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5.xml" ContentType="application/vnd.openxmlformats-officedocument.presentationml.tags+xml"/>
  <Override PartName="/ppt/notesSlides/notesSlide20.xml" ContentType="application/vnd.openxmlformats-officedocument.presentationml.notesSlide+xml"/>
  <Override PartName="/ppt/tags/tag6.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7.xml" ContentType="application/vnd.openxmlformats-officedocument.presentationml.tags+xml"/>
  <Override PartName="/ppt/notesSlides/notesSlide36.xml" ContentType="application/vnd.openxmlformats-officedocument.presentationml.notesSlide+xml"/>
  <Override PartName="/ppt/tags/tag8.xml" ContentType="application/vnd.openxmlformats-officedocument.presentationml.tags+xml"/>
  <Override PartName="/ppt/notesSlides/notesSlide37.xml" ContentType="application/vnd.openxmlformats-officedocument.presentationml.notesSlide+xml"/>
  <Override PartName="/ppt/tags/tag9.xml" ContentType="application/vnd.openxmlformats-officedocument.presentationml.tags+xml"/>
  <Override PartName="/ppt/notesSlides/notesSlide38.xml" ContentType="application/vnd.openxmlformats-officedocument.presentationml.notesSlide+xml"/>
  <Override PartName="/ppt/tags/tag10.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11.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1.xml" ContentType="application/vnd.openxmlformats-officedocument.drawingml.chart+xml"/>
  <Override PartName="/ppt/tags/tag12.xml" ContentType="application/vnd.openxmlformats-officedocument.presentationml.tags+xml"/>
  <Override PartName="/ppt/notesSlides/notesSlide50.xml" ContentType="application/vnd.openxmlformats-officedocument.presentationml.notesSlide+xml"/>
  <Override PartName="/ppt/charts/chart2.xml" ContentType="application/vnd.openxmlformats-officedocument.drawingml.chart+xml"/>
  <Override PartName="/ppt/notesSlides/notesSlide51.xml" ContentType="application/vnd.openxmlformats-officedocument.presentationml.notesSlide+xml"/>
  <Override PartName="/ppt/charts/chart3.xml" ContentType="application/vnd.openxmlformats-officedocument.drawingml.chart+xml"/>
  <Override PartName="/ppt/theme/themeOverride1.xml" ContentType="application/vnd.openxmlformats-officedocument.themeOverride+xml"/>
  <Override PartName="/ppt/notesSlides/notesSlide52.xml" ContentType="application/vnd.openxmlformats-officedocument.presentationml.notesSlide+xml"/>
  <Override PartName="/ppt/tags/tag13.xml" ContentType="application/vnd.openxmlformats-officedocument.presentationml.tags+xml"/>
  <Override PartName="/ppt/notesSlides/notesSlide53.xml" ContentType="application/vnd.openxmlformats-officedocument.presentationml.notesSlide+xml"/>
  <Override PartName="/ppt/tags/tag14.xml" ContentType="application/vnd.openxmlformats-officedocument.presentationml.tags+xml"/>
  <Override PartName="/ppt/notesSlides/notesSlide54.xml" ContentType="application/vnd.openxmlformats-officedocument.presentationml.notesSlide+xml"/>
  <Override PartName="/ppt/tags/tag15.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16.xml" ContentType="application/vnd.openxmlformats-officedocument.presentationml.tags+xml"/>
  <Override PartName="/ppt/notesSlides/notesSlide57.xml" ContentType="application/vnd.openxmlformats-officedocument.presentationml.notesSlide+xml"/>
  <Override PartName="/ppt/charts/chart4.xml" ContentType="application/vnd.openxmlformats-officedocument.drawingml.chart+xml"/>
  <Override PartName="/ppt/theme/themeOverride2.xml" ContentType="application/vnd.openxmlformats-officedocument.themeOverride+xml"/>
  <Override PartName="/ppt/drawings/drawing1.xml" ContentType="application/vnd.openxmlformats-officedocument.drawingml.chartshapes+xml"/>
  <Override PartName="/ppt/notesSlides/notesSlide58.xml" ContentType="application/vnd.openxmlformats-officedocument.presentationml.notesSlide+xml"/>
  <Override PartName="/ppt/charts/chart5.xml" ContentType="application/vnd.openxmlformats-officedocument.drawingml.chart+xml"/>
  <Override PartName="/ppt/tags/tag17.xml" ContentType="application/vnd.openxmlformats-officedocument.presentationml.tags+xml"/>
  <Override PartName="/ppt/notesSlides/notesSlide59.xml" ContentType="application/vnd.openxmlformats-officedocument.presentationml.notesSlide+xml"/>
  <Override PartName="/ppt/charts/chart6.xml" ContentType="application/vnd.openxmlformats-officedocument.drawingml.chart+xml"/>
  <Override PartName="/ppt/theme/themeOverride3.xml" ContentType="application/vnd.openxmlformats-officedocument.themeOverride+xml"/>
  <Override PartName="/ppt/notesSlides/notesSlide60.xml" ContentType="application/vnd.openxmlformats-officedocument.presentationml.notesSlide+xml"/>
  <Override PartName="/ppt/tags/tag18.xml" ContentType="application/vnd.openxmlformats-officedocument.presentationml.tags+xml"/>
  <Override PartName="/ppt/notesSlides/notesSlide61.xml" ContentType="application/vnd.openxmlformats-officedocument.presentationml.notesSlide+xml"/>
  <Override PartName="/ppt/charts/chart7.xml" ContentType="application/vnd.openxmlformats-officedocument.drawingml.chart+xml"/>
  <Override PartName="/ppt/theme/themeOverride4.xml" ContentType="application/vnd.openxmlformats-officedocument.themeOverride+xml"/>
  <Override PartName="/ppt/drawings/drawing2.xml" ContentType="application/vnd.openxmlformats-officedocument.drawingml.chartshape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charts/chart8.xml" ContentType="application/vnd.openxmlformats-officedocument.drawingml.chart+xml"/>
  <Override PartName="/ppt/theme/themeOverride5.xml" ContentType="application/vnd.openxmlformats-officedocument.themeOverride+xml"/>
  <Override PartName="/ppt/drawings/drawing3.xml" ContentType="application/vnd.openxmlformats-officedocument.drawingml.chartshape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72" r:id="rId2"/>
    <p:sldMasterId id="2147483684" r:id="rId3"/>
  </p:sldMasterIdLst>
  <p:notesMasterIdLst>
    <p:notesMasterId r:id="rId77"/>
  </p:notesMasterIdLst>
  <p:handoutMasterIdLst>
    <p:handoutMasterId r:id="rId78"/>
  </p:handoutMasterIdLst>
  <p:sldIdLst>
    <p:sldId id="257" r:id="rId4"/>
    <p:sldId id="288" r:id="rId5"/>
    <p:sldId id="289" r:id="rId6"/>
    <p:sldId id="292" r:id="rId7"/>
    <p:sldId id="291" r:id="rId8"/>
    <p:sldId id="293" r:id="rId9"/>
    <p:sldId id="294" r:id="rId10"/>
    <p:sldId id="342" r:id="rId11"/>
    <p:sldId id="343" r:id="rId12"/>
    <p:sldId id="344" r:id="rId13"/>
    <p:sldId id="345" r:id="rId14"/>
    <p:sldId id="346" r:id="rId15"/>
    <p:sldId id="347" r:id="rId16"/>
    <p:sldId id="359" r:id="rId17"/>
    <p:sldId id="348" r:id="rId18"/>
    <p:sldId id="349" r:id="rId19"/>
    <p:sldId id="350" r:id="rId20"/>
    <p:sldId id="351" r:id="rId21"/>
    <p:sldId id="352" r:id="rId22"/>
    <p:sldId id="353" r:id="rId23"/>
    <p:sldId id="354" r:id="rId24"/>
    <p:sldId id="355" r:id="rId25"/>
    <p:sldId id="306" r:id="rId26"/>
    <p:sldId id="309" r:id="rId27"/>
    <p:sldId id="307" r:id="rId28"/>
    <p:sldId id="308" r:id="rId29"/>
    <p:sldId id="364" r:id="rId30"/>
    <p:sldId id="310" r:id="rId31"/>
    <p:sldId id="312" r:id="rId32"/>
    <p:sldId id="313" r:id="rId33"/>
    <p:sldId id="365" r:id="rId34"/>
    <p:sldId id="368" r:id="rId35"/>
    <p:sldId id="357" r:id="rId36"/>
    <p:sldId id="314" r:id="rId37"/>
    <p:sldId id="358" r:id="rId38"/>
    <p:sldId id="320" r:id="rId39"/>
    <p:sldId id="303" r:id="rId40"/>
    <p:sldId id="304" r:id="rId41"/>
    <p:sldId id="305" r:id="rId42"/>
    <p:sldId id="298" r:id="rId43"/>
    <p:sldId id="297" r:id="rId44"/>
    <p:sldId id="296" r:id="rId45"/>
    <p:sldId id="300" r:id="rId46"/>
    <p:sldId id="301" r:id="rId47"/>
    <p:sldId id="302" r:id="rId48"/>
    <p:sldId id="299" r:id="rId49"/>
    <p:sldId id="333" r:id="rId50"/>
    <p:sldId id="369" r:id="rId51"/>
    <p:sldId id="318" r:id="rId52"/>
    <p:sldId id="317" r:id="rId53"/>
    <p:sldId id="319" r:id="rId54"/>
    <p:sldId id="361" r:id="rId55"/>
    <p:sldId id="321" r:id="rId56"/>
    <p:sldId id="322" r:id="rId57"/>
    <p:sldId id="323" r:id="rId58"/>
    <p:sldId id="324" r:id="rId59"/>
    <p:sldId id="325" r:id="rId60"/>
    <p:sldId id="268" r:id="rId61"/>
    <p:sldId id="326" r:id="rId62"/>
    <p:sldId id="327" r:id="rId63"/>
    <p:sldId id="328" r:id="rId64"/>
    <p:sldId id="332" r:id="rId65"/>
    <p:sldId id="269" r:id="rId66"/>
    <p:sldId id="270" r:id="rId67"/>
    <p:sldId id="360" r:id="rId68"/>
    <p:sldId id="329" r:id="rId69"/>
    <p:sldId id="362" r:id="rId70"/>
    <p:sldId id="363" r:id="rId71"/>
    <p:sldId id="287" r:id="rId72"/>
    <p:sldId id="366" r:id="rId73"/>
    <p:sldId id="367" r:id="rId74"/>
    <p:sldId id="271" r:id="rId75"/>
    <p:sldId id="370" r:id="rId7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6600"/>
    <a:srgbClr val="800000"/>
    <a:srgbClr val="008000"/>
    <a:srgbClr val="2B91AF"/>
    <a:srgbClr val="6F00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7371" autoAdjust="0"/>
  </p:normalViewPr>
  <p:slideViewPr>
    <p:cSldViewPr>
      <p:cViewPr>
        <p:scale>
          <a:sx n="40" d="100"/>
          <a:sy n="40" d="100"/>
        </p:scale>
        <p:origin x="2172" y="-66"/>
      </p:cViewPr>
      <p:guideLst>
        <p:guide orient="horz" pos="2160"/>
        <p:guide pos="2880"/>
      </p:guideLst>
    </p:cSldViewPr>
  </p:slideViewPr>
  <p:notesTextViewPr>
    <p:cViewPr>
      <p:scale>
        <a:sx n="1" d="1"/>
        <a:sy n="1" d="1"/>
      </p:scale>
      <p:origin x="0" y="0"/>
    </p:cViewPr>
  </p:notesTextViewPr>
  <p:sorterViewPr>
    <p:cViewPr>
      <p:scale>
        <a:sx n="100" d="100"/>
        <a:sy n="100" d="100"/>
      </p:scale>
      <p:origin x="0" y="3138"/>
    </p:cViewPr>
  </p:sorterViewPr>
  <p:notesViewPr>
    <p:cSldViewPr>
      <p:cViewPr>
        <p:scale>
          <a:sx n="70" d="100"/>
          <a:sy n="70" d="100"/>
        </p:scale>
        <p:origin x="2460" y="-1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charts/_rels/chart1.xml.rels><?xml version="1.0" encoding="UTF-8" standalone="yes"?>
<Relationships xmlns="http://schemas.openxmlformats.org/package/2006/relationships"><Relationship Id="rId1" Type="http://schemas.openxmlformats.org/officeDocument/2006/relationships/oleObject" Target="file:///C:\Projects\pm\trunk\media\spreadsheets\DCast-vs-Visitor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Projects\pm\trunk\media\spreadsheets\DCast-vs-Visitors.xlsx" TargetMode="Externa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4.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package" Target="../embeddings/Microsoft_Excel_Worksheet2.xlsx"/><Relationship Id="rId1" Type="http://schemas.openxmlformats.org/officeDocument/2006/relationships/themeOverride" Target="../theme/themeOverride2.xml"/></Relationships>
</file>

<file path=ppt/charts/_rels/chart5.xml.rels><?xml version="1.0" encoding="UTF-8" standalone="yes"?>
<Relationships xmlns="http://schemas.openxmlformats.org/package/2006/relationships"><Relationship Id="rId1" Type="http://schemas.openxmlformats.org/officeDocument/2006/relationships/oleObject" Target="file:///C:\Projects\pm\trunk\media\spreadsheets\Timing-N-arg.xlsx" TargetMode="Externa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3.xml"/></Relationships>
</file>

<file path=ppt/charts/_rels/chart7.xml.rels><?xml version="1.0" encoding="UTF-8" standalone="yes"?>
<Relationships xmlns="http://schemas.openxmlformats.org/package/2006/relationships"><Relationship Id="rId3" Type="http://schemas.openxmlformats.org/officeDocument/2006/relationships/chartUserShapes" Target="../drawings/drawing2.xml"/><Relationship Id="rId2" Type="http://schemas.openxmlformats.org/officeDocument/2006/relationships/package" Target="../embeddings/Microsoft_Excel_Worksheet4.xlsx"/><Relationship Id="rId1" Type="http://schemas.openxmlformats.org/officeDocument/2006/relationships/themeOverride" Target="../theme/themeOverride4.xml"/></Relationships>
</file>

<file path=ppt/charts/_rels/chart8.xml.rels><?xml version="1.0" encoding="UTF-8" standalone="yes"?>
<Relationships xmlns="http://schemas.openxmlformats.org/package/2006/relationships"><Relationship Id="rId3" Type="http://schemas.openxmlformats.org/officeDocument/2006/relationships/chartUserShapes" Target="../drawings/drawing3.xml"/><Relationship Id="rId2" Type="http://schemas.openxmlformats.org/officeDocument/2006/relationships/package" Target="../embeddings/Microsoft_Excel_Worksheet5.xlsx"/><Relationship Id="rId1" Type="http://schemas.openxmlformats.org/officeDocument/2006/relationships/themeOverride" Target="../theme/themeOverride5.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423840769903762"/>
          <c:y val="5.1400554097404488E-2"/>
          <c:w val="0.84520559930008754"/>
          <c:h val="0.8421799358413532"/>
        </c:manualLayout>
      </c:layout>
      <c:lineChart>
        <c:grouping val="standard"/>
        <c:varyColors val="0"/>
        <c:ser>
          <c:idx val="4"/>
          <c:order val="0"/>
          <c:tx>
            <c:v>Polymorphic Exception</c:v>
          </c:tx>
          <c:spPr>
            <a:ln w="19050">
              <a:solidFill>
                <a:srgbClr val="00B0F0"/>
              </a:solidFill>
              <a:prstDash val="lgDashDot"/>
            </a:ln>
          </c:spPr>
          <c:marker>
            <c:symbol val="none"/>
          </c:marker>
          <c:cat>
            <c:numRef>
              <c:f>Sheet3!$A$2:$A$101</c:f>
              <c:numCache>
                <c:formatCode>General</c:formatCode>
                <c:ptCount val="10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numCache>
            </c:numRef>
          </c:cat>
          <c:val>
            <c:numRef>
              <c:f>Sheet3!$C$2:$C$58</c:f>
              <c:numCache>
                <c:formatCode>General</c:formatCode>
                <c:ptCount val="57"/>
                <c:pt idx="0">
                  <c:v>7115</c:v>
                </c:pt>
                <c:pt idx="1">
                  <c:v>7563</c:v>
                </c:pt>
                <c:pt idx="2">
                  <c:v>7829</c:v>
                </c:pt>
                <c:pt idx="3">
                  <c:v>7998</c:v>
                </c:pt>
                <c:pt idx="4">
                  <c:v>8332</c:v>
                </c:pt>
                <c:pt idx="5">
                  <c:v>8585</c:v>
                </c:pt>
                <c:pt idx="6">
                  <c:v>8924</c:v>
                </c:pt>
                <c:pt idx="7">
                  <c:v>9228</c:v>
                </c:pt>
                <c:pt idx="8">
                  <c:v>9438</c:v>
                </c:pt>
                <c:pt idx="9">
                  <c:v>9770</c:v>
                </c:pt>
                <c:pt idx="10">
                  <c:v>10034</c:v>
                </c:pt>
                <c:pt idx="11">
                  <c:v>10284</c:v>
                </c:pt>
                <c:pt idx="12">
                  <c:v>10636</c:v>
                </c:pt>
                <c:pt idx="13">
                  <c:v>10930</c:v>
                </c:pt>
                <c:pt idx="14">
                  <c:v>11301</c:v>
                </c:pt>
                <c:pt idx="15">
                  <c:v>11645</c:v>
                </c:pt>
                <c:pt idx="16">
                  <c:v>11880</c:v>
                </c:pt>
                <c:pt idx="17">
                  <c:v>12127</c:v>
                </c:pt>
                <c:pt idx="18">
                  <c:v>12471</c:v>
                </c:pt>
                <c:pt idx="19">
                  <c:v>12689</c:v>
                </c:pt>
                <c:pt idx="20">
                  <c:v>12858</c:v>
                </c:pt>
                <c:pt idx="21">
                  <c:v>13180</c:v>
                </c:pt>
                <c:pt idx="22">
                  <c:v>13497</c:v>
                </c:pt>
                <c:pt idx="23">
                  <c:v>13885</c:v>
                </c:pt>
                <c:pt idx="24">
                  <c:v>14152</c:v>
                </c:pt>
                <c:pt idx="25">
                  <c:v>14399</c:v>
                </c:pt>
                <c:pt idx="26">
                  <c:v>14585</c:v>
                </c:pt>
                <c:pt idx="27">
                  <c:v>14873</c:v>
                </c:pt>
                <c:pt idx="28">
                  <c:v>15192</c:v>
                </c:pt>
                <c:pt idx="29">
                  <c:v>15611</c:v>
                </c:pt>
                <c:pt idx="30">
                  <c:v>15626</c:v>
                </c:pt>
                <c:pt idx="31">
                  <c:v>15970</c:v>
                </c:pt>
                <c:pt idx="32">
                  <c:v>16303</c:v>
                </c:pt>
                <c:pt idx="33">
                  <c:v>16685</c:v>
                </c:pt>
                <c:pt idx="34">
                  <c:v>17062</c:v>
                </c:pt>
                <c:pt idx="35">
                  <c:v>17153</c:v>
                </c:pt>
                <c:pt idx="36">
                  <c:v>17582</c:v>
                </c:pt>
                <c:pt idx="37">
                  <c:v>17856</c:v>
                </c:pt>
                <c:pt idx="38">
                  <c:v>18087</c:v>
                </c:pt>
                <c:pt idx="39">
                  <c:v>18394</c:v>
                </c:pt>
                <c:pt idx="40">
                  <c:v>18523</c:v>
                </c:pt>
                <c:pt idx="41">
                  <c:v>18855</c:v>
                </c:pt>
                <c:pt idx="42">
                  <c:v>19177</c:v>
                </c:pt>
                <c:pt idx="43">
                  <c:v>19577</c:v>
                </c:pt>
                <c:pt idx="44">
                  <c:v>19831</c:v>
                </c:pt>
                <c:pt idx="45">
                  <c:v>20050</c:v>
                </c:pt>
                <c:pt idx="46">
                  <c:v>20349</c:v>
                </c:pt>
                <c:pt idx="47">
                  <c:v>20780</c:v>
                </c:pt>
                <c:pt idx="48">
                  <c:v>21038</c:v>
                </c:pt>
                <c:pt idx="49">
                  <c:v>21362</c:v>
                </c:pt>
                <c:pt idx="50">
                  <c:v>21371</c:v>
                </c:pt>
                <c:pt idx="51">
                  <c:v>21659</c:v>
                </c:pt>
                <c:pt idx="52">
                  <c:v>21980</c:v>
                </c:pt>
                <c:pt idx="53">
                  <c:v>22320</c:v>
                </c:pt>
                <c:pt idx="54">
                  <c:v>22608</c:v>
                </c:pt>
                <c:pt idx="55">
                  <c:v>22964</c:v>
                </c:pt>
                <c:pt idx="56">
                  <c:v>23293</c:v>
                </c:pt>
              </c:numCache>
            </c:numRef>
          </c:val>
          <c:smooth val="0"/>
        </c:ser>
        <c:ser>
          <c:idx val="1"/>
          <c:order val="1"/>
          <c:tx>
            <c:v>Cascading-If + dynamic_cast</c:v>
          </c:tx>
          <c:spPr>
            <a:ln w="19050">
              <a:solidFill>
                <a:schemeClr val="tx1">
                  <a:lumMod val="60000"/>
                  <a:lumOff val="40000"/>
                </a:schemeClr>
              </a:solidFill>
            </a:ln>
          </c:spPr>
          <c:marker>
            <c:symbol val="none"/>
          </c:marker>
          <c:cat>
            <c:numRef>
              <c:f>Sheet3!$A$2:$A$101</c:f>
              <c:numCache>
                <c:formatCode>General</c:formatCode>
                <c:ptCount val="10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numCache>
            </c:numRef>
          </c:cat>
          <c:val>
            <c:numRef>
              <c:f>Sheet3!$E$2:$E$101</c:f>
              <c:numCache>
                <c:formatCode>General</c:formatCode>
                <c:ptCount val="100"/>
                <c:pt idx="0">
                  <c:v>93</c:v>
                </c:pt>
                <c:pt idx="1">
                  <c:v>304</c:v>
                </c:pt>
                <c:pt idx="2">
                  <c:v>516</c:v>
                </c:pt>
                <c:pt idx="3">
                  <c:v>742</c:v>
                </c:pt>
                <c:pt idx="4">
                  <c:v>966</c:v>
                </c:pt>
                <c:pt idx="5">
                  <c:v>1217</c:v>
                </c:pt>
                <c:pt idx="6">
                  <c:v>1408</c:v>
                </c:pt>
                <c:pt idx="7">
                  <c:v>1666</c:v>
                </c:pt>
                <c:pt idx="8">
                  <c:v>1886</c:v>
                </c:pt>
                <c:pt idx="9">
                  <c:v>2088</c:v>
                </c:pt>
                <c:pt idx="10">
                  <c:v>2317</c:v>
                </c:pt>
                <c:pt idx="11">
                  <c:v>2520</c:v>
                </c:pt>
                <c:pt idx="12">
                  <c:v>2821</c:v>
                </c:pt>
                <c:pt idx="13">
                  <c:v>3019</c:v>
                </c:pt>
                <c:pt idx="14">
                  <c:v>3383</c:v>
                </c:pt>
                <c:pt idx="15">
                  <c:v>3577</c:v>
                </c:pt>
                <c:pt idx="16">
                  <c:v>3820</c:v>
                </c:pt>
                <c:pt idx="17">
                  <c:v>4079</c:v>
                </c:pt>
                <c:pt idx="18">
                  <c:v>4316</c:v>
                </c:pt>
                <c:pt idx="19">
                  <c:v>4540</c:v>
                </c:pt>
                <c:pt idx="20">
                  <c:v>4622</c:v>
                </c:pt>
                <c:pt idx="21">
                  <c:v>4807</c:v>
                </c:pt>
                <c:pt idx="22">
                  <c:v>5054</c:v>
                </c:pt>
                <c:pt idx="23">
                  <c:v>5347</c:v>
                </c:pt>
                <c:pt idx="24">
                  <c:v>5586</c:v>
                </c:pt>
                <c:pt idx="25">
                  <c:v>5789</c:v>
                </c:pt>
                <c:pt idx="26">
                  <c:v>6140</c:v>
                </c:pt>
                <c:pt idx="27">
                  <c:v>6351</c:v>
                </c:pt>
                <c:pt idx="28">
                  <c:v>6639</c:v>
                </c:pt>
                <c:pt idx="29">
                  <c:v>6896</c:v>
                </c:pt>
                <c:pt idx="30">
                  <c:v>6959</c:v>
                </c:pt>
                <c:pt idx="31">
                  <c:v>7183</c:v>
                </c:pt>
                <c:pt idx="32">
                  <c:v>7382</c:v>
                </c:pt>
                <c:pt idx="33">
                  <c:v>7698</c:v>
                </c:pt>
                <c:pt idx="34">
                  <c:v>7942</c:v>
                </c:pt>
                <c:pt idx="35">
                  <c:v>8148</c:v>
                </c:pt>
                <c:pt idx="36">
                  <c:v>8304</c:v>
                </c:pt>
                <c:pt idx="37">
                  <c:v>8595</c:v>
                </c:pt>
                <c:pt idx="38">
                  <c:v>8816</c:v>
                </c:pt>
                <c:pt idx="39">
                  <c:v>8995</c:v>
                </c:pt>
                <c:pt idx="40">
                  <c:v>9139</c:v>
                </c:pt>
                <c:pt idx="41">
                  <c:v>9430</c:v>
                </c:pt>
                <c:pt idx="42">
                  <c:v>9637</c:v>
                </c:pt>
                <c:pt idx="43">
                  <c:v>10005</c:v>
                </c:pt>
                <c:pt idx="44">
                  <c:v>10247</c:v>
                </c:pt>
                <c:pt idx="45">
                  <c:v>10483</c:v>
                </c:pt>
                <c:pt idx="46">
                  <c:v>10753</c:v>
                </c:pt>
                <c:pt idx="47">
                  <c:v>10966</c:v>
                </c:pt>
                <c:pt idx="48">
                  <c:v>11036</c:v>
                </c:pt>
                <c:pt idx="49">
                  <c:v>11422</c:v>
                </c:pt>
                <c:pt idx="50">
                  <c:v>11358</c:v>
                </c:pt>
                <c:pt idx="51">
                  <c:v>11603</c:v>
                </c:pt>
                <c:pt idx="52">
                  <c:v>11923</c:v>
                </c:pt>
                <c:pt idx="53">
                  <c:v>12103</c:v>
                </c:pt>
                <c:pt idx="54">
                  <c:v>12315</c:v>
                </c:pt>
                <c:pt idx="55">
                  <c:v>12773</c:v>
                </c:pt>
                <c:pt idx="56">
                  <c:v>13024</c:v>
                </c:pt>
                <c:pt idx="57">
                  <c:v>12945</c:v>
                </c:pt>
                <c:pt idx="58">
                  <c:v>13485</c:v>
                </c:pt>
                <c:pt idx="59">
                  <c:v>13891</c:v>
                </c:pt>
                <c:pt idx="60">
                  <c:v>14363</c:v>
                </c:pt>
                <c:pt idx="61">
                  <c:v>13968</c:v>
                </c:pt>
                <c:pt idx="62">
                  <c:v>14345</c:v>
                </c:pt>
                <c:pt idx="63">
                  <c:v>15087</c:v>
                </c:pt>
                <c:pt idx="64">
                  <c:v>14872</c:v>
                </c:pt>
                <c:pt idx="65">
                  <c:v>15057</c:v>
                </c:pt>
                <c:pt idx="66">
                  <c:v>15287</c:v>
                </c:pt>
                <c:pt idx="67">
                  <c:v>15505</c:v>
                </c:pt>
                <c:pt idx="68">
                  <c:v>15618</c:v>
                </c:pt>
                <c:pt idx="69">
                  <c:v>16027</c:v>
                </c:pt>
                <c:pt idx="70">
                  <c:v>16087</c:v>
                </c:pt>
                <c:pt idx="71">
                  <c:v>16261</c:v>
                </c:pt>
                <c:pt idx="72">
                  <c:v>16452</c:v>
                </c:pt>
                <c:pt idx="73">
                  <c:v>16658</c:v>
                </c:pt>
                <c:pt idx="74">
                  <c:v>17113</c:v>
                </c:pt>
                <c:pt idx="75">
                  <c:v>17208</c:v>
                </c:pt>
                <c:pt idx="76">
                  <c:v>17319</c:v>
                </c:pt>
                <c:pt idx="77">
                  <c:v>17733</c:v>
                </c:pt>
                <c:pt idx="78">
                  <c:v>18072</c:v>
                </c:pt>
                <c:pt idx="79">
                  <c:v>18269</c:v>
                </c:pt>
                <c:pt idx="80">
                  <c:v>18417</c:v>
                </c:pt>
                <c:pt idx="81">
                  <c:v>18473</c:v>
                </c:pt>
                <c:pt idx="82">
                  <c:v>18575</c:v>
                </c:pt>
                <c:pt idx="83">
                  <c:v>19232</c:v>
                </c:pt>
                <c:pt idx="84">
                  <c:v>19420</c:v>
                </c:pt>
                <c:pt idx="85">
                  <c:v>19689</c:v>
                </c:pt>
                <c:pt idx="86">
                  <c:v>19883</c:v>
                </c:pt>
                <c:pt idx="87">
                  <c:v>20094</c:v>
                </c:pt>
                <c:pt idx="88">
                  <c:v>20261</c:v>
                </c:pt>
                <c:pt idx="89">
                  <c:v>20531</c:v>
                </c:pt>
                <c:pt idx="90">
                  <c:v>20622</c:v>
                </c:pt>
                <c:pt idx="91">
                  <c:v>20838</c:v>
                </c:pt>
                <c:pt idx="92">
                  <c:v>20890</c:v>
                </c:pt>
                <c:pt idx="93">
                  <c:v>21338</c:v>
                </c:pt>
                <c:pt idx="94">
                  <c:v>21711</c:v>
                </c:pt>
                <c:pt idx="95">
                  <c:v>21958</c:v>
                </c:pt>
                <c:pt idx="96">
                  <c:v>22072</c:v>
                </c:pt>
                <c:pt idx="97">
                  <c:v>22400</c:v>
                </c:pt>
                <c:pt idx="98">
                  <c:v>22555</c:v>
                </c:pt>
                <c:pt idx="99">
                  <c:v>22760</c:v>
                </c:pt>
              </c:numCache>
            </c:numRef>
          </c:val>
          <c:smooth val="0"/>
        </c:ser>
        <c:ser>
          <c:idx val="3"/>
          <c:order val="2"/>
          <c:tx>
            <c:v>Decision-Tree + dynamic_cast</c:v>
          </c:tx>
          <c:spPr>
            <a:ln w="19050">
              <a:prstDash val="sysDash"/>
            </a:ln>
          </c:spPr>
          <c:marker>
            <c:symbol val="none"/>
          </c:marker>
          <c:cat>
            <c:numRef>
              <c:f>Sheet3!$A$2:$A$101</c:f>
              <c:numCache>
                <c:formatCode>General</c:formatCode>
                <c:ptCount val="10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numCache>
            </c:numRef>
          </c:cat>
          <c:val>
            <c:numRef>
              <c:f>Sheet3!$F$2:$F$101</c:f>
              <c:numCache>
                <c:formatCode>General</c:formatCode>
                <c:ptCount val="100"/>
                <c:pt idx="0">
                  <c:v>115</c:v>
                </c:pt>
                <c:pt idx="1">
                  <c:v>407</c:v>
                </c:pt>
                <c:pt idx="2">
                  <c:v>697</c:v>
                </c:pt>
                <c:pt idx="3">
                  <c:v>963</c:v>
                </c:pt>
                <c:pt idx="4">
                  <c:v>1147</c:v>
                </c:pt>
                <c:pt idx="5">
                  <c:v>1506</c:v>
                </c:pt>
                <c:pt idx="6">
                  <c:v>1493</c:v>
                </c:pt>
                <c:pt idx="7">
                  <c:v>1842</c:v>
                </c:pt>
                <c:pt idx="8">
                  <c:v>1627</c:v>
                </c:pt>
                <c:pt idx="9">
                  <c:v>1923</c:v>
                </c:pt>
                <c:pt idx="10">
                  <c:v>2145</c:v>
                </c:pt>
                <c:pt idx="11">
                  <c:v>2502</c:v>
                </c:pt>
                <c:pt idx="12">
                  <c:v>2193</c:v>
                </c:pt>
                <c:pt idx="13">
                  <c:v>2538</c:v>
                </c:pt>
                <c:pt idx="14">
                  <c:v>2595</c:v>
                </c:pt>
                <c:pt idx="15">
                  <c:v>2927</c:v>
                </c:pt>
                <c:pt idx="16">
                  <c:v>2356</c:v>
                </c:pt>
                <c:pt idx="17">
                  <c:v>2648</c:v>
                </c:pt>
                <c:pt idx="18">
                  <c:v>2722</c:v>
                </c:pt>
                <c:pt idx="19">
                  <c:v>3046</c:v>
                </c:pt>
                <c:pt idx="20">
                  <c:v>2978</c:v>
                </c:pt>
                <c:pt idx="21">
                  <c:v>3341</c:v>
                </c:pt>
                <c:pt idx="22">
                  <c:v>3532</c:v>
                </c:pt>
                <c:pt idx="23">
                  <c:v>3742</c:v>
                </c:pt>
                <c:pt idx="24">
                  <c:v>3062</c:v>
                </c:pt>
                <c:pt idx="25">
                  <c:v>3338</c:v>
                </c:pt>
                <c:pt idx="26">
                  <c:v>3407</c:v>
                </c:pt>
                <c:pt idx="27">
                  <c:v>3768</c:v>
                </c:pt>
                <c:pt idx="28">
                  <c:v>3539</c:v>
                </c:pt>
                <c:pt idx="29">
                  <c:v>3769</c:v>
                </c:pt>
                <c:pt idx="30">
                  <c:v>4105</c:v>
                </c:pt>
                <c:pt idx="31">
                  <c:v>4404</c:v>
                </c:pt>
                <c:pt idx="32">
                  <c:v>3173</c:v>
                </c:pt>
                <c:pt idx="33">
                  <c:v>3495</c:v>
                </c:pt>
                <c:pt idx="34">
                  <c:v>3561</c:v>
                </c:pt>
                <c:pt idx="35">
                  <c:v>3850</c:v>
                </c:pt>
                <c:pt idx="36">
                  <c:v>3662</c:v>
                </c:pt>
                <c:pt idx="37">
                  <c:v>3941</c:v>
                </c:pt>
                <c:pt idx="38">
                  <c:v>4117</c:v>
                </c:pt>
                <c:pt idx="39">
                  <c:v>4472</c:v>
                </c:pt>
                <c:pt idx="40">
                  <c:v>3928</c:v>
                </c:pt>
                <c:pt idx="41">
                  <c:v>4297</c:v>
                </c:pt>
                <c:pt idx="42">
                  <c:v>4400</c:v>
                </c:pt>
                <c:pt idx="43">
                  <c:v>4671</c:v>
                </c:pt>
                <c:pt idx="44">
                  <c:v>4517</c:v>
                </c:pt>
                <c:pt idx="45">
                  <c:v>4835</c:v>
                </c:pt>
                <c:pt idx="46">
                  <c:v>5000</c:v>
                </c:pt>
                <c:pt idx="47">
                  <c:v>5307</c:v>
                </c:pt>
                <c:pt idx="48">
                  <c:v>4010</c:v>
                </c:pt>
                <c:pt idx="49">
                  <c:v>4346</c:v>
                </c:pt>
                <c:pt idx="50">
                  <c:v>4361</c:v>
                </c:pt>
                <c:pt idx="51">
                  <c:v>4580</c:v>
                </c:pt>
                <c:pt idx="52">
                  <c:v>4474</c:v>
                </c:pt>
                <c:pt idx="53">
                  <c:v>4812</c:v>
                </c:pt>
                <c:pt idx="54">
                  <c:v>4808</c:v>
                </c:pt>
                <c:pt idx="55">
                  <c:v>5046</c:v>
                </c:pt>
                <c:pt idx="56">
                  <c:v>4426</c:v>
                </c:pt>
                <c:pt idx="57">
                  <c:v>4757</c:v>
                </c:pt>
                <c:pt idx="58">
                  <c:v>4869</c:v>
                </c:pt>
                <c:pt idx="59">
                  <c:v>5154</c:v>
                </c:pt>
                <c:pt idx="60">
                  <c:v>5094</c:v>
                </c:pt>
                <c:pt idx="61">
                  <c:v>5350</c:v>
                </c:pt>
                <c:pt idx="62">
                  <c:v>5597</c:v>
                </c:pt>
                <c:pt idx="63">
                  <c:v>5921</c:v>
                </c:pt>
                <c:pt idx="64">
                  <c:v>3856</c:v>
                </c:pt>
                <c:pt idx="65">
                  <c:v>4173</c:v>
                </c:pt>
                <c:pt idx="66">
                  <c:v>4362</c:v>
                </c:pt>
                <c:pt idx="67">
                  <c:v>4653</c:v>
                </c:pt>
                <c:pt idx="68">
                  <c:v>4422</c:v>
                </c:pt>
                <c:pt idx="69">
                  <c:v>4734</c:v>
                </c:pt>
                <c:pt idx="70">
                  <c:v>4894</c:v>
                </c:pt>
                <c:pt idx="71">
                  <c:v>5183</c:v>
                </c:pt>
                <c:pt idx="72">
                  <c:v>4568</c:v>
                </c:pt>
                <c:pt idx="73">
                  <c:v>4866</c:v>
                </c:pt>
                <c:pt idx="74">
                  <c:v>4919</c:v>
                </c:pt>
                <c:pt idx="75">
                  <c:v>5186</c:v>
                </c:pt>
                <c:pt idx="76">
                  <c:v>5057</c:v>
                </c:pt>
                <c:pt idx="77">
                  <c:v>5369</c:v>
                </c:pt>
                <c:pt idx="78">
                  <c:v>5632</c:v>
                </c:pt>
                <c:pt idx="79">
                  <c:v>6394</c:v>
                </c:pt>
                <c:pt idx="80">
                  <c:v>4880</c:v>
                </c:pt>
                <c:pt idx="81">
                  <c:v>5109</c:v>
                </c:pt>
                <c:pt idx="82">
                  <c:v>5187</c:v>
                </c:pt>
                <c:pt idx="83">
                  <c:v>5464</c:v>
                </c:pt>
                <c:pt idx="84">
                  <c:v>5339</c:v>
                </c:pt>
                <c:pt idx="85">
                  <c:v>5593</c:v>
                </c:pt>
                <c:pt idx="86">
                  <c:v>5786</c:v>
                </c:pt>
                <c:pt idx="87">
                  <c:v>6078</c:v>
                </c:pt>
                <c:pt idx="88">
                  <c:v>5506</c:v>
                </c:pt>
                <c:pt idx="89">
                  <c:v>5778</c:v>
                </c:pt>
                <c:pt idx="90">
                  <c:v>5888</c:v>
                </c:pt>
                <c:pt idx="91">
                  <c:v>6153</c:v>
                </c:pt>
                <c:pt idx="92">
                  <c:v>5974</c:v>
                </c:pt>
                <c:pt idx="93">
                  <c:v>6277</c:v>
                </c:pt>
                <c:pt idx="94">
                  <c:v>6503</c:v>
                </c:pt>
                <c:pt idx="95">
                  <c:v>6927</c:v>
                </c:pt>
                <c:pt idx="96">
                  <c:v>4830</c:v>
                </c:pt>
                <c:pt idx="97">
                  <c:v>5126</c:v>
                </c:pt>
                <c:pt idx="98">
                  <c:v>5275</c:v>
                </c:pt>
                <c:pt idx="99">
                  <c:v>5553</c:v>
                </c:pt>
              </c:numCache>
            </c:numRef>
          </c:val>
          <c:smooth val="0"/>
        </c:ser>
        <c:ser>
          <c:idx val="2"/>
          <c:order val="3"/>
          <c:tx>
            <c:v>Cascading-If + memoized_cast</c:v>
          </c:tx>
          <c:spPr>
            <a:ln w="19050">
              <a:solidFill>
                <a:srgbClr val="00B050"/>
              </a:solidFill>
              <a:prstDash val="sysDot"/>
            </a:ln>
          </c:spPr>
          <c:marker>
            <c:symbol val="none"/>
          </c:marker>
          <c:cat>
            <c:numRef>
              <c:f>Sheet3!$A$2:$A$101</c:f>
              <c:numCache>
                <c:formatCode>General</c:formatCode>
                <c:ptCount val="10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numCache>
            </c:numRef>
          </c:cat>
          <c:val>
            <c:numRef>
              <c:f>Sheet3!$D$2:$D$101</c:f>
              <c:numCache>
                <c:formatCode>General</c:formatCode>
                <c:ptCount val="100"/>
                <c:pt idx="0">
                  <c:v>12</c:v>
                </c:pt>
                <c:pt idx="1">
                  <c:v>17</c:v>
                </c:pt>
                <c:pt idx="2">
                  <c:v>30</c:v>
                </c:pt>
                <c:pt idx="3">
                  <c:v>39</c:v>
                </c:pt>
                <c:pt idx="4">
                  <c:v>50</c:v>
                </c:pt>
                <c:pt idx="5">
                  <c:v>61</c:v>
                </c:pt>
                <c:pt idx="6">
                  <c:v>72</c:v>
                </c:pt>
                <c:pt idx="7">
                  <c:v>84</c:v>
                </c:pt>
                <c:pt idx="8">
                  <c:v>97</c:v>
                </c:pt>
                <c:pt idx="9">
                  <c:v>110</c:v>
                </c:pt>
                <c:pt idx="10">
                  <c:v>121</c:v>
                </c:pt>
                <c:pt idx="11">
                  <c:v>133</c:v>
                </c:pt>
                <c:pt idx="12">
                  <c:v>145</c:v>
                </c:pt>
                <c:pt idx="13">
                  <c:v>157</c:v>
                </c:pt>
                <c:pt idx="14">
                  <c:v>168</c:v>
                </c:pt>
                <c:pt idx="15">
                  <c:v>181</c:v>
                </c:pt>
                <c:pt idx="16">
                  <c:v>194</c:v>
                </c:pt>
                <c:pt idx="17">
                  <c:v>205</c:v>
                </c:pt>
                <c:pt idx="18">
                  <c:v>217</c:v>
                </c:pt>
                <c:pt idx="19">
                  <c:v>229</c:v>
                </c:pt>
                <c:pt idx="20">
                  <c:v>240</c:v>
                </c:pt>
                <c:pt idx="21">
                  <c:v>253</c:v>
                </c:pt>
                <c:pt idx="22">
                  <c:v>265</c:v>
                </c:pt>
                <c:pt idx="23">
                  <c:v>277</c:v>
                </c:pt>
                <c:pt idx="24">
                  <c:v>288</c:v>
                </c:pt>
                <c:pt idx="25">
                  <c:v>302</c:v>
                </c:pt>
                <c:pt idx="26">
                  <c:v>315</c:v>
                </c:pt>
                <c:pt idx="27">
                  <c:v>325</c:v>
                </c:pt>
                <c:pt idx="28">
                  <c:v>337</c:v>
                </c:pt>
                <c:pt idx="29">
                  <c:v>350</c:v>
                </c:pt>
                <c:pt idx="30">
                  <c:v>360</c:v>
                </c:pt>
                <c:pt idx="31">
                  <c:v>374</c:v>
                </c:pt>
                <c:pt idx="32">
                  <c:v>388</c:v>
                </c:pt>
                <c:pt idx="33">
                  <c:v>398</c:v>
                </c:pt>
                <c:pt idx="34">
                  <c:v>418</c:v>
                </c:pt>
                <c:pt idx="35">
                  <c:v>436</c:v>
                </c:pt>
                <c:pt idx="36">
                  <c:v>436</c:v>
                </c:pt>
                <c:pt idx="37">
                  <c:v>449</c:v>
                </c:pt>
                <c:pt idx="38">
                  <c:v>471</c:v>
                </c:pt>
                <c:pt idx="39">
                  <c:v>487</c:v>
                </c:pt>
                <c:pt idx="40">
                  <c:v>500</c:v>
                </c:pt>
                <c:pt idx="41">
                  <c:v>503</c:v>
                </c:pt>
                <c:pt idx="42">
                  <c:v>514</c:v>
                </c:pt>
                <c:pt idx="43">
                  <c:v>537</c:v>
                </c:pt>
                <c:pt idx="44">
                  <c:v>533</c:v>
                </c:pt>
                <c:pt idx="45">
                  <c:v>546</c:v>
                </c:pt>
                <c:pt idx="46">
                  <c:v>559</c:v>
                </c:pt>
                <c:pt idx="47">
                  <c:v>589</c:v>
                </c:pt>
                <c:pt idx="48">
                  <c:v>583</c:v>
                </c:pt>
                <c:pt idx="49">
                  <c:v>594</c:v>
                </c:pt>
                <c:pt idx="50">
                  <c:v>623</c:v>
                </c:pt>
                <c:pt idx="51">
                  <c:v>618</c:v>
                </c:pt>
                <c:pt idx="52">
                  <c:v>646</c:v>
                </c:pt>
                <c:pt idx="53">
                  <c:v>644</c:v>
                </c:pt>
                <c:pt idx="54">
                  <c:v>657</c:v>
                </c:pt>
                <c:pt idx="55">
                  <c:v>671</c:v>
                </c:pt>
                <c:pt idx="56">
                  <c:v>690</c:v>
                </c:pt>
                <c:pt idx="57">
                  <c:v>691</c:v>
                </c:pt>
                <c:pt idx="58">
                  <c:v>726</c:v>
                </c:pt>
                <c:pt idx="59">
                  <c:v>725</c:v>
                </c:pt>
                <c:pt idx="60">
                  <c:v>742</c:v>
                </c:pt>
                <c:pt idx="61">
                  <c:v>738</c:v>
                </c:pt>
                <c:pt idx="62">
                  <c:v>764</c:v>
                </c:pt>
                <c:pt idx="63">
                  <c:v>761</c:v>
                </c:pt>
                <c:pt idx="64">
                  <c:v>785</c:v>
                </c:pt>
                <c:pt idx="65">
                  <c:v>785</c:v>
                </c:pt>
                <c:pt idx="66">
                  <c:v>813</c:v>
                </c:pt>
                <c:pt idx="67">
                  <c:v>819</c:v>
                </c:pt>
                <c:pt idx="68">
                  <c:v>845</c:v>
                </c:pt>
                <c:pt idx="69">
                  <c:v>834</c:v>
                </c:pt>
                <c:pt idx="70">
                  <c:v>868</c:v>
                </c:pt>
                <c:pt idx="71">
                  <c:v>859</c:v>
                </c:pt>
                <c:pt idx="72">
                  <c:v>971</c:v>
                </c:pt>
                <c:pt idx="73">
                  <c:v>943</c:v>
                </c:pt>
                <c:pt idx="74">
                  <c:v>1074</c:v>
                </c:pt>
                <c:pt idx="75">
                  <c:v>1062</c:v>
                </c:pt>
                <c:pt idx="76">
                  <c:v>1096</c:v>
                </c:pt>
                <c:pt idx="77">
                  <c:v>1053</c:v>
                </c:pt>
                <c:pt idx="78">
                  <c:v>1061</c:v>
                </c:pt>
                <c:pt idx="79">
                  <c:v>1101</c:v>
                </c:pt>
                <c:pt idx="80">
                  <c:v>1106</c:v>
                </c:pt>
                <c:pt idx="81">
                  <c:v>1129</c:v>
                </c:pt>
                <c:pt idx="82">
                  <c:v>1139</c:v>
                </c:pt>
                <c:pt idx="83">
                  <c:v>1112</c:v>
                </c:pt>
                <c:pt idx="84">
                  <c:v>1225</c:v>
                </c:pt>
                <c:pt idx="85">
                  <c:v>1193</c:v>
                </c:pt>
                <c:pt idx="86">
                  <c:v>1197</c:v>
                </c:pt>
                <c:pt idx="87">
                  <c:v>1243</c:v>
                </c:pt>
                <c:pt idx="88">
                  <c:v>1370</c:v>
                </c:pt>
                <c:pt idx="89">
                  <c:v>1368</c:v>
                </c:pt>
                <c:pt idx="90">
                  <c:v>1392</c:v>
                </c:pt>
                <c:pt idx="91">
                  <c:v>1411</c:v>
                </c:pt>
                <c:pt idx="92">
                  <c:v>1451</c:v>
                </c:pt>
                <c:pt idx="93">
                  <c:v>1389</c:v>
                </c:pt>
                <c:pt idx="94">
                  <c:v>1436</c:v>
                </c:pt>
                <c:pt idx="95">
                  <c:v>1449</c:v>
                </c:pt>
                <c:pt idx="96">
                  <c:v>1498</c:v>
                </c:pt>
                <c:pt idx="97">
                  <c:v>1500</c:v>
                </c:pt>
                <c:pt idx="98">
                  <c:v>1494</c:v>
                </c:pt>
                <c:pt idx="99">
                  <c:v>1464</c:v>
                </c:pt>
              </c:numCache>
            </c:numRef>
          </c:val>
          <c:smooth val="0"/>
        </c:ser>
        <c:ser>
          <c:idx val="0"/>
          <c:order val="4"/>
          <c:tx>
            <c:v>Visitor design pattern</c:v>
          </c:tx>
          <c:spPr>
            <a:ln w="19050">
              <a:solidFill>
                <a:srgbClr val="FF0000"/>
              </a:solidFill>
            </a:ln>
          </c:spPr>
          <c:marker>
            <c:symbol val="none"/>
          </c:marker>
          <c:cat>
            <c:numRef>
              <c:f>Sheet3!$A$2:$A$101</c:f>
              <c:numCache>
                <c:formatCode>General</c:formatCode>
                <c:ptCount val="10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numCache>
            </c:numRef>
          </c:cat>
          <c:val>
            <c:numRef>
              <c:f>Sheet3!$B$2:$B$101</c:f>
              <c:numCache>
                <c:formatCode>General</c:formatCode>
                <c:ptCount val="100"/>
                <c:pt idx="0">
                  <c:v>39</c:v>
                </c:pt>
                <c:pt idx="1">
                  <c:v>32</c:v>
                </c:pt>
                <c:pt idx="2">
                  <c:v>28</c:v>
                </c:pt>
                <c:pt idx="3">
                  <c:v>28</c:v>
                </c:pt>
                <c:pt idx="4">
                  <c:v>28</c:v>
                </c:pt>
                <c:pt idx="5">
                  <c:v>28</c:v>
                </c:pt>
                <c:pt idx="6">
                  <c:v>28</c:v>
                </c:pt>
                <c:pt idx="7">
                  <c:v>28</c:v>
                </c:pt>
                <c:pt idx="8">
                  <c:v>28</c:v>
                </c:pt>
                <c:pt idx="9">
                  <c:v>28</c:v>
                </c:pt>
                <c:pt idx="10">
                  <c:v>28</c:v>
                </c:pt>
                <c:pt idx="11">
                  <c:v>28</c:v>
                </c:pt>
                <c:pt idx="12">
                  <c:v>28</c:v>
                </c:pt>
                <c:pt idx="13">
                  <c:v>28</c:v>
                </c:pt>
                <c:pt idx="14">
                  <c:v>28</c:v>
                </c:pt>
                <c:pt idx="15">
                  <c:v>28</c:v>
                </c:pt>
                <c:pt idx="16">
                  <c:v>28</c:v>
                </c:pt>
                <c:pt idx="17">
                  <c:v>28</c:v>
                </c:pt>
                <c:pt idx="18">
                  <c:v>28</c:v>
                </c:pt>
                <c:pt idx="19">
                  <c:v>28</c:v>
                </c:pt>
                <c:pt idx="20">
                  <c:v>28</c:v>
                </c:pt>
                <c:pt idx="21">
                  <c:v>28</c:v>
                </c:pt>
                <c:pt idx="22">
                  <c:v>28</c:v>
                </c:pt>
                <c:pt idx="23">
                  <c:v>28</c:v>
                </c:pt>
                <c:pt idx="24">
                  <c:v>28</c:v>
                </c:pt>
                <c:pt idx="25">
                  <c:v>28</c:v>
                </c:pt>
                <c:pt idx="26">
                  <c:v>28</c:v>
                </c:pt>
                <c:pt idx="27">
                  <c:v>28</c:v>
                </c:pt>
                <c:pt idx="28">
                  <c:v>28</c:v>
                </c:pt>
                <c:pt idx="29">
                  <c:v>28</c:v>
                </c:pt>
                <c:pt idx="30">
                  <c:v>28</c:v>
                </c:pt>
                <c:pt idx="31">
                  <c:v>28</c:v>
                </c:pt>
                <c:pt idx="32">
                  <c:v>28</c:v>
                </c:pt>
                <c:pt idx="33">
                  <c:v>28</c:v>
                </c:pt>
                <c:pt idx="34">
                  <c:v>28</c:v>
                </c:pt>
                <c:pt idx="35">
                  <c:v>28</c:v>
                </c:pt>
                <c:pt idx="36">
                  <c:v>28</c:v>
                </c:pt>
                <c:pt idx="37">
                  <c:v>28</c:v>
                </c:pt>
                <c:pt idx="38">
                  <c:v>28</c:v>
                </c:pt>
                <c:pt idx="39">
                  <c:v>28</c:v>
                </c:pt>
                <c:pt idx="40">
                  <c:v>28</c:v>
                </c:pt>
                <c:pt idx="41">
                  <c:v>28</c:v>
                </c:pt>
                <c:pt idx="42">
                  <c:v>28</c:v>
                </c:pt>
                <c:pt idx="43">
                  <c:v>28</c:v>
                </c:pt>
                <c:pt idx="44">
                  <c:v>28</c:v>
                </c:pt>
                <c:pt idx="45">
                  <c:v>28</c:v>
                </c:pt>
                <c:pt idx="46">
                  <c:v>28</c:v>
                </c:pt>
                <c:pt idx="47">
                  <c:v>28</c:v>
                </c:pt>
                <c:pt idx="48">
                  <c:v>28</c:v>
                </c:pt>
                <c:pt idx="49">
                  <c:v>28</c:v>
                </c:pt>
                <c:pt idx="50">
                  <c:v>28</c:v>
                </c:pt>
                <c:pt idx="51">
                  <c:v>28</c:v>
                </c:pt>
                <c:pt idx="52">
                  <c:v>28</c:v>
                </c:pt>
                <c:pt idx="53">
                  <c:v>28</c:v>
                </c:pt>
                <c:pt idx="54">
                  <c:v>28</c:v>
                </c:pt>
                <c:pt idx="55">
                  <c:v>28</c:v>
                </c:pt>
                <c:pt idx="56">
                  <c:v>28</c:v>
                </c:pt>
                <c:pt idx="57">
                  <c:v>28</c:v>
                </c:pt>
                <c:pt idx="58">
                  <c:v>28</c:v>
                </c:pt>
                <c:pt idx="59">
                  <c:v>28</c:v>
                </c:pt>
                <c:pt idx="60">
                  <c:v>28</c:v>
                </c:pt>
                <c:pt idx="61">
                  <c:v>28</c:v>
                </c:pt>
                <c:pt idx="62">
                  <c:v>28</c:v>
                </c:pt>
                <c:pt idx="63">
                  <c:v>28</c:v>
                </c:pt>
                <c:pt idx="64">
                  <c:v>28</c:v>
                </c:pt>
                <c:pt idx="65">
                  <c:v>28</c:v>
                </c:pt>
                <c:pt idx="66">
                  <c:v>28</c:v>
                </c:pt>
                <c:pt idx="67">
                  <c:v>28</c:v>
                </c:pt>
                <c:pt idx="68">
                  <c:v>28</c:v>
                </c:pt>
                <c:pt idx="69">
                  <c:v>28</c:v>
                </c:pt>
                <c:pt idx="70">
                  <c:v>28</c:v>
                </c:pt>
                <c:pt idx="71">
                  <c:v>28</c:v>
                </c:pt>
                <c:pt idx="72">
                  <c:v>28</c:v>
                </c:pt>
                <c:pt idx="73">
                  <c:v>28</c:v>
                </c:pt>
                <c:pt idx="74">
                  <c:v>28</c:v>
                </c:pt>
                <c:pt idx="75">
                  <c:v>28</c:v>
                </c:pt>
                <c:pt idx="76">
                  <c:v>28</c:v>
                </c:pt>
                <c:pt idx="77">
                  <c:v>28</c:v>
                </c:pt>
                <c:pt idx="78">
                  <c:v>28</c:v>
                </c:pt>
                <c:pt idx="79">
                  <c:v>28</c:v>
                </c:pt>
                <c:pt idx="80">
                  <c:v>28</c:v>
                </c:pt>
                <c:pt idx="81">
                  <c:v>28</c:v>
                </c:pt>
                <c:pt idx="82">
                  <c:v>28</c:v>
                </c:pt>
                <c:pt idx="83">
                  <c:v>28</c:v>
                </c:pt>
                <c:pt idx="84">
                  <c:v>28</c:v>
                </c:pt>
                <c:pt idx="85">
                  <c:v>28</c:v>
                </c:pt>
                <c:pt idx="86">
                  <c:v>28</c:v>
                </c:pt>
                <c:pt idx="87">
                  <c:v>28</c:v>
                </c:pt>
                <c:pt idx="88">
                  <c:v>28</c:v>
                </c:pt>
                <c:pt idx="89">
                  <c:v>28</c:v>
                </c:pt>
                <c:pt idx="90">
                  <c:v>28</c:v>
                </c:pt>
                <c:pt idx="91">
                  <c:v>28</c:v>
                </c:pt>
                <c:pt idx="92">
                  <c:v>28</c:v>
                </c:pt>
                <c:pt idx="93">
                  <c:v>28</c:v>
                </c:pt>
                <c:pt idx="94">
                  <c:v>28</c:v>
                </c:pt>
                <c:pt idx="95">
                  <c:v>28</c:v>
                </c:pt>
                <c:pt idx="96">
                  <c:v>28</c:v>
                </c:pt>
                <c:pt idx="97">
                  <c:v>28</c:v>
                </c:pt>
                <c:pt idx="98">
                  <c:v>28</c:v>
                </c:pt>
                <c:pt idx="99">
                  <c:v>28</c:v>
                </c:pt>
              </c:numCache>
            </c:numRef>
          </c:val>
          <c:smooth val="0"/>
        </c:ser>
        <c:dLbls>
          <c:showLegendKey val="0"/>
          <c:showVal val="0"/>
          <c:showCatName val="0"/>
          <c:showSerName val="0"/>
          <c:showPercent val="0"/>
          <c:showBubbleSize val="0"/>
        </c:dLbls>
        <c:smooth val="0"/>
        <c:axId val="245073696"/>
        <c:axId val="245074088"/>
      </c:lineChart>
      <c:catAx>
        <c:axId val="245073696"/>
        <c:scaling>
          <c:orientation val="minMax"/>
        </c:scaling>
        <c:delete val="0"/>
        <c:axPos val="b"/>
        <c:title>
          <c:tx>
            <c:rich>
              <a:bodyPr/>
              <a:lstStyle/>
              <a:p>
                <a:pPr>
                  <a:defRPr/>
                </a:pPr>
                <a:r>
                  <a:rPr lang="en-US"/>
                  <a:t>Case:</a:t>
                </a:r>
              </a:p>
            </c:rich>
          </c:tx>
          <c:layout>
            <c:manualLayout>
              <c:xMode val="edge"/>
              <c:yMode val="edge"/>
              <c:x val="1.9868985126859143E-2"/>
              <c:y val="0.90645815106445027"/>
            </c:manualLayout>
          </c:layout>
          <c:overlay val="0"/>
        </c:title>
        <c:numFmt formatCode="General" sourceLinked="1"/>
        <c:majorTickMark val="out"/>
        <c:minorTickMark val="none"/>
        <c:tickLblPos val="nextTo"/>
        <c:crossAx val="245074088"/>
        <c:crosses val="autoZero"/>
        <c:auto val="1"/>
        <c:lblAlgn val="ctr"/>
        <c:lblOffset val="100"/>
        <c:tickLblSkip val="10"/>
        <c:noMultiLvlLbl val="0"/>
      </c:catAx>
      <c:valAx>
        <c:axId val="245074088"/>
        <c:scaling>
          <c:orientation val="minMax"/>
        </c:scaling>
        <c:delete val="0"/>
        <c:axPos val="l"/>
        <c:majorGridlines/>
        <c:title>
          <c:tx>
            <c:rich>
              <a:bodyPr rot="-5400000" vert="horz"/>
              <a:lstStyle/>
              <a:p>
                <a:pPr>
                  <a:defRPr/>
                </a:pPr>
                <a:r>
                  <a:rPr lang="en-US"/>
                  <a:t>Cycles</a:t>
                </a:r>
              </a:p>
            </c:rich>
          </c:tx>
          <c:layout>
            <c:manualLayout>
              <c:xMode val="edge"/>
              <c:yMode val="edge"/>
              <c:x val="0.11388888888888889"/>
              <c:y val="0.39443496646252552"/>
            </c:manualLayout>
          </c:layout>
          <c:overlay val="0"/>
        </c:title>
        <c:numFmt formatCode="General" sourceLinked="1"/>
        <c:majorTickMark val="out"/>
        <c:minorTickMark val="none"/>
        <c:tickLblPos val="nextTo"/>
        <c:crossAx val="245073696"/>
        <c:crosses val="autoZero"/>
        <c:crossBetween val="between"/>
      </c:valAx>
    </c:plotArea>
    <c:legend>
      <c:legendPos val="r"/>
      <c:layout>
        <c:manualLayout>
          <c:xMode val="edge"/>
          <c:yMode val="edge"/>
          <c:x val="0.11222178477690288"/>
          <c:y val="8.7579104695246421E-2"/>
          <c:w val="0.70837668506287887"/>
          <c:h val="0.35332198047778696"/>
        </c:manualLayout>
      </c:layout>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423840769903762"/>
          <c:y val="5.1400554097404488E-2"/>
          <c:w val="0.84520559930008754"/>
          <c:h val="0.8421799358413532"/>
        </c:manualLayout>
      </c:layout>
      <c:lineChart>
        <c:grouping val="standard"/>
        <c:varyColors val="0"/>
        <c:ser>
          <c:idx val="4"/>
          <c:order val="0"/>
          <c:tx>
            <c:v>Polymorphic Exception</c:v>
          </c:tx>
          <c:spPr>
            <a:ln w="19050">
              <a:solidFill>
                <a:srgbClr val="00B0F0"/>
              </a:solidFill>
              <a:prstDash val="lgDashDot"/>
            </a:ln>
          </c:spPr>
          <c:marker>
            <c:symbol val="none"/>
          </c:marker>
          <c:cat>
            <c:numRef>
              <c:f>Sheet3!$A$2:$A$101</c:f>
              <c:numCache>
                <c:formatCode>General</c:formatCode>
                <c:ptCount val="10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numCache>
            </c:numRef>
          </c:cat>
          <c:val>
            <c:numRef>
              <c:f>Sheet3!$C$2:$C$58</c:f>
              <c:numCache>
                <c:formatCode>General</c:formatCode>
                <c:ptCount val="57"/>
                <c:pt idx="0">
                  <c:v>7115</c:v>
                </c:pt>
                <c:pt idx="1">
                  <c:v>7563</c:v>
                </c:pt>
                <c:pt idx="2">
                  <c:v>7829</c:v>
                </c:pt>
                <c:pt idx="3">
                  <c:v>7998</c:v>
                </c:pt>
                <c:pt idx="4">
                  <c:v>8332</c:v>
                </c:pt>
                <c:pt idx="5">
                  <c:v>8585</c:v>
                </c:pt>
                <c:pt idx="6">
                  <c:v>8924</c:v>
                </c:pt>
                <c:pt idx="7">
                  <c:v>9228</c:v>
                </c:pt>
                <c:pt idx="8">
                  <c:v>9438</c:v>
                </c:pt>
                <c:pt idx="9">
                  <c:v>9770</c:v>
                </c:pt>
                <c:pt idx="10">
                  <c:v>10034</c:v>
                </c:pt>
                <c:pt idx="11">
                  <c:v>10284</c:v>
                </c:pt>
                <c:pt idx="12">
                  <c:v>10636</c:v>
                </c:pt>
                <c:pt idx="13">
                  <c:v>10930</c:v>
                </c:pt>
                <c:pt idx="14">
                  <c:v>11301</c:v>
                </c:pt>
                <c:pt idx="15">
                  <c:v>11645</c:v>
                </c:pt>
                <c:pt idx="16">
                  <c:v>11880</c:v>
                </c:pt>
                <c:pt idx="17">
                  <c:v>12127</c:v>
                </c:pt>
                <c:pt idx="18">
                  <c:v>12471</c:v>
                </c:pt>
                <c:pt idx="19">
                  <c:v>12689</c:v>
                </c:pt>
                <c:pt idx="20">
                  <c:v>12858</c:v>
                </c:pt>
                <c:pt idx="21">
                  <c:v>13180</c:v>
                </c:pt>
                <c:pt idx="22">
                  <c:v>13497</c:v>
                </c:pt>
                <c:pt idx="23">
                  <c:v>13885</c:v>
                </c:pt>
                <c:pt idx="24">
                  <c:v>14152</c:v>
                </c:pt>
                <c:pt idx="25">
                  <c:v>14399</c:v>
                </c:pt>
                <c:pt idx="26">
                  <c:v>14585</c:v>
                </c:pt>
                <c:pt idx="27">
                  <c:v>14873</c:v>
                </c:pt>
                <c:pt idx="28">
                  <c:v>15192</c:v>
                </c:pt>
                <c:pt idx="29">
                  <c:v>15611</c:v>
                </c:pt>
                <c:pt idx="30">
                  <c:v>15626</c:v>
                </c:pt>
                <c:pt idx="31">
                  <c:v>15970</c:v>
                </c:pt>
                <c:pt idx="32">
                  <c:v>16303</c:v>
                </c:pt>
                <c:pt idx="33">
                  <c:v>16685</c:v>
                </c:pt>
                <c:pt idx="34">
                  <c:v>17062</c:v>
                </c:pt>
                <c:pt idx="35">
                  <c:v>17153</c:v>
                </c:pt>
                <c:pt idx="36">
                  <c:v>17582</c:v>
                </c:pt>
                <c:pt idx="37">
                  <c:v>17856</c:v>
                </c:pt>
                <c:pt idx="38">
                  <c:v>18087</c:v>
                </c:pt>
                <c:pt idx="39">
                  <c:v>18394</c:v>
                </c:pt>
                <c:pt idx="40">
                  <c:v>18523</c:v>
                </c:pt>
                <c:pt idx="41">
                  <c:v>18855</c:v>
                </c:pt>
                <c:pt idx="42">
                  <c:v>19177</c:v>
                </c:pt>
                <c:pt idx="43">
                  <c:v>19577</c:v>
                </c:pt>
                <c:pt idx="44">
                  <c:v>19831</c:v>
                </c:pt>
                <c:pt idx="45">
                  <c:v>20050</c:v>
                </c:pt>
                <c:pt idx="46">
                  <c:v>20349</c:v>
                </c:pt>
                <c:pt idx="47">
                  <c:v>20780</c:v>
                </c:pt>
                <c:pt idx="48">
                  <c:v>21038</c:v>
                </c:pt>
                <c:pt idx="49">
                  <c:v>21362</c:v>
                </c:pt>
                <c:pt idx="50">
                  <c:v>21371</c:v>
                </c:pt>
                <c:pt idx="51">
                  <c:v>21659</c:v>
                </c:pt>
                <c:pt idx="52">
                  <c:v>21980</c:v>
                </c:pt>
                <c:pt idx="53">
                  <c:v>22320</c:v>
                </c:pt>
                <c:pt idx="54">
                  <c:v>22608</c:v>
                </c:pt>
                <c:pt idx="55">
                  <c:v>22964</c:v>
                </c:pt>
                <c:pt idx="56">
                  <c:v>23293</c:v>
                </c:pt>
              </c:numCache>
            </c:numRef>
          </c:val>
          <c:smooth val="0"/>
        </c:ser>
        <c:ser>
          <c:idx val="1"/>
          <c:order val="1"/>
          <c:tx>
            <c:v>Cascading-If + dynamic_cast</c:v>
          </c:tx>
          <c:spPr>
            <a:ln w="19050">
              <a:solidFill>
                <a:schemeClr val="tx1">
                  <a:lumMod val="60000"/>
                  <a:lumOff val="40000"/>
                </a:schemeClr>
              </a:solidFill>
            </a:ln>
          </c:spPr>
          <c:marker>
            <c:symbol val="none"/>
          </c:marker>
          <c:cat>
            <c:numRef>
              <c:f>Sheet3!$A$2:$A$101</c:f>
              <c:numCache>
                <c:formatCode>General</c:formatCode>
                <c:ptCount val="10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numCache>
            </c:numRef>
          </c:cat>
          <c:val>
            <c:numRef>
              <c:f>Sheet3!$E$2:$E$101</c:f>
              <c:numCache>
                <c:formatCode>General</c:formatCode>
                <c:ptCount val="100"/>
                <c:pt idx="0">
                  <c:v>93</c:v>
                </c:pt>
                <c:pt idx="1">
                  <c:v>304</c:v>
                </c:pt>
                <c:pt idx="2">
                  <c:v>516</c:v>
                </c:pt>
                <c:pt idx="3">
                  <c:v>742</c:v>
                </c:pt>
                <c:pt idx="4">
                  <c:v>966</c:v>
                </c:pt>
                <c:pt idx="5">
                  <c:v>1217</c:v>
                </c:pt>
                <c:pt idx="6">
                  <c:v>1408</c:v>
                </c:pt>
                <c:pt idx="7">
                  <c:v>1666</c:v>
                </c:pt>
                <c:pt idx="8">
                  <c:v>1886</c:v>
                </c:pt>
                <c:pt idx="9">
                  <c:v>2088</c:v>
                </c:pt>
                <c:pt idx="10">
                  <c:v>2317</c:v>
                </c:pt>
                <c:pt idx="11">
                  <c:v>2520</c:v>
                </c:pt>
                <c:pt idx="12">
                  <c:v>2821</c:v>
                </c:pt>
                <c:pt idx="13">
                  <c:v>3019</c:v>
                </c:pt>
                <c:pt idx="14">
                  <c:v>3383</c:v>
                </c:pt>
                <c:pt idx="15">
                  <c:v>3577</c:v>
                </c:pt>
                <c:pt idx="16">
                  <c:v>3820</c:v>
                </c:pt>
                <c:pt idx="17">
                  <c:v>4079</c:v>
                </c:pt>
                <c:pt idx="18">
                  <c:v>4316</c:v>
                </c:pt>
                <c:pt idx="19">
                  <c:v>4540</c:v>
                </c:pt>
                <c:pt idx="20">
                  <c:v>4622</c:v>
                </c:pt>
                <c:pt idx="21">
                  <c:v>4807</c:v>
                </c:pt>
                <c:pt idx="22">
                  <c:v>5054</c:v>
                </c:pt>
                <c:pt idx="23">
                  <c:v>5347</c:v>
                </c:pt>
                <c:pt idx="24">
                  <c:v>5586</c:v>
                </c:pt>
                <c:pt idx="25">
                  <c:v>5789</c:v>
                </c:pt>
                <c:pt idx="26">
                  <c:v>6140</c:v>
                </c:pt>
                <c:pt idx="27">
                  <c:v>6351</c:v>
                </c:pt>
                <c:pt idx="28">
                  <c:v>6639</c:v>
                </c:pt>
                <c:pt idx="29">
                  <c:v>6896</c:v>
                </c:pt>
                <c:pt idx="30">
                  <c:v>6959</c:v>
                </c:pt>
                <c:pt idx="31">
                  <c:v>7183</c:v>
                </c:pt>
                <c:pt idx="32">
                  <c:v>7382</c:v>
                </c:pt>
                <c:pt idx="33">
                  <c:v>7698</c:v>
                </c:pt>
                <c:pt idx="34">
                  <c:v>7942</c:v>
                </c:pt>
                <c:pt idx="35">
                  <c:v>8148</c:v>
                </c:pt>
                <c:pt idx="36">
                  <c:v>8304</c:v>
                </c:pt>
                <c:pt idx="37">
                  <c:v>8595</c:v>
                </c:pt>
                <c:pt idx="38">
                  <c:v>8816</c:v>
                </c:pt>
                <c:pt idx="39">
                  <c:v>8995</c:v>
                </c:pt>
                <c:pt idx="40">
                  <c:v>9139</c:v>
                </c:pt>
                <c:pt idx="41">
                  <c:v>9430</c:v>
                </c:pt>
                <c:pt idx="42">
                  <c:v>9637</c:v>
                </c:pt>
                <c:pt idx="43">
                  <c:v>10005</c:v>
                </c:pt>
                <c:pt idx="44">
                  <c:v>10247</c:v>
                </c:pt>
                <c:pt idx="45">
                  <c:v>10483</c:v>
                </c:pt>
                <c:pt idx="46">
                  <c:v>10753</c:v>
                </c:pt>
                <c:pt idx="47">
                  <c:v>10966</c:v>
                </c:pt>
                <c:pt idx="48">
                  <c:v>11036</c:v>
                </c:pt>
                <c:pt idx="49">
                  <c:v>11422</c:v>
                </c:pt>
                <c:pt idx="50">
                  <c:v>11358</c:v>
                </c:pt>
                <c:pt idx="51">
                  <c:v>11603</c:v>
                </c:pt>
                <c:pt idx="52">
                  <c:v>11923</c:v>
                </c:pt>
                <c:pt idx="53">
                  <c:v>12103</c:v>
                </c:pt>
                <c:pt idx="54">
                  <c:v>12315</c:v>
                </c:pt>
                <c:pt idx="55">
                  <c:v>12773</c:v>
                </c:pt>
                <c:pt idx="56">
                  <c:v>13024</c:v>
                </c:pt>
                <c:pt idx="57">
                  <c:v>12945</c:v>
                </c:pt>
                <c:pt idx="58">
                  <c:v>13485</c:v>
                </c:pt>
                <c:pt idx="59">
                  <c:v>13891</c:v>
                </c:pt>
                <c:pt idx="60">
                  <c:v>14363</c:v>
                </c:pt>
                <c:pt idx="61">
                  <c:v>13968</c:v>
                </c:pt>
                <c:pt idx="62">
                  <c:v>14345</c:v>
                </c:pt>
                <c:pt idx="63">
                  <c:v>15087</c:v>
                </c:pt>
                <c:pt idx="64">
                  <c:v>14872</c:v>
                </c:pt>
                <c:pt idx="65">
                  <c:v>15057</c:v>
                </c:pt>
                <c:pt idx="66">
                  <c:v>15287</c:v>
                </c:pt>
                <c:pt idx="67">
                  <c:v>15505</c:v>
                </c:pt>
                <c:pt idx="68">
                  <c:v>15618</c:v>
                </c:pt>
                <c:pt idx="69">
                  <c:v>16027</c:v>
                </c:pt>
                <c:pt idx="70">
                  <c:v>16087</c:v>
                </c:pt>
                <c:pt idx="71">
                  <c:v>16261</c:v>
                </c:pt>
                <c:pt idx="72">
                  <c:v>16452</c:v>
                </c:pt>
                <c:pt idx="73">
                  <c:v>16658</c:v>
                </c:pt>
                <c:pt idx="74">
                  <c:v>17113</c:v>
                </c:pt>
                <c:pt idx="75">
                  <c:v>17208</c:v>
                </c:pt>
                <c:pt idx="76">
                  <c:v>17319</c:v>
                </c:pt>
                <c:pt idx="77">
                  <c:v>17733</c:v>
                </c:pt>
                <c:pt idx="78">
                  <c:v>18072</c:v>
                </c:pt>
                <c:pt idx="79">
                  <c:v>18269</c:v>
                </c:pt>
                <c:pt idx="80">
                  <c:v>18417</c:v>
                </c:pt>
                <c:pt idx="81">
                  <c:v>18473</c:v>
                </c:pt>
                <c:pt idx="82">
                  <c:v>18575</c:v>
                </c:pt>
                <c:pt idx="83">
                  <c:v>19232</c:v>
                </c:pt>
                <c:pt idx="84">
                  <c:v>19420</c:v>
                </c:pt>
                <c:pt idx="85">
                  <c:v>19689</c:v>
                </c:pt>
                <c:pt idx="86">
                  <c:v>19883</c:v>
                </c:pt>
                <c:pt idx="87">
                  <c:v>20094</c:v>
                </c:pt>
                <c:pt idx="88">
                  <c:v>20261</c:v>
                </c:pt>
                <c:pt idx="89">
                  <c:v>20531</c:v>
                </c:pt>
                <c:pt idx="90">
                  <c:v>20622</c:v>
                </c:pt>
                <c:pt idx="91">
                  <c:v>20838</c:v>
                </c:pt>
                <c:pt idx="92">
                  <c:v>20890</c:v>
                </c:pt>
                <c:pt idx="93">
                  <c:v>21338</c:v>
                </c:pt>
                <c:pt idx="94">
                  <c:v>21711</c:v>
                </c:pt>
                <c:pt idx="95">
                  <c:v>21958</c:v>
                </c:pt>
                <c:pt idx="96">
                  <c:v>22072</c:v>
                </c:pt>
                <c:pt idx="97">
                  <c:v>22400</c:v>
                </c:pt>
                <c:pt idx="98">
                  <c:v>22555</c:v>
                </c:pt>
                <c:pt idx="99">
                  <c:v>22760</c:v>
                </c:pt>
              </c:numCache>
            </c:numRef>
          </c:val>
          <c:smooth val="0"/>
        </c:ser>
        <c:ser>
          <c:idx val="3"/>
          <c:order val="2"/>
          <c:tx>
            <c:v>Decision-Tree + dynamic_cast</c:v>
          </c:tx>
          <c:spPr>
            <a:ln w="19050">
              <a:prstDash val="sysDash"/>
            </a:ln>
          </c:spPr>
          <c:marker>
            <c:symbol val="none"/>
          </c:marker>
          <c:cat>
            <c:numRef>
              <c:f>Sheet3!$A$2:$A$101</c:f>
              <c:numCache>
                <c:formatCode>General</c:formatCode>
                <c:ptCount val="10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numCache>
            </c:numRef>
          </c:cat>
          <c:val>
            <c:numRef>
              <c:f>Sheet3!$F$2:$F$101</c:f>
              <c:numCache>
                <c:formatCode>General</c:formatCode>
                <c:ptCount val="100"/>
                <c:pt idx="0">
                  <c:v>115</c:v>
                </c:pt>
                <c:pt idx="1">
                  <c:v>407</c:v>
                </c:pt>
                <c:pt idx="2">
                  <c:v>697</c:v>
                </c:pt>
                <c:pt idx="3">
                  <c:v>963</c:v>
                </c:pt>
                <c:pt idx="4">
                  <c:v>1147</c:v>
                </c:pt>
                <c:pt idx="5">
                  <c:v>1506</c:v>
                </c:pt>
                <c:pt idx="6">
                  <c:v>1493</c:v>
                </c:pt>
                <c:pt idx="7">
                  <c:v>1842</c:v>
                </c:pt>
                <c:pt idx="8">
                  <c:v>1627</c:v>
                </c:pt>
                <c:pt idx="9">
                  <c:v>1923</c:v>
                </c:pt>
                <c:pt idx="10">
                  <c:v>2145</c:v>
                </c:pt>
                <c:pt idx="11">
                  <c:v>2502</c:v>
                </c:pt>
                <c:pt idx="12">
                  <c:v>2193</c:v>
                </c:pt>
                <c:pt idx="13">
                  <c:v>2538</c:v>
                </c:pt>
                <c:pt idx="14">
                  <c:v>2595</c:v>
                </c:pt>
                <c:pt idx="15">
                  <c:v>2927</c:v>
                </c:pt>
                <c:pt idx="16">
                  <c:v>2356</c:v>
                </c:pt>
                <c:pt idx="17">
                  <c:v>2648</c:v>
                </c:pt>
                <c:pt idx="18">
                  <c:v>2722</c:v>
                </c:pt>
                <c:pt idx="19">
                  <c:v>3046</c:v>
                </c:pt>
                <c:pt idx="20">
                  <c:v>2978</c:v>
                </c:pt>
                <c:pt idx="21">
                  <c:v>3341</c:v>
                </c:pt>
                <c:pt idx="22">
                  <c:v>3532</c:v>
                </c:pt>
                <c:pt idx="23">
                  <c:v>3742</c:v>
                </c:pt>
                <c:pt idx="24">
                  <c:v>3062</c:v>
                </c:pt>
                <c:pt idx="25">
                  <c:v>3338</c:v>
                </c:pt>
                <c:pt idx="26">
                  <c:v>3407</c:v>
                </c:pt>
                <c:pt idx="27">
                  <c:v>3768</c:v>
                </c:pt>
                <c:pt idx="28">
                  <c:v>3539</c:v>
                </c:pt>
                <c:pt idx="29">
                  <c:v>3769</c:v>
                </c:pt>
                <c:pt idx="30">
                  <c:v>4105</c:v>
                </c:pt>
                <c:pt idx="31">
                  <c:v>4404</c:v>
                </c:pt>
                <c:pt idx="32">
                  <c:v>3173</c:v>
                </c:pt>
                <c:pt idx="33">
                  <c:v>3495</c:v>
                </c:pt>
                <c:pt idx="34">
                  <c:v>3561</c:v>
                </c:pt>
                <c:pt idx="35">
                  <c:v>3850</c:v>
                </c:pt>
                <c:pt idx="36">
                  <c:v>3662</c:v>
                </c:pt>
                <c:pt idx="37">
                  <c:v>3941</c:v>
                </c:pt>
                <c:pt idx="38">
                  <c:v>4117</c:v>
                </c:pt>
                <c:pt idx="39">
                  <c:v>4472</c:v>
                </c:pt>
                <c:pt idx="40">
                  <c:v>3928</c:v>
                </c:pt>
                <c:pt idx="41">
                  <c:v>4297</c:v>
                </c:pt>
                <c:pt idx="42">
                  <c:v>4400</c:v>
                </c:pt>
                <c:pt idx="43">
                  <c:v>4671</c:v>
                </c:pt>
                <c:pt idx="44">
                  <c:v>4517</c:v>
                </c:pt>
                <c:pt idx="45">
                  <c:v>4835</c:v>
                </c:pt>
                <c:pt idx="46">
                  <c:v>5000</c:v>
                </c:pt>
                <c:pt idx="47">
                  <c:v>5307</c:v>
                </c:pt>
                <c:pt idx="48">
                  <c:v>4010</c:v>
                </c:pt>
                <c:pt idx="49">
                  <c:v>4346</c:v>
                </c:pt>
                <c:pt idx="50">
                  <c:v>4361</c:v>
                </c:pt>
                <c:pt idx="51">
                  <c:v>4580</c:v>
                </c:pt>
                <c:pt idx="52">
                  <c:v>4474</c:v>
                </c:pt>
                <c:pt idx="53">
                  <c:v>4812</c:v>
                </c:pt>
                <c:pt idx="54">
                  <c:v>4808</c:v>
                </c:pt>
                <c:pt idx="55">
                  <c:v>5046</c:v>
                </c:pt>
                <c:pt idx="56">
                  <c:v>4426</c:v>
                </c:pt>
                <c:pt idx="57">
                  <c:v>4757</c:v>
                </c:pt>
                <c:pt idx="58">
                  <c:v>4869</c:v>
                </c:pt>
                <c:pt idx="59">
                  <c:v>5154</c:v>
                </c:pt>
                <c:pt idx="60">
                  <c:v>5094</c:v>
                </c:pt>
                <c:pt idx="61">
                  <c:v>5350</c:v>
                </c:pt>
                <c:pt idx="62">
                  <c:v>5597</c:v>
                </c:pt>
                <c:pt idx="63">
                  <c:v>5921</c:v>
                </c:pt>
                <c:pt idx="64">
                  <c:v>3856</c:v>
                </c:pt>
                <c:pt idx="65">
                  <c:v>4173</c:v>
                </c:pt>
                <c:pt idx="66">
                  <c:v>4362</c:v>
                </c:pt>
                <c:pt idx="67">
                  <c:v>4653</c:v>
                </c:pt>
                <c:pt idx="68">
                  <c:v>4422</c:v>
                </c:pt>
                <c:pt idx="69">
                  <c:v>4734</c:v>
                </c:pt>
                <c:pt idx="70">
                  <c:v>4894</c:v>
                </c:pt>
                <c:pt idx="71">
                  <c:v>5183</c:v>
                </c:pt>
                <c:pt idx="72">
                  <c:v>4568</c:v>
                </c:pt>
                <c:pt idx="73">
                  <c:v>4866</c:v>
                </c:pt>
                <c:pt idx="74">
                  <c:v>4919</c:v>
                </c:pt>
                <c:pt idx="75">
                  <c:v>5186</c:v>
                </c:pt>
                <c:pt idx="76">
                  <c:v>5057</c:v>
                </c:pt>
                <c:pt idx="77">
                  <c:v>5369</c:v>
                </c:pt>
                <c:pt idx="78">
                  <c:v>5632</c:v>
                </c:pt>
                <c:pt idx="79">
                  <c:v>6394</c:v>
                </c:pt>
                <c:pt idx="80">
                  <c:v>4880</c:v>
                </c:pt>
                <c:pt idx="81">
                  <c:v>5109</c:v>
                </c:pt>
                <c:pt idx="82">
                  <c:v>5187</c:v>
                </c:pt>
                <c:pt idx="83">
                  <c:v>5464</c:v>
                </c:pt>
                <c:pt idx="84">
                  <c:v>5339</c:v>
                </c:pt>
                <c:pt idx="85">
                  <c:v>5593</c:v>
                </c:pt>
                <c:pt idx="86">
                  <c:v>5786</c:v>
                </c:pt>
                <c:pt idx="87">
                  <c:v>6078</c:v>
                </c:pt>
                <c:pt idx="88">
                  <c:v>5506</c:v>
                </c:pt>
                <c:pt idx="89">
                  <c:v>5778</c:v>
                </c:pt>
                <c:pt idx="90">
                  <c:v>5888</c:v>
                </c:pt>
                <c:pt idx="91">
                  <c:v>6153</c:v>
                </c:pt>
                <c:pt idx="92">
                  <c:v>5974</c:v>
                </c:pt>
                <c:pt idx="93">
                  <c:v>6277</c:v>
                </c:pt>
                <c:pt idx="94">
                  <c:v>6503</c:v>
                </c:pt>
                <c:pt idx="95">
                  <c:v>6927</c:v>
                </c:pt>
                <c:pt idx="96">
                  <c:v>4830</c:v>
                </c:pt>
                <c:pt idx="97">
                  <c:v>5126</c:v>
                </c:pt>
                <c:pt idx="98">
                  <c:v>5275</c:v>
                </c:pt>
                <c:pt idx="99">
                  <c:v>5553</c:v>
                </c:pt>
              </c:numCache>
            </c:numRef>
          </c:val>
          <c:smooth val="0"/>
        </c:ser>
        <c:ser>
          <c:idx val="2"/>
          <c:order val="3"/>
          <c:tx>
            <c:v>Cascading-If + memoized_cast</c:v>
          </c:tx>
          <c:spPr>
            <a:ln w="19050">
              <a:solidFill>
                <a:srgbClr val="00B050"/>
              </a:solidFill>
              <a:prstDash val="sysDot"/>
            </a:ln>
          </c:spPr>
          <c:marker>
            <c:symbol val="none"/>
          </c:marker>
          <c:cat>
            <c:numRef>
              <c:f>Sheet3!$A$2:$A$101</c:f>
              <c:numCache>
                <c:formatCode>General</c:formatCode>
                <c:ptCount val="10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numCache>
            </c:numRef>
          </c:cat>
          <c:val>
            <c:numRef>
              <c:f>Sheet3!$D$2:$D$101</c:f>
              <c:numCache>
                <c:formatCode>General</c:formatCode>
                <c:ptCount val="100"/>
                <c:pt idx="0">
                  <c:v>12</c:v>
                </c:pt>
                <c:pt idx="1">
                  <c:v>17</c:v>
                </c:pt>
                <c:pt idx="2">
                  <c:v>30</c:v>
                </c:pt>
                <c:pt idx="3">
                  <c:v>39</c:v>
                </c:pt>
                <c:pt idx="4">
                  <c:v>50</c:v>
                </c:pt>
                <c:pt idx="5">
                  <c:v>61</c:v>
                </c:pt>
                <c:pt idx="6">
                  <c:v>72</c:v>
                </c:pt>
                <c:pt idx="7">
                  <c:v>84</c:v>
                </c:pt>
                <c:pt idx="8">
                  <c:v>97</c:v>
                </c:pt>
                <c:pt idx="9">
                  <c:v>110</c:v>
                </c:pt>
                <c:pt idx="10">
                  <c:v>121</c:v>
                </c:pt>
                <c:pt idx="11">
                  <c:v>133</c:v>
                </c:pt>
                <c:pt idx="12">
                  <c:v>145</c:v>
                </c:pt>
                <c:pt idx="13">
                  <c:v>157</c:v>
                </c:pt>
                <c:pt idx="14">
                  <c:v>168</c:v>
                </c:pt>
                <c:pt idx="15">
                  <c:v>181</c:v>
                </c:pt>
                <c:pt idx="16">
                  <c:v>194</c:v>
                </c:pt>
                <c:pt idx="17">
                  <c:v>205</c:v>
                </c:pt>
                <c:pt idx="18">
                  <c:v>217</c:v>
                </c:pt>
                <c:pt idx="19">
                  <c:v>229</c:v>
                </c:pt>
                <c:pt idx="20">
                  <c:v>240</c:v>
                </c:pt>
                <c:pt idx="21">
                  <c:v>253</c:v>
                </c:pt>
                <c:pt idx="22">
                  <c:v>265</c:v>
                </c:pt>
                <c:pt idx="23">
                  <c:v>277</c:v>
                </c:pt>
                <c:pt idx="24">
                  <c:v>288</c:v>
                </c:pt>
                <c:pt idx="25">
                  <c:v>302</c:v>
                </c:pt>
                <c:pt idx="26">
                  <c:v>315</c:v>
                </c:pt>
                <c:pt idx="27">
                  <c:v>325</c:v>
                </c:pt>
                <c:pt idx="28">
                  <c:v>337</c:v>
                </c:pt>
                <c:pt idx="29">
                  <c:v>350</c:v>
                </c:pt>
                <c:pt idx="30">
                  <c:v>360</c:v>
                </c:pt>
                <c:pt idx="31">
                  <c:v>374</c:v>
                </c:pt>
                <c:pt idx="32">
                  <c:v>388</c:v>
                </c:pt>
                <c:pt idx="33">
                  <c:v>398</c:v>
                </c:pt>
                <c:pt idx="34">
                  <c:v>418</c:v>
                </c:pt>
                <c:pt idx="35">
                  <c:v>436</c:v>
                </c:pt>
                <c:pt idx="36">
                  <c:v>436</c:v>
                </c:pt>
                <c:pt idx="37">
                  <c:v>449</c:v>
                </c:pt>
                <c:pt idx="38">
                  <c:v>471</c:v>
                </c:pt>
                <c:pt idx="39">
                  <c:v>487</c:v>
                </c:pt>
                <c:pt idx="40">
                  <c:v>500</c:v>
                </c:pt>
                <c:pt idx="41">
                  <c:v>503</c:v>
                </c:pt>
                <c:pt idx="42">
                  <c:v>514</c:v>
                </c:pt>
                <c:pt idx="43">
                  <c:v>537</c:v>
                </c:pt>
                <c:pt idx="44">
                  <c:v>533</c:v>
                </c:pt>
                <c:pt idx="45">
                  <c:v>546</c:v>
                </c:pt>
                <c:pt idx="46">
                  <c:v>559</c:v>
                </c:pt>
                <c:pt idx="47">
                  <c:v>589</c:v>
                </c:pt>
                <c:pt idx="48">
                  <c:v>583</c:v>
                </c:pt>
                <c:pt idx="49">
                  <c:v>594</c:v>
                </c:pt>
                <c:pt idx="50">
                  <c:v>623</c:v>
                </c:pt>
                <c:pt idx="51">
                  <c:v>618</c:v>
                </c:pt>
                <c:pt idx="52">
                  <c:v>646</c:v>
                </c:pt>
                <c:pt idx="53">
                  <c:v>644</c:v>
                </c:pt>
                <c:pt idx="54">
                  <c:v>657</c:v>
                </c:pt>
                <c:pt idx="55">
                  <c:v>671</c:v>
                </c:pt>
                <c:pt idx="56">
                  <c:v>690</c:v>
                </c:pt>
                <c:pt idx="57">
                  <c:v>691</c:v>
                </c:pt>
                <c:pt idx="58">
                  <c:v>726</c:v>
                </c:pt>
                <c:pt idx="59">
                  <c:v>725</c:v>
                </c:pt>
                <c:pt idx="60">
                  <c:v>742</c:v>
                </c:pt>
                <c:pt idx="61">
                  <c:v>738</c:v>
                </c:pt>
                <c:pt idx="62">
                  <c:v>764</c:v>
                </c:pt>
                <c:pt idx="63">
                  <c:v>761</c:v>
                </c:pt>
                <c:pt idx="64">
                  <c:v>785</c:v>
                </c:pt>
                <c:pt idx="65">
                  <c:v>785</c:v>
                </c:pt>
                <c:pt idx="66">
                  <c:v>813</c:v>
                </c:pt>
                <c:pt idx="67">
                  <c:v>819</c:v>
                </c:pt>
                <c:pt idx="68">
                  <c:v>845</c:v>
                </c:pt>
                <c:pt idx="69">
                  <c:v>834</c:v>
                </c:pt>
                <c:pt idx="70">
                  <c:v>868</c:v>
                </c:pt>
                <c:pt idx="71">
                  <c:v>859</c:v>
                </c:pt>
                <c:pt idx="72">
                  <c:v>971</c:v>
                </c:pt>
                <c:pt idx="73">
                  <c:v>943</c:v>
                </c:pt>
                <c:pt idx="74">
                  <c:v>1074</c:v>
                </c:pt>
                <c:pt idx="75">
                  <c:v>1062</c:v>
                </c:pt>
                <c:pt idx="76">
                  <c:v>1096</c:v>
                </c:pt>
                <c:pt idx="77">
                  <c:v>1053</c:v>
                </c:pt>
                <c:pt idx="78">
                  <c:v>1061</c:v>
                </c:pt>
                <c:pt idx="79">
                  <c:v>1101</c:v>
                </c:pt>
                <c:pt idx="80">
                  <c:v>1106</c:v>
                </c:pt>
                <c:pt idx="81">
                  <c:v>1129</c:v>
                </c:pt>
                <c:pt idx="82">
                  <c:v>1139</c:v>
                </c:pt>
                <c:pt idx="83">
                  <c:v>1112</c:v>
                </c:pt>
                <c:pt idx="84">
                  <c:v>1225</c:v>
                </c:pt>
                <c:pt idx="85">
                  <c:v>1193</c:v>
                </c:pt>
                <c:pt idx="86">
                  <c:v>1197</c:v>
                </c:pt>
                <c:pt idx="87">
                  <c:v>1243</c:v>
                </c:pt>
                <c:pt idx="88">
                  <c:v>1370</c:v>
                </c:pt>
                <c:pt idx="89">
                  <c:v>1368</c:v>
                </c:pt>
                <c:pt idx="90">
                  <c:v>1392</c:v>
                </c:pt>
                <c:pt idx="91">
                  <c:v>1411</c:v>
                </c:pt>
                <c:pt idx="92">
                  <c:v>1451</c:v>
                </c:pt>
                <c:pt idx="93">
                  <c:v>1389</c:v>
                </c:pt>
                <c:pt idx="94">
                  <c:v>1436</c:v>
                </c:pt>
                <c:pt idx="95">
                  <c:v>1449</c:v>
                </c:pt>
                <c:pt idx="96">
                  <c:v>1498</c:v>
                </c:pt>
                <c:pt idx="97">
                  <c:v>1500</c:v>
                </c:pt>
                <c:pt idx="98">
                  <c:v>1494</c:v>
                </c:pt>
                <c:pt idx="99">
                  <c:v>1464</c:v>
                </c:pt>
              </c:numCache>
            </c:numRef>
          </c:val>
          <c:smooth val="0"/>
        </c:ser>
        <c:ser>
          <c:idx val="0"/>
          <c:order val="4"/>
          <c:tx>
            <c:v>Visitor design pattern</c:v>
          </c:tx>
          <c:spPr>
            <a:ln w="19050">
              <a:solidFill>
                <a:srgbClr val="FF0000"/>
              </a:solidFill>
            </a:ln>
          </c:spPr>
          <c:marker>
            <c:symbol val="none"/>
          </c:marker>
          <c:cat>
            <c:numRef>
              <c:f>Sheet3!$A$2:$A$101</c:f>
              <c:numCache>
                <c:formatCode>General</c:formatCode>
                <c:ptCount val="10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numCache>
            </c:numRef>
          </c:cat>
          <c:val>
            <c:numRef>
              <c:f>Sheet3!$B$2:$B$101</c:f>
              <c:numCache>
                <c:formatCode>General</c:formatCode>
                <c:ptCount val="100"/>
                <c:pt idx="0">
                  <c:v>39</c:v>
                </c:pt>
                <c:pt idx="1">
                  <c:v>32</c:v>
                </c:pt>
                <c:pt idx="2">
                  <c:v>28</c:v>
                </c:pt>
                <c:pt idx="3">
                  <c:v>28</c:v>
                </c:pt>
                <c:pt idx="4">
                  <c:v>28</c:v>
                </c:pt>
                <c:pt idx="5">
                  <c:v>28</c:v>
                </c:pt>
                <c:pt idx="6">
                  <c:v>28</c:v>
                </c:pt>
                <c:pt idx="7">
                  <c:v>28</c:v>
                </c:pt>
                <c:pt idx="8">
                  <c:v>28</c:v>
                </c:pt>
                <c:pt idx="9">
                  <c:v>28</c:v>
                </c:pt>
                <c:pt idx="10">
                  <c:v>28</c:v>
                </c:pt>
                <c:pt idx="11">
                  <c:v>28</c:v>
                </c:pt>
                <c:pt idx="12">
                  <c:v>28</c:v>
                </c:pt>
                <c:pt idx="13">
                  <c:v>28</c:v>
                </c:pt>
                <c:pt idx="14">
                  <c:v>28</c:v>
                </c:pt>
                <c:pt idx="15">
                  <c:v>28</c:v>
                </c:pt>
                <c:pt idx="16">
                  <c:v>28</c:v>
                </c:pt>
                <c:pt idx="17">
                  <c:v>28</c:v>
                </c:pt>
                <c:pt idx="18">
                  <c:v>28</c:v>
                </c:pt>
                <c:pt idx="19">
                  <c:v>28</c:v>
                </c:pt>
                <c:pt idx="20">
                  <c:v>28</c:v>
                </c:pt>
                <c:pt idx="21">
                  <c:v>28</c:v>
                </c:pt>
                <c:pt idx="22">
                  <c:v>28</c:v>
                </c:pt>
                <c:pt idx="23">
                  <c:v>28</c:v>
                </c:pt>
                <c:pt idx="24">
                  <c:v>28</c:v>
                </c:pt>
                <c:pt idx="25">
                  <c:v>28</c:v>
                </c:pt>
                <c:pt idx="26">
                  <c:v>28</c:v>
                </c:pt>
                <c:pt idx="27">
                  <c:v>28</c:v>
                </c:pt>
                <c:pt idx="28">
                  <c:v>28</c:v>
                </c:pt>
                <c:pt idx="29">
                  <c:v>28</c:v>
                </c:pt>
                <c:pt idx="30">
                  <c:v>28</c:v>
                </c:pt>
                <c:pt idx="31">
                  <c:v>28</c:v>
                </c:pt>
                <c:pt idx="32">
                  <c:v>28</c:v>
                </c:pt>
                <c:pt idx="33">
                  <c:v>28</c:v>
                </c:pt>
                <c:pt idx="34">
                  <c:v>28</c:v>
                </c:pt>
                <c:pt idx="35">
                  <c:v>28</c:v>
                </c:pt>
                <c:pt idx="36">
                  <c:v>28</c:v>
                </c:pt>
                <c:pt idx="37">
                  <c:v>28</c:v>
                </c:pt>
                <c:pt idx="38">
                  <c:v>28</c:v>
                </c:pt>
                <c:pt idx="39">
                  <c:v>28</c:v>
                </c:pt>
                <c:pt idx="40">
                  <c:v>28</c:v>
                </c:pt>
                <c:pt idx="41">
                  <c:v>28</c:v>
                </c:pt>
                <c:pt idx="42">
                  <c:v>28</c:v>
                </c:pt>
                <c:pt idx="43">
                  <c:v>28</c:v>
                </c:pt>
                <c:pt idx="44">
                  <c:v>28</c:v>
                </c:pt>
                <c:pt idx="45">
                  <c:v>28</c:v>
                </c:pt>
                <c:pt idx="46">
                  <c:v>28</c:v>
                </c:pt>
                <c:pt idx="47">
                  <c:v>28</c:v>
                </c:pt>
                <c:pt idx="48">
                  <c:v>28</c:v>
                </c:pt>
                <c:pt idx="49">
                  <c:v>28</c:v>
                </c:pt>
                <c:pt idx="50">
                  <c:v>28</c:v>
                </c:pt>
                <c:pt idx="51">
                  <c:v>28</c:v>
                </c:pt>
                <c:pt idx="52">
                  <c:v>28</c:v>
                </c:pt>
                <c:pt idx="53">
                  <c:v>28</c:v>
                </c:pt>
                <c:pt idx="54">
                  <c:v>28</c:v>
                </c:pt>
                <c:pt idx="55">
                  <c:v>28</c:v>
                </c:pt>
                <c:pt idx="56">
                  <c:v>28</c:v>
                </c:pt>
                <c:pt idx="57">
                  <c:v>28</c:v>
                </c:pt>
                <c:pt idx="58">
                  <c:v>28</c:v>
                </c:pt>
                <c:pt idx="59">
                  <c:v>28</c:v>
                </c:pt>
                <c:pt idx="60">
                  <c:v>28</c:v>
                </c:pt>
                <c:pt idx="61">
                  <c:v>28</c:v>
                </c:pt>
                <c:pt idx="62">
                  <c:v>28</c:v>
                </c:pt>
                <c:pt idx="63">
                  <c:v>28</c:v>
                </c:pt>
                <c:pt idx="64">
                  <c:v>28</c:v>
                </c:pt>
                <c:pt idx="65">
                  <c:v>28</c:v>
                </c:pt>
                <c:pt idx="66">
                  <c:v>28</c:v>
                </c:pt>
                <c:pt idx="67">
                  <c:v>28</c:v>
                </c:pt>
                <c:pt idx="68">
                  <c:v>28</c:v>
                </c:pt>
                <c:pt idx="69">
                  <c:v>28</c:v>
                </c:pt>
                <c:pt idx="70">
                  <c:v>28</c:v>
                </c:pt>
                <c:pt idx="71">
                  <c:v>28</c:v>
                </c:pt>
                <c:pt idx="72">
                  <c:v>28</c:v>
                </c:pt>
                <c:pt idx="73">
                  <c:v>28</c:v>
                </c:pt>
                <c:pt idx="74">
                  <c:v>28</c:v>
                </c:pt>
                <c:pt idx="75">
                  <c:v>28</c:v>
                </c:pt>
                <c:pt idx="76">
                  <c:v>28</c:v>
                </c:pt>
                <c:pt idx="77">
                  <c:v>28</c:v>
                </c:pt>
                <c:pt idx="78">
                  <c:v>28</c:v>
                </c:pt>
                <c:pt idx="79">
                  <c:v>28</c:v>
                </c:pt>
                <c:pt idx="80">
                  <c:v>28</c:v>
                </c:pt>
                <c:pt idx="81">
                  <c:v>28</c:v>
                </c:pt>
                <c:pt idx="82">
                  <c:v>28</c:v>
                </c:pt>
                <c:pt idx="83">
                  <c:v>28</c:v>
                </c:pt>
                <c:pt idx="84">
                  <c:v>28</c:v>
                </c:pt>
                <c:pt idx="85">
                  <c:v>28</c:v>
                </c:pt>
                <c:pt idx="86">
                  <c:v>28</c:v>
                </c:pt>
                <c:pt idx="87">
                  <c:v>28</c:v>
                </c:pt>
                <c:pt idx="88">
                  <c:v>28</c:v>
                </c:pt>
                <c:pt idx="89">
                  <c:v>28</c:v>
                </c:pt>
                <c:pt idx="90">
                  <c:v>28</c:v>
                </c:pt>
                <c:pt idx="91">
                  <c:v>28</c:v>
                </c:pt>
                <c:pt idx="92">
                  <c:v>28</c:v>
                </c:pt>
                <c:pt idx="93">
                  <c:v>28</c:v>
                </c:pt>
                <c:pt idx="94">
                  <c:v>28</c:v>
                </c:pt>
                <c:pt idx="95">
                  <c:v>28</c:v>
                </c:pt>
                <c:pt idx="96">
                  <c:v>28</c:v>
                </c:pt>
                <c:pt idx="97">
                  <c:v>28</c:v>
                </c:pt>
                <c:pt idx="98">
                  <c:v>28</c:v>
                </c:pt>
                <c:pt idx="99">
                  <c:v>28</c:v>
                </c:pt>
              </c:numCache>
            </c:numRef>
          </c:val>
          <c:smooth val="0"/>
        </c:ser>
        <c:dLbls>
          <c:showLegendKey val="0"/>
          <c:showVal val="0"/>
          <c:showCatName val="0"/>
          <c:showSerName val="0"/>
          <c:showPercent val="0"/>
          <c:showBubbleSize val="0"/>
        </c:dLbls>
        <c:smooth val="0"/>
        <c:axId val="245076440"/>
        <c:axId val="245077224"/>
      </c:lineChart>
      <c:catAx>
        <c:axId val="245076440"/>
        <c:scaling>
          <c:orientation val="minMax"/>
        </c:scaling>
        <c:delete val="0"/>
        <c:axPos val="b"/>
        <c:title>
          <c:tx>
            <c:rich>
              <a:bodyPr/>
              <a:lstStyle/>
              <a:p>
                <a:pPr>
                  <a:defRPr/>
                </a:pPr>
                <a:r>
                  <a:rPr lang="en-US"/>
                  <a:t>Case:</a:t>
                </a:r>
              </a:p>
            </c:rich>
          </c:tx>
          <c:layout>
            <c:manualLayout>
              <c:xMode val="edge"/>
              <c:yMode val="edge"/>
              <c:x val="1.9868985126859143E-2"/>
              <c:y val="0.90645815106445027"/>
            </c:manualLayout>
          </c:layout>
          <c:overlay val="0"/>
        </c:title>
        <c:numFmt formatCode="General" sourceLinked="1"/>
        <c:majorTickMark val="out"/>
        <c:minorTickMark val="none"/>
        <c:tickLblPos val="nextTo"/>
        <c:crossAx val="245077224"/>
        <c:crosses val="autoZero"/>
        <c:auto val="1"/>
        <c:lblAlgn val="ctr"/>
        <c:lblOffset val="100"/>
        <c:tickLblSkip val="10"/>
        <c:noMultiLvlLbl val="0"/>
      </c:catAx>
      <c:valAx>
        <c:axId val="245077224"/>
        <c:scaling>
          <c:orientation val="minMax"/>
        </c:scaling>
        <c:delete val="0"/>
        <c:axPos val="l"/>
        <c:majorGridlines/>
        <c:title>
          <c:tx>
            <c:rich>
              <a:bodyPr rot="-5400000" vert="horz"/>
              <a:lstStyle/>
              <a:p>
                <a:pPr>
                  <a:defRPr/>
                </a:pPr>
                <a:r>
                  <a:rPr lang="en-US"/>
                  <a:t>Cycles</a:t>
                </a:r>
              </a:p>
            </c:rich>
          </c:tx>
          <c:layout>
            <c:manualLayout>
              <c:xMode val="edge"/>
              <c:yMode val="edge"/>
              <c:x val="0.11388888888888889"/>
              <c:y val="0.39443496646252552"/>
            </c:manualLayout>
          </c:layout>
          <c:overlay val="0"/>
        </c:title>
        <c:numFmt formatCode="General" sourceLinked="1"/>
        <c:majorTickMark val="out"/>
        <c:minorTickMark val="none"/>
        <c:tickLblPos val="nextTo"/>
        <c:crossAx val="245076440"/>
        <c:crosses val="autoZero"/>
        <c:crossBetween val="between"/>
      </c:valAx>
    </c:plotArea>
    <c:legend>
      <c:legendPos val="r"/>
      <c:layout>
        <c:manualLayout>
          <c:xMode val="edge"/>
          <c:yMode val="edge"/>
          <c:x val="0.11222178477690288"/>
          <c:y val="8.7579104695246421E-2"/>
          <c:w val="0.70837668506287887"/>
          <c:h val="0.35332198047778696"/>
        </c:manualLayout>
      </c:layout>
      <c:overlay val="0"/>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5.6927549796981204E-2"/>
          <c:y val="5.1400554097404488E-2"/>
          <c:w val="0.90517265275981462"/>
          <c:h val="0.8326195683872849"/>
        </c:manualLayout>
      </c:layout>
      <c:lineChart>
        <c:grouping val="standard"/>
        <c:varyColors val="0"/>
        <c:ser>
          <c:idx val="4"/>
          <c:order val="0"/>
          <c:tx>
            <c:strRef>
              <c:f>'2012-04-13 Constant Tests'!$F$1</c:f>
              <c:strCache>
                <c:ptCount val="1"/>
                <c:pt idx="0">
                  <c:v>Fast Dynamic Cast</c:v>
                </c:pt>
              </c:strCache>
            </c:strRef>
          </c:tx>
          <c:spPr>
            <a:ln w="19050">
              <a:solidFill>
                <a:srgbClr val="00B0F0"/>
              </a:solidFill>
              <a:prstDash val="lgDash"/>
            </a:ln>
          </c:spPr>
          <c:marker>
            <c:symbol val="none"/>
          </c:marker>
          <c:cat>
            <c:numRef>
              <c:f>'2012-04-13 Constant Tests'!$A$2:$A$75</c:f>
              <c:numCache>
                <c:formatCode>General</c:formatCode>
                <c:ptCount val="7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numCache>
            </c:numRef>
          </c:cat>
          <c:val>
            <c:numRef>
              <c:f>'2012-04-13 Constant Tests'!$F$2:$F$75</c:f>
              <c:numCache>
                <c:formatCode>General</c:formatCode>
                <c:ptCount val="74"/>
                <c:pt idx="0">
                  <c:v>20</c:v>
                </c:pt>
                <c:pt idx="1">
                  <c:v>39</c:v>
                </c:pt>
                <c:pt idx="2">
                  <c:v>48</c:v>
                </c:pt>
                <c:pt idx="3">
                  <c:v>58</c:v>
                </c:pt>
                <c:pt idx="4">
                  <c:v>58</c:v>
                </c:pt>
                <c:pt idx="5">
                  <c:v>68</c:v>
                </c:pt>
                <c:pt idx="6">
                  <c:v>68</c:v>
                </c:pt>
                <c:pt idx="7">
                  <c:v>78</c:v>
                </c:pt>
                <c:pt idx="8">
                  <c:v>68</c:v>
                </c:pt>
                <c:pt idx="9">
                  <c:v>78</c:v>
                </c:pt>
                <c:pt idx="10">
                  <c:v>78</c:v>
                </c:pt>
                <c:pt idx="11">
                  <c:v>87</c:v>
                </c:pt>
                <c:pt idx="12">
                  <c:v>78</c:v>
                </c:pt>
                <c:pt idx="13">
                  <c:v>87</c:v>
                </c:pt>
                <c:pt idx="14">
                  <c:v>87</c:v>
                </c:pt>
                <c:pt idx="15">
                  <c:v>97</c:v>
                </c:pt>
                <c:pt idx="16">
                  <c:v>80</c:v>
                </c:pt>
                <c:pt idx="17">
                  <c:v>89</c:v>
                </c:pt>
                <c:pt idx="18">
                  <c:v>89</c:v>
                </c:pt>
                <c:pt idx="19">
                  <c:v>99</c:v>
                </c:pt>
                <c:pt idx="20">
                  <c:v>89</c:v>
                </c:pt>
                <c:pt idx="21">
                  <c:v>99</c:v>
                </c:pt>
                <c:pt idx="22">
                  <c:v>99</c:v>
                </c:pt>
                <c:pt idx="23">
                  <c:v>109</c:v>
                </c:pt>
                <c:pt idx="24">
                  <c:v>90</c:v>
                </c:pt>
                <c:pt idx="25">
                  <c:v>100</c:v>
                </c:pt>
                <c:pt idx="26">
                  <c:v>100</c:v>
                </c:pt>
                <c:pt idx="27">
                  <c:v>110</c:v>
                </c:pt>
                <c:pt idx="28">
                  <c:v>100</c:v>
                </c:pt>
                <c:pt idx="29">
                  <c:v>110</c:v>
                </c:pt>
                <c:pt idx="30">
                  <c:v>110</c:v>
                </c:pt>
                <c:pt idx="31">
                  <c:v>119</c:v>
                </c:pt>
                <c:pt idx="32">
                  <c:v>92</c:v>
                </c:pt>
                <c:pt idx="33">
                  <c:v>102</c:v>
                </c:pt>
                <c:pt idx="34">
                  <c:v>102</c:v>
                </c:pt>
                <c:pt idx="35">
                  <c:v>112</c:v>
                </c:pt>
                <c:pt idx="36">
                  <c:v>102</c:v>
                </c:pt>
                <c:pt idx="37">
                  <c:v>111</c:v>
                </c:pt>
                <c:pt idx="38">
                  <c:v>112</c:v>
                </c:pt>
                <c:pt idx="39">
                  <c:v>121</c:v>
                </c:pt>
                <c:pt idx="40">
                  <c:v>103</c:v>
                </c:pt>
                <c:pt idx="41">
                  <c:v>113</c:v>
                </c:pt>
                <c:pt idx="42">
                  <c:v>113</c:v>
                </c:pt>
                <c:pt idx="43">
                  <c:v>122</c:v>
                </c:pt>
                <c:pt idx="44">
                  <c:v>113</c:v>
                </c:pt>
                <c:pt idx="45">
                  <c:v>128</c:v>
                </c:pt>
                <c:pt idx="46">
                  <c:v>128</c:v>
                </c:pt>
                <c:pt idx="47">
                  <c:v>135</c:v>
                </c:pt>
                <c:pt idx="48">
                  <c:v>108</c:v>
                </c:pt>
                <c:pt idx="49">
                  <c:v>117</c:v>
                </c:pt>
                <c:pt idx="50">
                  <c:v>94</c:v>
                </c:pt>
                <c:pt idx="51">
                  <c:v>104</c:v>
                </c:pt>
                <c:pt idx="52">
                  <c:v>93</c:v>
                </c:pt>
                <c:pt idx="53">
                  <c:v>104</c:v>
                </c:pt>
                <c:pt idx="54">
                  <c:v>103</c:v>
                </c:pt>
                <c:pt idx="55">
                  <c:v>121</c:v>
                </c:pt>
                <c:pt idx="56">
                  <c:v>94</c:v>
                </c:pt>
                <c:pt idx="57">
                  <c:v>105</c:v>
                </c:pt>
                <c:pt idx="58">
                  <c:v>104</c:v>
                </c:pt>
                <c:pt idx="59">
                  <c:v>114</c:v>
                </c:pt>
                <c:pt idx="60">
                  <c:v>104</c:v>
                </c:pt>
                <c:pt idx="61">
                  <c:v>115</c:v>
                </c:pt>
                <c:pt idx="62">
                  <c:v>115</c:v>
                </c:pt>
                <c:pt idx="63">
                  <c:v>125</c:v>
                </c:pt>
                <c:pt idx="64">
                  <c:v>86</c:v>
                </c:pt>
                <c:pt idx="65">
                  <c:v>96</c:v>
                </c:pt>
                <c:pt idx="66">
                  <c:v>95</c:v>
                </c:pt>
                <c:pt idx="67">
                  <c:v>105</c:v>
                </c:pt>
                <c:pt idx="68">
                  <c:v>95</c:v>
                </c:pt>
                <c:pt idx="69">
                  <c:v>105</c:v>
                </c:pt>
                <c:pt idx="70">
                  <c:v>105</c:v>
                </c:pt>
                <c:pt idx="71">
                  <c:v>115</c:v>
                </c:pt>
                <c:pt idx="72">
                  <c:v>96</c:v>
                </c:pt>
                <c:pt idx="73">
                  <c:v>106</c:v>
                </c:pt>
              </c:numCache>
            </c:numRef>
          </c:val>
          <c:smooth val="0"/>
        </c:ser>
        <c:ser>
          <c:idx val="3"/>
          <c:order val="1"/>
          <c:tx>
            <c:strRef>
              <c:f>'2012-04-13 Constant Tests'!$E$1</c:f>
              <c:strCache>
                <c:ptCount val="1"/>
                <c:pt idx="0">
                  <c:v>Cohen's Algorithm</c:v>
                </c:pt>
              </c:strCache>
            </c:strRef>
          </c:tx>
          <c:spPr>
            <a:ln w="19050">
              <a:solidFill>
                <a:srgbClr val="7030A0"/>
              </a:solidFill>
            </a:ln>
          </c:spPr>
          <c:marker>
            <c:symbol val="none"/>
          </c:marker>
          <c:cat>
            <c:numRef>
              <c:f>'2012-04-13 Constant Tests'!$A$2:$A$75</c:f>
              <c:numCache>
                <c:formatCode>General</c:formatCode>
                <c:ptCount val="7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numCache>
            </c:numRef>
          </c:cat>
          <c:val>
            <c:numRef>
              <c:f>'2012-04-13 Constant Tests'!$E$2:$E$75</c:f>
              <c:numCache>
                <c:formatCode>General</c:formatCode>
                <c:ptCount val="74"/>
                <c:pt idx="0">
                  <c:v>12</c:v>
                </c:pt>
                <c:pt idx="1">
                  <c:v>12</c:v>
                </c:pt>
                <c:pt idx="2">
                  <c:v>15</c:v>
                </c:pt>
                <c:pt idx="3">
                  <c:v>17</c:v>
                </c:pt>
                <c:pt idx="4">
                  <c:v>18</c:v>
                </c:pt>
                <c:pt idx="5">
                  <c:v>20</c:v>
                </c:pt>
                <c:pt idx="6">
                  <c:v>17</c:v>
                </c:pt>
                <c:pt idx="7">
                  <c:v>18</c:v>
                </c:pt>
                <c:pt idx="8">
                  <c:v>23</c:v>
                </c:pt>
                <c:pt idx="9">
                  <c:v>24</c:v>
                </c:pt>
                <c:pt idx="10">
                  <c:v>21</c:v>
                </c:pt>
                <c:pt idx="11">
                  <c:v>20</c:v>
                </c:pt>
                <c:pt idx="12">
                  <c:v>21</c:v>
                </c:pt>
                <c:pt idx="13">
                  <c:v>22</c:v>
                </c:pt>
                <c:pt idx="14">
                  <c:v>22</c:v>
                </c:pt>
                <c:pt idx="15">
                  <c:v>21</c:v>
                </c:pt>
                <c:pt idx="16">
                  <c:v>25</c:v>
                </c:pt>
                <c:pt idx="17">
                  <c:v>25</c:v>
                </c:pt>
                <c:pt idx="18">
                  <c:v>28</c:v>
                </c:pt>
                <c:pt idx="19">
                  <c:v>28</c:v>
                </c:pt>
                <c:pt idx="20">
                  <c:v>24</c:v>
                </c:pt>
                <c:pt idx="21">
                  <c:v>24</c:v>
                </c:pt>
                <c:pt idx="22">
                  <c:v>25</c:v>
                </c:pt>
                <c:pt idx="23">
                  <c:v>23</c:v>
                </c:pt>
                <c:pt idx="24">
                  <c:v>24</c:v>
                </c:pt>
                <c:pt idx="25">
                  <c:v>25</c:v>
                </c:pt>
                <c:pt idx="26">
                  <c:v>25</c:v>
                </c:pt>
                <c:pt idx="27">
                  <c:v>24</c:v>
                </c:pt>
                <c:pt idx="28">
                  <c:v>26</c:v>
                </c:pt>
                <c:pt idx="29">
                  <c:v>25</c:v>
                </c:pt>
                <c:pt idx="30">
                  <c:v>23</c:v>
                </c:pt>
                <c:pt idx="31">
                  <c:v>23</c:v>
                </c:pt>
                <c:pt idx="32">
                  <c:v>29</c:v>
                </c:pt>
                <c:pt idx="33">
                  <c:v>30</c:v>
                </c:pt>
                <c:pt idx="34">
                  <c:v>30</c:v>
                </c:pt>
                <c:pt idx="35">
                  <c:v>30</c:v>
                </c:pt>
                <c:pt idx="36">
                  <c:v>32</c:v>
                </c:pt>
                <c:pt idx="37">
                  <c:v>33</c:v>
                </c:pt>
                <c:pt idx="38">
                  <c:v>31</c:v>
                </c:pt>
                <c:pt idx="39">
                  <c:v>30</c:v>
                </c:pt>
                <c:pt idx="40">
                  <c:v>27</c:v>
                </c:pt>
                <c:pt idx="41">
                  <c:v>27</c:v>
                </c:pt>
                <c:pt idx="42">
                  <c:v>27</c:v>
                </c:pt>
                <c:pt idx="43">
                  <c:v>26</c:v>
                </c:pt>
                <c:pt idx="44">
                  <c:v>27</c:v>
                </c:pt>
                <c:pt idx="45">
                  <c:v>26</c:v>
                </c:pt>
                <c:pt idx="46">
                  <c:v>26</c:v>
                </c:pt>
                <c:pt idx="47">
                  <c:v>24</c:v>
                </c:pt>
                <c:pt idx="48">
                  <c:v>27</c:v>
                </c:pt>
                <c:pt idx="49">
                  <c:v>29</c:v>
                </c:pt>
                <c:pt idx="50">
                  <c:v>27</c:v>
                </c:pt>
                <c:pt idx="51">
                  <c:v>26</c:v>
                </c:pt>
                <c:pt idx="52">
                  <c:v>28</c:v>
                </c:pt>
                <c:pt idx="53">
                  <c:v>27</c:v>
                </c:pt>
                <c:pt idx="54">
                  <c:v>24</c:v>
                </c:pt>
                <c:pt idx="55">
                  <c:v>25</c:v>
                </c:pt>
                <c:pt idx="56">
                  <c:v>30</c:v>
                </c:pt>
                <c:pt idx="57">
                  <c:v>29</c:v>
                </c:pt>
                <c:pt idx="58">
                  <c:v>26</c:v>
                </c:pt>
                <c:pt idx="59">
                  <c:v>27</c:v>
                </c:pt>
                <c:pt idx="60">
                  <c:v>24</c:v>
                </c:pt>
                <c:pt idx="61">
                  <c:v>25</c:v>
                </c:pt>
                <c:pt idx="62">
                  <c:v>24</c:v>
                </c:pt>
                <c:pt idx="63">
                  <c:v>26</c:v>
                </c:pt>
                <c:pt idx="64">
                  <c:v>33</c:v>
                </c:pt>
                <c:pt idx="65">
                  <c:v>31</c:v>
                </c:pt>
                <c:pt idx="66">
                  <c:v>32</c:v>
                </c:pt>
                <c:pt idx="67">
                  <c:v>31</c:v>
                </c:pt>
                <c:pt idx="68">
                  <c:v>33</c:v>
                </c:pt>
                <c:pt idx="69">
                  <c:v>31</c:v>
                </c:pt>
                <c:pt idx="70">
                  <c:v>35</c:v>
                </c:pt>
                <c:pt idx="71">
                  <c:v>32</c:v>
                </c:pt>
                <c:pt idx="72">
                  <c:v>35</c:v>
                </c:pt>
                <c:pt idx="73">
                  <c:v>33</c:v>
                </c:pt>
              </c:numCache>
            </c:numRef>
          </c:val>
          <c:smooth val="0"/>
        </c:ser>
        <c:ser>
          <c:idx val="2"/>
          <c:order val="2"/>
          <c:tx>
            <c:strRef>
              <c:f>'2012-04-13 Constant Tests'!$D$1</c:f>
              <c:strCache>
                <c:ptCount val="1"/>
                <c:pt idx="0">
                  <c:v>Binary Matrix</c:v>
                </c:pt>
              </c:strCache>
            </c:strRef>
          </c:tx>
          <c:spPr>
            <a:ln w="19050">
              <a:solidFill>
                <a:srgbClr val="008000"/>
              </a:solidFill>
              <a:prstDash val="sysDash"/>
            </a:ln>
          </c:spPr>
          <c:marker>
            <c:symbol val="none"/>
          </c:marker>
          <c:cat>
            <c:numRef>
              <c:f>'2012-04-13 Constant Tests'!$A$2:$A$75</c:f>
              <c:numCache>
                <c:formatCode>General</c:formatCode>
                <c:ptCount val="7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numCache>
            </c:numRef>
          </c:cat>
          <c:val>
            <c:numRef>
              <c:f>'2012-04-13 Constant Tests'!$D$2:$D$75</c:f>
              <c:numCache>
                <c:formatCode>General</c:formatCode>
                <c:ptCount val="74"/>
                <c:pt idx="0">
                  <c:v>11</c:v>
                </c:pt>
                <c:pt idx="1">
                  <c:v>14</c:v>
                </c:pt>
                <c:pt idx="2">
                  <c:v>16</c:v>
                </c:pt>
                <c:pt idx="3">
                  <c:v>17</c:v>
                </c:pt>
                <c:pt idx="4">
                  <c:v>17</c:v>
                </c:pt>
                <c:pt idx="5">
                  <c:v>19</c:v>
                </c:pt>
                <c:pt idx="6">
                  <c:v>19</c:v>
                </c:pt>
                <c:pt idx="7">
                  <c:v>20</c:v>
                </c:pt>
                <c:pt idx="8">
                  <c:v>19</c:v>
                </c:pt>
                <c:pt idx="9">
                  <c:v>20</c:v>
                </c:pt>
                <c:pt idx="10">
                  <c:v>20</c:v>
                </c:pt>
                <c:pt idx="11">
                  <c:v>21</c:v>
                </c:pt>
                <c:pt idx="12">
                  <c:v>20</c:v>
                </c:pt>
                <c:pt idx="13">
                  <c:v>21</c:v>
                </c:pt>
                <c:pt idx="14">
                  <c:v>21</c:v>
                </c:pt>
                <c:pt idx="15">
                  <c:v>23</c:v>
                </c:pt>
                <c:pt idx="16">
                  <c:v>20</c:v>
                </c:pt>
                <c:pt idx="17">
                  <c:v>21</c:v>
                </c:pt>
                <c:pt idx="18">
                  <c:v>21</c:v>
                </c:pt>
                <c:pt idx="19">
                  <c:v>23</c:v>
                </c:pt>
                <c:pt idx="20">
                  <c:v>21</c:v>
                </c:pt>
                <c:pt idx="21">
                  <c:v>23</c:v>
                </c:pt>
                <c:pt idx="22">
                  <c:v>23</c:v>
                </c:pt>
                <c:pt idx="23">
                  <c:v>26</c:v>
                </c:pt>
                <c:pt idx="24">
                  <c:v>21</c:v>
                </c:pt>
                <c:pt idx="25">
                  <c:v>25</c:v>
                </c:pt>
                <c:pt idx="26">
                  <c:v>26</c:v>
                </c:pt>
                <c:pt idx="27">
                  <c:v>27</c:v>
                </c:pt>
                <c:pt idx="28">
                  <c:v>25</c:v>
                </c:pt>
                <c:pt idx="29">
                  <c:v>27</c:v>
                </c:pt>
                <c:pt idx="30">
                  <c:v>27</c:v>
                </c:pt>
                <c:pt idx="31">
                  <c:v>31</c:v>
                </c:pt>
                <c:pt idx="32">
                  <c:v>23</c:v>
                </c:pt>
                <c:pt idx="33">
                  <c:v>25</c:v>
                </c:pt>
                <c:pt idx="34">
                  <c:v>25</c:v>
                </c:pt>
                <c:pt idx="35">
                  <c:v>27</c:v>
                </c:pt>
                <c:pt idx="36">
                  <c:v>25</c:v>
                </c:pt>
                <c:pt idx="37">
                  <c:v>27</c:v>
                </c:pt>
                <c:pt idx="38">
                  <c:v>27</c:v>
                </c:pt>
                <c:pt idx="39">
                  <c:v>31</c:v>
                </c:pt>
                <c:pt idx="40">
                  <c:v>25</c:v>
                </c:pt>
                <c:pt idx="41">
                  <c:v>27</c:v>
                </c:pt>
                <c:pt idx="42">
                  <c:v>27</c:v>
                </c:pt>
                <c:pt idx="43">
                  <c:v>31</c:v>
                </c:pt>
                <c:pt idx="44">
                  <c:v>27</c:v>
                </c:pt>
                <c:pt idx="45">
                  <c:v>31</c:v>
                </c:pt>
                <c:pt idx="46">
                  <c:v>30</c:v>
                </c:pt>
                <c:pt idx="47">
                  <c:v>33</c:v>
                </c:pt>
                <c:pt idx="48">
                  <c:v>25</c:v>
                </c:pt>
                <c:pt idx="49">
                  <c:v>27</c:v>
                </c:pt>
                <c:pt idx="50">
                  <c:v>22</c:v>
                </c:pt>
                <c:pt idx="51">
                  <c:v>25</c:v>
                </c:pt>
                <c:pt idx="52">
                  <c:v>21</c:v>
                </c:pt>
                <c:pt idx="53">
                  <c:v>26</c:v>
                </c:pt>
                <c:pt idx="54">
                  <c:v>23</c:v>
                </c:pt>
                <c:pt idx="55">
                  <c:v>27</c:v>
                </c:pt>
                <c:pt idx="56">
                  <c:v>21</c:v>
                </c:pt>
                <c:pt idx="57">
                  <c:v>25</c:v>
                </c:pt>
                <c:pt idx="58">
                  <c:v>23</c:v>
                </c:pt>
                <c:pt idx="59">
                  <c:v>27</c:v>
                </c:pt>
                <c:pt idx="60">
                  <c:v>23</c:v>
                </c:pt>
                <c:pt idx="61">
                  <c:v>27</c:v>
                </c:pt>
                <c:pt idx="62">
                  <c:v>26</c:v>
                </c:pt>
                <c:pt idx="63">
                  <c:v>31</c:v>
                </c:pt>
                <c:pt idx="64">
                  <c:v>20</c:v>
                </c:pt>
                <c:pt idx="65">
                  <c:v>23</c:v>
                </c:pt>
                <c:pt idx="66">
                  <c:v>21</c:v>
                </c:pt>
                <c:pt idx="67">
                  <c:v>25</c:v>
                </c:pt>
                <c:pt idx="68">
                  <c:v>21</c:v>
                </c:pt>
                <c:pt idx="69">
                  <c:v>25</c:v>
                </c:pt>
                <c:pt idx="70">
                  <c:v>24</c:v>
                </c:pt>
                <c:pt idx="71">
                  <c:v>27</c:v>
                </c:pt>
                <c:pt idx="72">
                  <c:v>21</c:v>
                </c:pt>
                <c:pt idx="73">
                  <c:v>25</c:v>
                </c:pt>
              </c:numCache>
            </c:numRef>
          </c:val>
          <c:smooth val="0"/>
        </c:ser>
        <c:ser>
          <c:idx val="1"/>
          <c:order val="3"/>
          <c:tx>
            <c:strRef>
              <c:f>'2012-04-13 Constant Tests'!$C$1</c:f>
              <c:strCache>
                <c:ptCount val="1"/>
                <c:pt idx="0">
                  <c:v>Visitors</c:v>
                </c:pt>
              </c:strCache>
            </c:strRef>
          </c:tx>
          <c:spPr>
            <a:ln w="31750">
              <a:solidFill>
                <a:srgbClr val="FF0000"/>
              </a:solidFill>
              <a:prstDash val="sysDot"/>
            </a:ln>
          </c:spPr>
          <c:marker>
            <c:symbol val="none"/>
          </c:marker>
          <c:cat>
            <c:numRef>
              <c:f>'2012-04-13 Constant Tests'!$A$2:$A$75</c:f>
              <c:numCache>
                <c:formatCode>General</c:formatCode>
                <c:ptCount val="7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numCache>
            </c:numRef>
          </c:cat>
          <c:val>
            <c:numRef>
              <c:f>'2012-04-13 Constant Tests'!$C$2:$C$75</c:f>
              <c:numCache>
                <c:formatCode>General</c:formatCode>
                <c:ptCount val="74"/>
                <c:pt idx="0">
                  <c:v>20</c:v>
                </c:pt>
                <c:pt idx="1">
                  <c:v>20</c:v>
                </c:pt>
                <c:pt idx="2">
                  <c:v>20</c:v>
                </c:pt>
                <c:pt idx="3">
                  <c:v>20</c:v>
                </c:pt>
                <c:pt idx="4">
                  <c:v>20</c:v>
                </c:pt>
                <c:pt idx="5">
                  <c:v>20</c:v>
                </c:pt>
                <c:pt idx="6">
                  <c:v>20</c:v>
                </c:pt>
                <c:pt idx="7">
                  <c:v>20</c:v>
                </c:pt>
                <c:pt idx="8">
                  <c:v>20</c:v>
                </c:pt>
                <c:pt idx="9">
                  <c:v>20</c:v>
                </c:pt>
                <c:pt idx="10">
                  <c:v>20</c:v>
                </c:pt>
                <c:pt idx="11">
                  <c:v>20</c:v>
                </c:pt>
                <c:pt idx="12">
                  <c:v>20</c:v>
                </c:pt>
                <c:pt idx="13">
                  <c:v>20</c:v>
                </c:pt>
                <c:pt idx="14">
                  <c:v>20</c:v>
                </c:pt>
                <c:pt idx="15">
                  <c:v>20</c:v>
                </c:pt>
                <c:pt idx="16">
                  <c:v>20</c:v>
                </c:pt>
                <c:pt idx="17">
                  <c:v>20</c:v>
                </c:pt>
                <c:pt idx="18">
                  <c:v>20</c:v>
                </c:pt>
                <c:pt idx="19">
                  <c:v>20</c:v>
                </c:pt>
                <c:pt idx="20">
                  <c:v>20</c:v>
                </c:pt>
                <c:pt idx="21">
                  <c:v>20</c:v>
                </c:pt>
                <c:pt idx="22">
                  <c:v>20</c:v>
                </c:pt>
                <c:pt idx="23">
                  <c:v>20</c:v>
                </c:pt>
                <c:pt idx="24">
                  <c:v>20</c:v>
                </c:pt>
                <c:pt idx="25">
                  <c:v>20</c:v>
                </c:pt>
                <c:pt idx="26">
                  <c:v>20</c:v>
                </c:pt>
                <c:pt idx="27">
                  <c:v>20</c:v>
                </c:pt>
                <c:pt idx="28">
                  <c:v>20</c:v>
                </c:pt>
                <c:pt idx="29">
                  <c:v>20</c:v>
                </c:pt>
                <c:pt idx="30">
                  <c:v>20</c:v>
                </c:pt>
                <c:pt idx="31">
                  <c:v>20</c:v>
                </c:pt>
                <c:pt idx="32">
                  <c:v>20</c:v>
                </c:pt>
                <c:pt idx="33">
                  <c:v>20</c:v>
                </c:pt>
                <c:pt idx="34">
                  <c:v>20</c:v>
                </c:pt>
                <c:pt idx="35">
                  <c:v>20</c:v>
                </c:pt>
                <c:pt idx="36">
                  <c:v>20</c:v>
                </c:pt>
                <c:pt idx="37">
                  <c:v>20</c:v>
                </c:pt>
                <c:pt idx="38">
                  <c:v>20</c:v>
                </c:pt>
                <c:pt idx="39">
                  <c:v>20</c:v>
                </c:pt>
                <c:pt idx="40">
                  <c:v>20</c:v>
                </c:pt>
                <c:pt idx="41">
                  <c:v>20</c:v>
                </c:pt>
                <c:pt idx="42">
                  <c:v>20</c:v>
                </c:pt>
                <c:pt idx="43">
                  <c:v>20</c:v>
                </c:pt>
                <c:pt idx="44">
                  <c:v>20</c:v>
                </c:pt>
                <c:pt idx="45">
                  <c:v>20</c:v>
                </c:pt>
                <c:pt idx="46">
                  <c:v>20</c:v>
                </c:pt>
                <c:pt idx="47">
                  <c:v>20</c:v>
                </c:pt>
                <c:pt idx="48">
                  <c:v>20</c:v>
                </c:pt>
                <c:pt idx="49">
                  <c:v>20</c:v>
                </c:pt>
                <c:pt idx="50">
                  <c:v>20</c:v>
                </c:pt>
                <c:pt idx="51">
                  <c:v>20</c:v>
                </c:pt>
                <c:pt idx="52">
                  <c:v>20</c:v>
                </c:pt>
                <c:pt idx="53">
                  <c:v>20</c:v>
                </c:pt>
                <c:pt idx="54">
                  <c:v>20</c:v>
                </c:pt>
                <c:pt idx="55">
                  <c:v>20</c:v>
                </c:pt>
                <c:pt idx="56">
                  <c:v>20</c:v>
                </c:pt>
                <c:pt idx="57">
                  <c:v>20</c:v>
                </c:pt>
                <c:pt idx="58">
                  <c:v>20</c:v>
                </c:pt>
                <c:pt idx="59">
                  <c:v>20</c:v>
                </c:pt>
                <c:pt idx="60">
                  <c:v>20</c:v>
                </c:pt>
                <c:pt idx="61">
                  <c:v>20</c:v>
                </c:pt>
                <c:pt idx="62">
                  <c:v>20</c:v>
                </c:pt>
                <c:pt idx="63">
                  <c:v>20</c:v>
                </c:pt>
                <c:pt idx="64">
                  <c:v>20</c:v>
                </c:pt>
                <c:pt idx="65">
                  <c:v>20</c:v>
                </c:pt>
                <c:pt idx="66">
                  <c:v>20</c:v>
                </c:pt>
                <c:pt idx="67">
                  <c:v>20</c:v>
                </c:pt>
                <c:pt idx="68">
                  <c:v>20</c:v>
                </c:pt>
                <c:pt idx="69">
                  <c:v>20</c:v>
                </c:pt>
                <c:pt idx="70">
                  <c:v>20</c:v>
                </c:pt>
                <c:pt idx="71">
                  <c:v>20</c:v>
                </c:pt>
                <c:pt idx="72">
                  <c:v>20</c:v>
                </c:pt>
                <c:pt idx="73">
                  <c:v>20</c:v>
                </c:pt>
              </c:numCache>
            </c:numRef>
          </c:val>
          <c:smooth val="0"/>
        </c:ser>
        <c:ser>
          <c:idx val="5"/>
          <c:order val="4"/>
          <c:tx>
            <c:strRef>
              <c:f>'2012-04-13 Constant Tests'!$G$1</c:f>
              <c:strCache>
                <c:ptCount val="1"/>
                <c:pt idx="0">
                  <c:v>Open Type Switch</c:v>
                </c:pt>
              </c:strCache>
            </c:strRef>
          </c:tx>
          <c:spPr>
            <a:ln w="19050">
              <a:solidFill>
                <a:srgbClr val="4F81BD"/>
              </a:solidFill>
            </a:ln>
          </c:spPr>
          <c:marker>
            <c:symbol val="none"/>
          </c:marker>
          <c:cat>
            <c:numRef>
              <c:f>'2012-04-13 Constant Tests'!$A$2:$A$75</c:f>
              <c:numCache>
                <c:formatCode>General</c:formatCode>
                <c:ptCount val="7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numCache>
            </c:numRef>
          </c:cat>
          <c:val>
            <c:numRef>
              <c:f>'2012-04-13 Constant Tests'!$G$2:$G$75</c:f>
              <c:numCache>
                <c:formatCode>General</c:formatCode>
                <c:ptCount val="74"/>
                <c:pt idx="0">
                  <c:v>18</c:v>
                </c:pt>
                <c:pt idx="1">
                  <c:v>18</c:v>
                </c:pt>
                <c:pt idx="2">
                  <c:v>18</c:v>
                </c:pt>
                <c:pt idx="3">
                  <c:v>18</c:v>
                </c:pt>
                <c:pt idx="4">
                  <c:v>18</c:v>
                </c:pt>
                <c:pt idx="5">
                  <c:v>18</c:v>
                </c:pt>
                <c:pt idx="6">
                  <c:v>18</c:v>
                </c:pt>
                <c:pt idx="7">
                  <c:v>18</c:v>
                </c:pt>
                <c:pt idx="8">
                  <c:v>18</c:v>
                </c:pt>
                <c:pt idx="9">
                  <c:v>18</c:v>
                </c:pt>
                <c:pt idx="10">
                  <c:v>18</c:v>
                </c:pt>
                <c:pt idx="11">
                  <c:v>18</c:v>
                </c:pt>
                <c:pt idx="12">
                  <c:v>18</c:v>
                </c:pt>
                <c:pt idx="13">
                  <c:v>18</c:v>
                </c:pt>
                <c:pt idx="14">
                  <c:v>18</c:v>
                </c:pt>
                <c:pt idx="15">
                  <c:v>18</c:v>
                </c:pt>
                <c:pt idx="16">
                  <c:v>18</c:v>
                </c:pt>
                <c:pt idx="17">
                  <c:v>18</c:v>
                </c:pt>
                <c:pt idx="18">
                  <c:v>18</c:v>
                </c:pt>
                <c:pt idx="19">
                  <c:v>18</c:v>
                </c:pt>
                <c:pt idx="20">
                  <c:v>18</c:v>
                </c:pt>
                <c:pt idx="21">
                  <c:v>18</c:v>
                </c:pt>
                <c:pt idx="22">
                  <c:v>18</c:v>
                </c:pt>
                <c:pt idx="23">
                  <c:v>18</c:v>
                </c:pt>
                <c:pt idx="24">
                  <c:v>18</c:v>
                </c:pt>
                <c:pt idx="25">
                  <c:v>18</c:v>
                </c:pt>
                <c:pt idx="26">
                  <c:v>18</c:v>
                </c:pt>
                <c:pt idx="27">
                  <c:v>18</c:v>
                </c:pt>
                <c:pt idx="28">
                  <c:v>18</c:v>
                </c:pt>
                <c:pt idx="29">
                  <c:v>18</c:v>
                </c:pt>
                <c:pt idx="30">
                  <c:v>18</c:v>
                </c:pt>
                <c:pt idx="31">
                  <c:v>18</c:v>
                </c:pt>
                <c:pt idx="32">
                  <c:v>18</c:v>
                </c:pt>
                <c:pt idx="33">
                  <c:v>18</c:v>
                </c:pt>
                <c:pt idx="34">
                  <c:v>18</c:v>
                </c:pt>
                <c:pt idx="35">
                  <c:v>18</c:v>
                </c:pt>
                <c:pt idx="36">
                  <c:v>18</c:v>
                </c:pt>
                <c:pt idx="37">
                  <c:v>18</c:v>
                </c:pt>
                <c:pt idx="38">
                  <c:v>18</c:v>
                </c:pt>
                <c:pt idx="39">
                  <c:v>18</c:v>
                </c:pt>
                <c:pt idx="40">
                  <c:v>18</c:v>
                </c:pt>
                <c:pt idx="41">
                  <c:v>18</c:v>
                </c:pt>
                <c:pt idx="42">
                  <c:v>18</c:v>
                </c:pt>
                <c:pt idx="43">
                  <c:v>18</c:v>
                </c:pt>
                <c:pt idx="44">
                  <c:v>18</c:v>
                </c:pt>
                <c:pt idx="45">
                  <c:v>18</c:v>
                </c:pt>
                <c:pt idx="46">
                  <c:v>18</c:v>
                </c:pt>
                <c:pt idx="47">
                  <c:v>18</c:v>
                </c:pt>
                <c:pt idx="48">
                  <c:v>18</c:v>
                </c:pt>
                <c:pt idx="49">
                  <c:v>18</c:v>
                </c:pt>
                <c:pt idx="50">
                  <c:v>18</c:v>
                </c:pt>
                <c:pt idx="51">
                  <c:v>18</c:v>
                </c:pt>
                <c:pt idx="52">
                  <c:v>18</c:v>
                </c:pt>
                <c:pt idx="53">
                  <c:v>18</c:v>
                </c:pt>
                <c:pt idx="54">
                  <c:v>18</c:v>
                </c:pt>
                <c:pt idx="55">
                  <c:v>18</c:v>
                </c:pt>
                <c:pt idx="56">
                  <c:v>18</c:v>
                </c:pt>
                <c:pt idx="57">
                  <c:v>18</c:v>
                </c:pt>
                <c:pt idx="58">
                  <c:v>18</c:v>
                </c:pt>
                <c:pt idx="59">
                  <c:v>18</c:v>
                </c:pt>
                <c:pt idx="60">
                  <c:v>18</c:v>
                </c:pt>
                <c:pt idx="61">
                  <c:v>18</c:v>
                </c:pt>
                <c:pt idx="62">
                  <c:v>18</c:v>
                </c:pt>
                <c:pt idx="63">
                  <c:v>18</c:v>
                </c:pt>
                <c:pt idx="64">
                  <c:v>18</c:v>
                </c:pt>
                <c:pt idx="65">
                  <c:v>18</c:v>
                </c:pt>
                <c:pt idx="66">
                  <c:v>18</c:v>
                </c:pt>
                <c:pt idx="67">
                  <c:v>18</c:v>
                </c:pt>
                <c:pt idx="68">
                  <c:v>18</c:v>
                </c:pt>
                <c:pt idx="69">
                  <c:v>18</c:v>
                </c:pt>
                <c:pt idx="70">
                  <c:v>18</c:v>
                </c:pt>
                <c:pt idx="71">
                  <c:v>18</c:v>
                </c:pt>
                <c:pt idx="72">
                  <c:v>18</c:v>
                </c:pt>
                <c:pt idx="73">
                  <c:v>18</c:v>
                </c:pt>
              </c:numCache>
            </c:numRef>
          </c:val>
          <c:smooth val="0"/>
        </c:ser>
        <c:ser>
          <c:idx val="0"/>
          <c:order val="5"/>
          <c:tx>
            <c:strRef>
              <c:f>'2012-04-13 Constant Tests'!$B$1</c:f>
              <c:strCache>
                <c:ptCount val="1"/>
                <c:pt idx="0">
                  <c:v>Switch</c:v>
                </c:pt>
              </c:strCache>
            </c:strRef>
          </c:tx>
          <c:spPr>
            <a:ln w="19050">
              <a:solidFill>
                <a:srgbClr val="CC3300"/>
              </a:solidFill>
              <a:prstDash val="sysDash"/>
            </a:ln>
          </c:spPr>
          <c:marker>
            <c:symbol val="none"/>
          </c:marker>
          <c:cat>
            <c:numRef>
              <c:f>'2012-04-13 Constant Tests'!$A$2:$A$75</c:f>
              <c:numCache>
                <c:formatCode>General</c:formatCode>
                <c:ptCount val="7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numCache>
            </c:numRef>
          </c:cat>
          <c:val>
            <c:numRef>
              <c:f>'2012-04-13 Constant Tests'!$B$2:$B$75</c:f>
              <c:numCache>
                <c:formatCode>General</c:formatCode>
                <c:ptCount val="74"/>
                <c:pt idx="0">
                  <c:v>11</c:v>
                </c:pt>
                <c:pt idx="1">
                  <c:v>11</c:v>
                </c:pt>
                <c:pt idx="2">
                  <c:v>11</c:v>
                </c:pt>
                <c:pt idx="3">
                  <c:v>11</c:v>
                </c:pt>
                <c:pt idx="4">
                  <c:v>11</c:v>
                </c:pt>
                <c:pt idx="5">
                  <c:v>11</c:v>
                </c:pt>
                <c:pt idx="6">
                  <c:v>11</c:v>
                </c:pt>
                <c:pt idx="7">
                  <c:v>11</c:v>
                </c:pt>
                <c:pt idx="8">
                  <c:v>11</c:v>
                </c:pt>
                <c:pt idx="9">
                  <c:v>11</c:v>
                </c:pt>
                <c:pt idx="10">
                  <c:v>11</c:v>
                </c:pt>
                <c:pt idx="11">
                  <c:v>11</c:v>
                </c:pt>
                <c:pt idx="12">
                  <c:v>11</c:v>
                </c:pt>
                <c:pt idx="13">
                  <c:v>11</c:v>
                </c:pt>
                <c:pt idx="14">
                  <c:v>11</c:v>
                </c:pt>
                <c:pt idx="15">
                  <c:v>11</c:v>
                </c:pt>
                <c:pt idx="16">
                  <c:v>11</c:v>
                </c:pt>
                <c:pt idx="17">
                  <c:v>11</c:v>
                </c:pt>
                <c:pt idx="18">
                  <c:v>11</c:v>
                </c:pt>
                <c:pt idx="19">
                  <c:v>11</c:v>
                </c:pt>
                <c:pt idx="20">
                  <c:v>11</c:v>
                </c:pt>
                <c:pt idx="21">
                  <c:v>11</c:v>
                </c:pt>
                <c:pt idx="22">
                  <c:v>11</c:v>
                </c:pt>
                <c:pt idx="23">
                  <c:v>11</c:v>
                </c:pt>
                <c:pt idx="24">
                  <c:v>11</c:v>
                </c:pt>
                <c:pt idx="25">
                  <c:v>11</c:v>
                </c:pt>
                <c:pt idx="26">
                  <c:v>11</c:v>
                </c:pt>
                <c:pt idx="27">
                  <c:v>11</c:v>
                </c:pt>
                <c:pt idx="28">
                  <c:v>11</c:v>
                </c:pt>
                <c:pt idx="29">
                  <c:v>11</c:v>
                </c:pt>
                <c:pt idx="30">
                  <c:v>11</c:v>
                </c:pt>
                <c:pt idx="31">
                  <c:v>11</c:v>
                </c:pt>
                <c:pt idx="32">
                  <c:v>11</c:v>
                </c:pt>
                <c:pt idx="33">
                  <c:v>11</c:v>
                </c:pt>
                <c:pt idx="34">
                  <c:v>11</c:v>
                </c:pt>
                <c:pt idx="35">
                  <c:v>11</c:v>
                </c:pt>
                <c:pt idx="36">
                  <c:v>11</c:v>
                </c:pt>
                <c:pt idx="37">
                  <c:v>11</c:v>
                </c:pt>
                <c:pt idx="38">
                  <c:v>11</c:v>
                </c:pt>
                <c:pt idx="39">
                  <c:v>11</c:v>
                </c:pt>
                <c:pt idx="40">
                  <c:v>11</c:v>
                </c:pt>
                <c:pt idx="41">
                  <c:v>11</c:v>
                </c:pt>
                <c:pt idx="42">
                  <c:v>11</c:v>
                </c:pt>
                <c:pt idx="43">
                  <c:v>11</c:v>
                </c:pt>
                <c:pt idx="44">
                  <c:v>11</c:v>
                </c:pt>
                <c:pt idx="45">
                  <c:v>11</c:v>
                </c:pt>
                <c:pt idx="46">
                  <c:v>11</c:v>
                </c:pt>
                <c:pt idx="47">
                  <c:v>11</c:v>
                </c:pt>
                <c:pt idx="48">
                  <c:v>11</c:v>
                </c:pt>
                <c:pt idx="49">
                  <c:v>11</c:v>
                </c:pt>
                <c:pt idx="50">
                  <c:v>11</c:v>
                </c:pt>
                <c:pt idx="51">
                  <c:v>11</c:v>
                </c:pt>
                <c:pt idx="52">
                  <c:v>11</c:v>
                </c:pt>
                <c:pt idx="53">
                  <c:v>11</c:v>
                </c:pt>
                <c:pt idx="54">
                  <c:v>11</c:v>
                </c:pt>
                <c:pt idx="55">
                  <c:v>11</c:v>
                </c:pt>
                <c:pt idx="56">
                  <c:v>11</c:v>
                </c:pt>
                <c:pt idx="57">
                  <c:v>11</c:v>
                </c:pt>
                <c:pt idx="58">
                  <c:v>11</c:v>
                </c:pt>
                <c:pt idx="59">
                  <c:v>11</c:v>
                </c:pt>
                <c:pt idx="60">
                  <c:v>11</c:v>
                </c:pt>
                <c:pt idx="61">
                  <c:v>11</c:v>
                </c:pt>
                <c:pt idx="62">
                  <c:v>11</c:v>
                </c:pt>
                <c:pt idx="63">
                  <c:v>11</c:v>
                </c:pt>
                <c:pt idx="64">
                  <c:v>11</c:v>
                </c:pt>
                <c:pt idx="65">
                  <c:v>11</c:v>
                </c:pt>
                <c:pt idx="66">
                  <c:v>11</c:v>
                </c:pt>
                <c:pt idx="67">
                  <c:v>11</c:v>
                </c:pt>
                <c:pt idx="68">
                  <c:v>11</c:v>
                </c:pt>
                <c:pt idx="69">
                  <c:v>11</c:v>
                </c:pt>
                <c:pt idx="70">
                  <c:v>11</c:v>
                </c:pt>
                <c:pt idx="71">
                  <c:v>11</c:v>
                </c:pt>
                <c:pt idx="72">
                  <c:v>11</c:v>
                </c:pt>
                <c:pt idx="73">
                  <c:v>11</c:v>
                </c:pt>
              </c:numCache>
            </c:numRef>
          </c:val>
          <c:smooth val="0"/>
        </c:ser>
        <c:dLbls>
          <c:showLegendKey val="0"/>
          <c:showVal val="0"/>
          <c:showCatName val="0"/>
          <c:showSerName val="0"/>
          <c:showPercent val="0"/>
          <c:showBubbleSize val="0"/>
        </c:dLbls>
        <c:smooth val="0"/>
        <c:axId val="251124936"/>
        <c:axId val="251124544"/>
      </c:lineChart>
      <c:catAx>
        <c:axId val="251124936"/>
        <c:scaling>
          <c:orientation val="minMax"/>
        </c:scaling>
        <c:delete val="0"/>
        <c:axPos val="b"/>
        <c:title>
          <c:tx>
            <c:rich>
              <a:bodyPr/>
              <a:lstStyle/>
              <a:p>
                <a:pPr>
                  <a:defRPr/>
                </a:pPr>
                <a:r>
                  <a:rPr lang="en-US"/>
                  <a:t>Case:</a:t>
                </a:r>
              </a:p>
            </c:rich>
          </c:tx>
          <c:layout>
            <c:manualLayout>
              <c:xMode val="edge"/>
              <c:yMode val="edge"/>
              <c:x val="4.9984398940871111E-3"/>
              <c:y val="0.90182852143482062"/>
            </c:manualLayout>
          </c:layout>
          <c:overlay val="0"/>
        </c:title>
        <c:numFmt formatCode="General" sourceLinked="1"/>
        <c:majorTickMark val="out"/>
        <c:minorTickMark val="none"/>
        <c:tickLblPos val="nextTo"/>
        <c:crossAx val="251124544"/>
        <c:crosses val="autoZero"/>
        <c:auto val="1"/>
        <c:lblAlgn val="ctr"/>
        <c:lblOffset val="100"/>
        <c:tickLblSkip val="10"/>
        <c:noMultiLvlLbl val="0"/>
      </c:catAx>
      <c:valAx>
        <c:axId val="251124544"/>
        <c:scaling>
          <c:orientation val="minMax"/>
          <c:max val="140"/>
        </c:scaling>
        <c:delete val="0"/>
        <c:axPos val="l"/>
        <c:majorGridlines/>
        <c:title>
          <c:tx>
            <c:rich>
              <a:bodyPr rot="-5400000" vert="horz"/>
              <a:lstStyle/>
              <a:p>
                <a:pPr>
                  <a:defRPr/>
                </a:pPr>
                <a:r>
                  <a:rPr lang="en-US"/>
                  <a:t>Cycles</a:t>
                </a:r>
              </a:p>
            </c:rich>
          </c:tx>
          <c:layout>
            <c:manualLayout>
              <c:xMode val="edge"/>
              <c:yMode val="edge"/>
              <c:x val="7.8731835349849566E-2"/>
              <c:y val="0.40565139469232098"/>
            </c:manualLayout>
          </c:layout>
          <c:overlay val="0"/>
        </c:title>
        <c:numFmt formatCode="General" sourceLinked="1"/>
        <c:majorTickMark val="out"/>
        <c:minorTickMark val="none"/>
        <c:tickLblPos val="nextTo"/>
        <c:crossAx val="251124936"/>
        <c:crosses val="autoZero"/>
        <c:crossBetween val="between"/>
      </c:valAx>
    </c:plotArea>
    <c:plotVisOnly val="1"/>
    <c:dispBlanksAs val="gap"/>
    <c:showDLblsOverMax val="0"/>
  </c:chart>
  <c:txPr>
    <a:bodyPr/>
    <a:lstStyle/>
    <a:p>
      <a:pPr>
        <a:defRPr sz="16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7.1988407699037624E-2"/>
          <c:y val="5.1400554097404488E-2"/>
          <c:w val="0.89074868766404192"/>
          <c:h val="0.7986057100005356"/>
        </c:manualLayout>
      </c:layout>
      <c:barChart>
        <c:barDir val="col"/>
        <c:grouping val="clustered"/>
        <c:varyColors val="0"/>
        <c:ser>
          <c:idx val="0"/>
          <c:order val="0"/>
          <c:tx>
            <c:strRef>
              <c:f>Sheet1!$B$1</c:f>
              <c:strCache>
                <c:ptCount val="1"/>
                <c:pt idx="0">
                  <c:v>Visitors</c:v>
                </c:pt>
              </c:strCache>
            </c:strRef>
          </c:tx>
          <c:spPr>
            <a:solidFill>
              <a:srgbClr val="FF0000"/>
            </a:solidFill>
          </c:spPr>
          <c:invertIfNegative val="0"/>
          <c:cat>
            <c:strRef>
              <c:f>Sheet1!$A$2:$A$4</c:f>
              <c:strCache>
                <c:ptCount val="3"/>
                <c:pt idx="0">
                  <c:v>REP</c:v>
                </c:pt>
                <c:pt idx="1">
                  <c:v>SEQ</c:v>
                </c:pt>
                <c:pt idx="2">
                  <c:v>RND</c:v>
                </c:pt>
              </c:strCache>
            </c:strRef>
          </c:cat>
          <c:val>
            <c:numRef>
              <c:f>Sheet1!$B$2:$B$4</c:f>
              <c:numCache>
                <c:formatCode>General</c:formatCode>
                <c:ptCount val="3"/>
                <c:pt idx="0">
                  <c:v>20</c:v>
                </c:pt>
                <c:pt idx="1">
                  <c:v>56</c:v>
                </c:pt>
                <c:pt idx="2">
                  <c:v>55</c:v>
                </c:pt>
              </c:numCache>
            </c:numRef>
          </c:val>
        </c:ser>
        <c:ser>
          <c:idx val="1"/>
          <c:order val="1"/>
          <c:tx>
            <c:strRef>
              <c:f>Sheet1!$C$1</c:f>
              <c:strCache>
                <c:ptCount val="1"/>
                <c:pt idx="0">
                  <c:v>Open Type Switch</c:v>
                </c:pt>
              </c:strCache>
            </c:strRef>
          </c:tx>
          <c:spPr>
            <a:solidFill>
              <a:schemeClr val="accent1"/>
            </a:solidFill>
          </c:spPr>
          <c:invertIfNegative val="0"/>
          <c:cat>
            <c:strRef>
              <c:f>Sheet1!$A$2:$A$4</c:f>
              <c:strCache>
                <c:ptCount val="3"/>
                <c:pt idx="0">
                  <c:v>REP</c:v>
                </c:pt>
                <c:pt idx="1">
                  <c:v>SEQ</c:v>
                </c:pt>
                <c:pt idx="2">
                  <c:v>RND</c:v>
                </c:pt>
              </c:strCache>
            </c:strRef>
          </c:cat>
          <c:val>
            <c:numRef>
              <c:f>Sheet1!$C$2:$C$4</c:f>
              <c:numCache>
                <c:formatCode>General</c:formatCode>
                <c:ptCount val="3"/>
                <c:pt idx="0">
                  <c:v>18</c:v>
                </c:pt>
                <c:pt idx="1">
                  <c:v>49</c:v>
                </c:pt>
                <c:pt idx="2">
                  <c:v>55</c:v>
                </c:pt>
              </c:numCache>
            </c:numRef>
          </c:val>
        </c:ser>
        <c:dLbls>
          <c:showLegendKey val="0"/>
          <c:showVal val="0"/>
          <c:showCatName val="0"/>
          <c:showSerName val="0"/>
          <c:showPercent val="0"/>
          <c:showBubbleSize val="0"/>
        </c:dLbls>
        <c:gapWidth val="150"/>
        <c:axId val="251121408"/>
        <c:axId val="198020088"/>
      </c:barChart>
      <c:catAx>
        <c:axId val="251121408"/>
        <c:scaling>
          <c:orientation val="minMax"/>
        </c:scaling>
        <c:delete val="0"/>
        <c:axPos val="b"/>
        <c:title>
          <c:tx>
            <c:rich>
              <a:bodyPr/>
              <a:lstStyle/>
              <a:p>
                <a:pPr>
                  <a:defRPr/>
                </a:pPr>
                <a:r>
                  <a:rPr lang="en-US" dirty="0"/>
                  <a:t>Benchmark</a:t>
                </a:r>
              </a:p>
            </c:rich>
          </c:tx>
          <c:layout>
            <c:manualLayout>
              <c:xMode val="edge"/>
              <c:yMode val="edge"/>
              <c:x val="2.3817318730855424E-3"/>
              <c:y val="0.87615619476136908"/>
            </c:manualLayout>
          </c:layout>
          <c:overlay val="0"/>
        </c:title>
        <c:numFmt formatCode="General" sourceLinked="0"/>
        <c:majorTickMark val="out"/>
        <c:minorTickMark val="none"/>
        <c:tickLblPos val="nextTo"/>
        <c:crossAx val="198020088"/>
        <c:crosses val="autoZero"/>
        <c:auto val="1"/>
        <c:lblAlgn val="ctr"/>
        <c:lblOffset val="100"/>
        <c:noMultiLvlLbl val="0"/>
      </c:catAx>
      <c:valAx>
        <c:axId val="198020088"/>
        <c:scaling>
          <c:orientation val="minMax"/>
          <c:max val="70"/>
        </c:scaling>
        <c:delete val="0"/>
        <c:axPos val="l"/>
        <c:majorGridlines/>
        <c:title>
          <c:tx>
            <c:rich>
              <a:bodyPr rot="-5400000" vert="horz"/>
              <a:lstStyle/>
              <a:p>
                <a:pPr>
                  <a:defRPr/>
                </a:pPr>
                <a:r>
                  <a:rPr lang="en-US" dirty="0"/>
                  <a:t>Cycles per Iteration</a:t>
                </a:r>
              </a:p>
            </c:rich>
          </c:tx>
          <c:layout>
            <c:manualLayout>
              <c:xMode val="edge"/>
              <c:yMode val="edge"/>
              <c:x val="6.4412254659681409E-2"/>
              <c:y val="0.15805560019283305"/>
            </c:manualLayout>
          </c:layout>
          <c:overlay val="0"/>
        </c:title>
        <c:numFmt formatCode="General" sourceLinked="1"/>
        <c:majorTickMark val="out"/>
        <c:minorTickMark val="none"/>
        <c:tickLblPos val="nextTo"/>
        <c:crossAx val="251121408"/>
        <c:crosses val="autoZero"/>
        <c:crossBetween val="between"/>
      </c:valAx>
    </c:plotArea>
    <c:legend>
      <c:legendPos val="r"/>
      <c:layout>
        <c:manualLayout>
          <c:xMode val="edge"/>
          <c:yMode val="edge"/>
          <c:x val="0.32151326195069219"/>
          <c:y val="5.3990036959665755E-2"/>
          <c:w val="0.41035323021117331"/>
          <c:h val="8.6532225222099871E-2"/>
        </c:manualLayout>
      </c:layout>
      <c:overlay val="0"/>
    </c:legend>
    <c:plotVisOnly val="1"/>
    <c:dispBlanksAs val="gap"/>
    <c:showDLblsOverMax val="0"/>
  </c:chart>
  <c:spPr>
    <a:solidFill>
      <a:srgbClr val="F8F8F8">
        <a:alpha val="86000"/>
      </a:srgbClr>
    </a:solidFill>
  </c:spPr>
  <c:externalData r:id="rId2">
    <c:autoUpdate val="0"/>
  </c:externalData>
  <c:userShapes r:id="rId3"/>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1482159492912766E-2"/>
          <c:y val="3.074425330463329E-2"/>
          <c:w val="0.91991810893332959"/>
          <c:h val="0.84310635759195551"/>
        </c:manualLayout>
      </c:layout>
      <c:barChart>
        <c:barDir val="col"/>
        <c:grouping val="clustered"/>
        <c:varyColors val="0"/>
        <c:ser>
          <c:idx val="0"/>
          <c:order val="0"/>
          <c:tx>
            <c:strRef>
              <c:f>'2013-03-10 Diag Boot'!$L$2</c:f>
              <c:strCache>
                <c:ptCount val="1"/>
                <c:pt idx="0">
                  <c:v>N-Dispatch</c:v>
                </c:pt>
              </c:strCache>
            </c:strRef>
          </c:tx>
          <c:spPr>
            <a:solidFill>
              <a:srgbClr val="FF0000"/>
            </a:solidFill>
          </c:spPr>
          <c:invertIfNegative val="0"/>
          <c:cat>
            <c:numRef>
              <c:f>'2013-03-10 Diag Boot'!$M$1:$P$1</c:f>
              <c:numCache>
                <c:formatCode>General</c:formatCode>
                <c:ptCount val="4"/>
                <c:pt idx="0">
                  <c:v>1</c:v>
                </c:pt>
                <c:pt idx="1">
                  <c:v>2</c:v>
                </c:pt>
                <c:pt idx="2">
                  <c:v>3</c:v>
                </c:pt>
                <c:pt idx="3">
                  <c:v>4</c:v>
                </c:pt>
              </c:numCache>
            </c:numRef>
          </c:cat>
          <c:val>
            <c:numRef>
              <c:f>'2013-03-10 Diag Boot'!$M$2:$P$2</c:f>
              <c:numCache>
                <c:formatCode>General</c:formatCode>
                <c:ptCount val="4"/>
                <c:pt idx="0">
                  <c:v>61</c:v>
                </c:pt>
                <c:pt idx="1">
                  <c:v>135</c:v>
                </c:pt>
                <c:pt idx="2">
                  <c:v>222</c:v>
                </c:pt>
                <c:pt idx="3">
                  <c:v>259</c:v>
                </c:pt>
              </c:numCache>
            </c:numRef>
          </c:val>
        </c:ser>
        <c:ser>
          <c:idx val="1"/>
          <c:order val="1"/>
          <c:tx>
            <c:strRef>
              <c:f>'2013-03-10 Diag Boot'!$L$3</c:f>
              <c:strCache>
                <c:ptCount val="1"/>
                <c:pt idx="0">
                  <c:v>N-Dispatch GCC 4.6.1</c:v>
                </c:pt>
              </c:strCache>
            </c:strRef>
          </c:tx>
          <c:spPr>
            <a:solidFill>
              <a:srgbClr val="FF0000">
                <a:alpha val="89804"/>
              </a:srgbClr>
            </a:solidFill>
          </c:spPr>
          <c:invertIfNegative val="0"/>
          <c:cat>
            <c:numRef>
              <c:f>'2013-03-10 Diag Boot'!$M$1:$P$1</c:f>
              <c:numCache>
                <c:formatCode>General</c:formatCode>
                <c:ptCount val="4"/>
                <c:pt idx="0">
                  <c:v>1</c:v>
                </c:pt>
                <c:pt idx="1">
                  <c:v>2</c:v>
                </c:pt>
                <c:pt idx="2">
                  <c:v>3</c:v>
                </c:pt>
                <c:pt idx="3">
                  <c:v>4</c:v>
                </c:pt>
              </c:numCache>
            </c:numRef>
          </c:cat>
          <c:val>
            <c:numRef>
              <c:f>'2013-03-10 Diag Boot'!$M$3:$P$3</c:f>
              <c:numCache>
                <c:formatCode>General</c:formatCode>
                <c:ptCount val="4"/>
                <c:pt idx="0">
                  <c:v>54</c:v>
                </c:pt>
                <c:pt idx="1">
                  <c:v>108</c:v>
                </c:pt>
                <c:pt idx="2">
                  <c:v>179</c:v>
                </c:pt>
                <c:pt idx="3">
                  <c:v>221</c:v>
                </c:pt>
              </c:numCache>
            </c:numRef>
          </c:val>
        </c:ser>
        <c:ser>
          <c:idx val="2"/>
          <c:order val="2"/>
          <c:tx>
            <c:strRef>
              <c:f>'2013-03-10 Diag Boot'!$L$4</c:f>
              <c:strCache>
                <c:ptCount val="1"/>
                <c:pt idx="0">
                  <c:v>N-Dispatch GCC 4.7.2</c:v>
                </c:pt>
              </c:strCache>
            </c:strRef>
          </c:tx>
          <c:spPr>
            <a:solidFill>
              <a:srgbClr val="FF0000">
                <a:alpha val="80000"/>
              </a:srgbClr>
            </a:solidFill>
          </c:spPr>
          <c:invertIfNegative val="0"/>
          <c:cat>
            <c:numRef>
              <c:f>'2013-03-10 Diag Boot'!$M$1:$P$1</c:f>
              <c:numCache>
                <c:formatCode>General</c:formatCode>
                <c:ptCount val="4"/>
                <c:pt idx="0">
                  <c:v>1</c:v>
                </c:pt>
                <c:pt idx="1">
                  <c:v>2</c:v>
                </c:pt>
                <c:pt idx="2">
                  <c:v>3</c:v>
                </c:pt>
                <c:pt idx="3">
                  <c:v>4</c:v>
                </c:pt>
              </c:numCache>
            </c:numRef>
          </c:cat>
          <c:val>
            <c:numRef>
              <c:f>'2013-03-10 Diag Boot'!$M$4:$P$4</c:f>
              <c:numCache>
                <c:formatCode>General</c:formatCode>
                <c:ptCount val="4"/>
                <c:pt idx="0">
                  <c:v>49</c:v>
                </c:pt>
                <c:pt idx="1">
                  <c:v>103</c:v>
                </c:pt>
                <c:pt idx="2">
                  <c:v>168</c:v>
                </c:pt>
                <c:pt idx="3">
                  <c:v>212</c:v>
                </c:pt>
              </c:numCache>
            </c:numRef>
          </c:val>
        </c:ser>
        <c:ser>
          <c:idx val="3"/>
          <c:order val="3"/>
          <c:tx>
            <c:strRef>
              <c:f>'2013-03-10 Diag Boot'!$L$5</c:f>
              <c:strCache>
                <c:ptCount val="1"/>
                <c:pt idx="0">
                  <c:v>N-Dispatch VC++ 10</c:v>
                </c:pt>
              </c:strCache>
            </c:strRef>
          </c:tx>
          <c:spPr>
            <a:solidFill>
              <a:srgbClr val="FF0000">
                <a:alpha val="69804"/>
              </a:srgbClr>
            </a:solidFill>
          </c:spPr>
          <c:invertIfNegative val="0"/>
          <c:cat>
            <c:numRef>
              <c:f>'2013-03-10 Diag Boot'!$M$1:$P$1</c:f>
              <c:numCache>
                <c:formatCode>General</c:formatCode>
                <c:ptCount val="4"/>
                <c:pt idx="0">
                  <c:v>1</c:v>
                </c:pt>
                <c:pt idx="1">
                  <c:v>2</c:v>
                </c:pt>
                <c:pt idx="2">
                  <c:v>3</c:v>
                </c:pt>
                <c:pt idx="3">
                  <c:v>4</c:v>
                </c:pt>
              </c:numCache>
            </c:numRef>
          </c:cat>
          <c:val>
            <c:numRef>
              <c:f>'2013-03-10 Diag Boot'!$M$5:$P$5</c:f>
              <c:numCache>
                <c:formatCode>General</c:formatCode>
                <c:ptCount val="4"/>
                <c:pt idx="0">
                  <c:v>43</c:v>
                </c:pt>
                <c:pt idx="1">
                  <c:v>100</c:v>
                </c:pt>
                <c:pt idx="2">
                  <c:v>172</c:v>
                </c:pt>
                <c:pt idx="3">
                  <c:v>215</c:v>
                </c:pt>
              </c:numCache>
            </c:numRef>
          </c:val>
        </c:ser>
        <c:ser>
          <c:idx val="4"/>
          <c:order val="4"/>
          <c:tx>
            <c:strRef>
              <c:f>'2013-03-10 Diag Boot'!$L$6</c:f>
              <c:strCache>
                <c:ptCount val="1"/>
                <c:pt idx="0">
                  <c:v>N-Dispatch VC++ 11</c:v>
                </c:pt>
              </c:strCache>
            </c:strRef>
          </c:tx>
          <c:spPr>
            <a:solidFill>
              <a:srgbClr val="FF0000">
                <a:alpha val="60000"/>
              </a:srgbClr>
            </a:solidFill>
          </c:spPr>
          <c:invertIfNegative val="0"/>
          <c:cat>
            <c:numRef>
              <c:f>'2013-03-10 Diag Boot'!$M$1:$P$1</c:f>
              <c:numCache>
                <c:formatCode>General</c:formatCode>
                <c:ptCount val="4"/>
                <c:pt idx="0">
                  <c:v>1</c:v>
                </c:pt>
                <c:pt idx="1">
                  <c:v>2</c:v>
                </c:pt>
                <c:pt idx="2">
                  <c:v>3</c:v>
                </c:pt>
                <c:pt idx="3">
                  <c:v>4</c:v>
                </c:pt>
              </c:numCache>
            </c:numRef>
          </c:cat>
          <c:val>
            <c:numRef>
              <c:f>'2013-03-10 Diag Boot'!$M$6:$P$6</c:f>
              <c:numCache>
                <c:formatCode>General</c:formatCode>
                <c:ptCount val="4"/>
                <c:pt idx="0">
                  <c:v>43</c:v>
                </c:pt>
                <c:pt idx="1">
                  <c:v>94</c:v>
                </c:pt>
                <c:pt idx="2">
                  <c:v>160</c:v>
                </c:pt>
                <c:pt idx="3">
                  <c:v>188</c:v>
                </c:pt>
              </c:numCache>
            </c:numRef>
          </c:val>
        </c:ser>
        <c:ser>
          <c:idx val="5"/>
          <c:order val="5"/>
          <c:tx>
            <c:strRef>
              <c:f>'2013-03-10 Diag Boot'!$L$7</c:f>
              <c:strCache>
                <c:ptCount val="1"/>
              </c:strCache>
            </c:strRef>
          </c:tx>
          <c:invertIfNegative val="0"/>
          <c:cat>
            <c:numRef>
              <c:f>'2013-03-10 Diag Boot'!$M$1:$P$1</c:f>
              <c:numCache>
                <c:formatCode>General</c:formatCode>
                <c:ptCount val="4"/>
                <c:pt idx="0">
                  <c:v>1</c:v>
                </c:pt>
                <c:pt idx="1">
                  <c:v>2</c:v>
                </c:pt>
                <c:pt idx="2">
                  <c:v>3</c:v>
                </c:pt>
                <c:pt idx="3">
                  <c:v>4</c:v>
                </c:pt>
              </c:numCache>
            </c:numRef>
          </c:cat>
          <c:val>
            <c:numRef>
              <c:f>'2013-03-10 Diag Boot'!$M$7:$P$7</c:f>
              <c:numCache>
                <c:formatCode>General</c:formatCode>
                <c:ptCount val="4"/>
              </c:numCache>
            </c:numRef>
          </c:val>
        </c:ser>
        <c:ser>
          <c:idx val="6"/>
          <c:order val="6"/>
          <c:tx>
            <c:strRef>
              <c:f>'2013-03-10 Diag Boot'!$L$8</c:f>
              <c:strCache>
                <c:ptCount val="1"/>
                <c:pt idx="0">
                  <c:v>Open Type Switch</c:v>
                </c:pt>
              </c:strCache>
            </c:strRef>
          </c:tx>
          <c:spPr>
            <a:solidFill>
              <a:srgbClr val="4F81BD"/>
            </a:solidFill>
          </c:spPr>
          <c:invertIfNegative val="0"/>
          <c:cat>
            <c:numRef>
              <c:f>'2013-03-10 Diag Boot'!$M$1:$P$1</c:f>
              <c:numCache>
                <c:formatCode>General</c:formatCode>
                <c:ptCount val="4"/>
                <c:pt idx="0">
                  <c:v>1</c:v>
                </c:pt>
                <c:pt idx="1">
                  <c:v>2</c:v>
                </c:pt>
                <c:pt idx="2">
                  <c:v>3</c:v>
                </c:pt>
                <c:pt idx="3">
                  <c:v>4</c:v>
                </c:pt>
              </c:numCache>
            </c:numRef>
          </c:cat>
          <c:val>
            <c:numRef>
              <c:f>'2013-03-10 Diag Boot'!$M$8:$P$8</c:f>
              <c:numCache>
                <c:formatCode>General</c:formatCode>
                <c:ptCount val="4"/>
                <c:pt idx="0">
                  <c:v>56</c:v>
                </c:pt>
                <c:pt idx="1">
                  <c:v>107</c:v>
                </c:pt>
                <c:pt idx="2">
                  <c:v>201</c:v>
                </c:pt>
                <c:pt idx="3">
                  <c:v>180</c:v>
                </c:pt>
              </c:numCache>
            </c:numRef>
          </c:val>
        </c:ser>
        <c:ser>
          <c:idx val="7"/>
          <c:order val="7"/>
          <c:tx>
            <c:strRef>
              <c:f>'2013-03-10 Diag Boot'!$L$9</c:f>
              <c:strCache>
                <c:ptCount val="1"/>
                <c:pt idx="0">
                  <c:v>Type Switch GCC 4.6.1</c:v>
                </c:pt>
              </c:strCache>
            </c:strRef>
          </c:tx>
          <c:spPr>
            <a:solidFill>
              <a:srgbClr val="4F81BD">
                <a:alpha val="89804"/>
              </a:srgbClr>
            </a:solidFill>
          </c:spPr>
          <c:invertIfNegative val="0"/>
          <c:cat>
            <c:numRef>
              <c:f>'2013-03-10 Diag Boot'!$M$1:$P$1</c:f>
              <c:numCache>
                <c:formatCode>General</c:formatCode>
                <c:ptCount val="4"/>
                <c:pt idx="0">
                  <c:v>1</c:v>
                </c:pt>
                <c:pt idx="1">
                  <c:v>2</c:v>
                </c:pt>
                <c:pt idx="2">
                  <c:v>3</c:v>
                </c:pt>
                <c:pt idx="3">
                  <c:v>4</c:v>
                </c:pt>
              </c:numCache>
            </c:numRef>
          </c:cat>
          <c:val>
            <c:numRef>
              <c:f>'2013-03-10 Diag Boot'!$M$9:$P$9</c:f>
              <c:numCache>
                <c:formatCode>General</c:formatCode>
                <c:ptCount val="4"/>
                <c:pt idx="0">
                  <c:v>54</c:v>
                </c:pt>
                <c:pt idx="1">
                  <c:v>96</c:v>
                </c:pt>
                <c:pt idx="2">
                  <c:v>132</c:v>
                </c:pt>
                <c:pt idx="3">
                  <c:v>174</c:v>
                </c:pt>
              </c:numCache>
            </c:numRef>
          </c:val>
        </c:ser>
        <c:ser>
          <c:idx val="8"/>
          <c:order val="8"/>
          <c:tx>
            <c:strRef>
              <c:f>'2013-03-10 Diag Boot'!$L$10</c:f>
              <c:strCache>
                <c:ptCount val="1"/>
                <c:pt idx="0">
                  <c:v>Type Switch GCC 4.7.2</c:v>
                </c:pt>
              </c:strCache>
            </c:strRef>
          </c:tx>
          <c:spPr>
            <a:solidFill>
              <a:srgbClr val="4F81BD">
                <a:alpha val="80000"/>
              </a:srgbClr>
            </a:solidFill>
          </c:spPr>
          <c:invertIfNegative val="0"/>
          <c:cat>
            <c:numRef>
              <c:f>'2013-03-10 Diag Boot'!$M$1:$P$1</c:f>
              <c:numCache>
                <c:formatCode>General</c:formatCode>
                <c:ptCount val="4"/>
                <c:pt idx="0">
                  <c:v>1</c:v>
                </c:pt>
                <c:pt idx="1">
                  <c:v>2</c:v>
                </c:pt>
                <c:pt idx="2">
                  <c:v>3</c:v>
                </c:pt>
                <c:pt idx="3">
                  <c:v>4</c:v>
                </c:pt>
              </c:numCache>
            </c:numRef>
          </c:cat>
          <c:val>
            <c:numRef>
              <c:f>'2013-03-10 Diag Boot'!$M$10:$P$10</c:f>
              <c:numCache>
                <c:formatCode>General</c:formatCode>
                <c:ptCount val="4"/>
                <c:pt idx="0">
                  <c:v>54</c:v>
                </c:pt>
                <c:pt idx="1">
                  <c:v>98</c:v>
                </c:pt>
                <c:pt idx="2">
                  <c:v>192</c:v>
                </c:pt>
                <c:pt idx="3">
                  <c:v>173</c:v>
                </c:pt>
              </c:numCache>
            </c:numRef>
          </c:val>
        </c:ser>
        <c:ser>
          <c:idx val="9"/>
          <c:order val="9"/>
          <c:tx>
            <c:strRef>
              <c:f>'2013-03-10 Diag Boot'!$L$11</c:f>
              <c:strCache>
                <c:ptCount val="1"/>
                <c:pt idx="0">
                  <c:v>Type Switch VC++ 10</c:v>
                </c:pt>
              </c:strCache>
            </c:strRef>
          </c:tx>
          <c:spPr>
            <a:solidFill>
              <a:srgbClr val="4F81BD">
                <a:alpha val="69804"/>
              </a:srgbClr>
            </a:solidFill>
          </c:spPr>
          <c:invertIfNegative val="0"/>
          <c:cat>
            <c:numRef>
              <c:f>'2013-03-10 Diag Boot'!$M$1:$P$1</c:f>
              <c:numCache>
                <c:formatCode>General</c:formatCode>
                <c:ptCount val="4"/>
                <c:pt idx="0">
                  <c:v>1</c:v>
                </c:pt>
                <c:pt idx="1">
                  <c:v>2</c:v>
                </c:pt>
                <c:pt idx="2">
                  <c:v>3</c:v>
                </c:pt>
                <c:pt idx="3">
                  <c:v>4</c:v>
                </c:pt>
              </c:numCache>
            </c:numRef>
          </c:cat>
          <c:val>
            <c:numRef>
              <c:f>'2013-03-10 Diag Boot'!$M$11:$P$11</c:f>
              <c:numCache>
                <c:formatCode>General</c:formatCode>
                <c:ptCount val="4"/>
                <c:pt idx="0">
                  <c:v>52</c:v>
                </c:pt>
                <c:pt idx="1">
                  <c:v>72</c:v>
                </c:pt>
                <c:pt idx="2">
                  <c:v>135</c:v>
                </c:pt>
                <c:pt idx="3">
                  <c:v>122</c:v>
                </c:pt>
              </c:numCache>
            </c:numRef>
          </c:val>
        </c:ser>
        <c:ser>
          <c:idx val="10"/>
          <c:order val="10"/>
          <c:tx>
            <c:strRef>
              <c:f>'2013-03-10 Diag Boot'!$L$12</c:f>
              <c:strCache>
                <c:ptCount val="1"/>
                <c:pt idx="0">
                  <c:v>Type Switch VC++ 11</c:v>
                </c:pt>
              </c:strCache>
            </c:strRef>
          </c:tx>
          <c:spPr>
            <a:solidFill>
              <a:srgbClr val="4F81BD">
                <a:alpha val="60000"/>
              </a:srgbClr>
            </a:solidFill>
          </c:spPr>
          <c:invertIfNegative val="0"/>
          <c:cat>
            <c:numRef>
              <c:f>'2013-03-10 Diag Boot'!$M$1:$P$1</c:f>
              <c:numCache>
                <c:formatCode>General</c:formatCode>
                <c:ptCount val="4"/>
                <c:pt idx="0">
                  <c:v>1</c:v>
                </c:pt>
                <c:pt idx="1">
                  <c:v>2</c:v>
                </c:pt>
                <c:pt idx="2">
                  <c:v>3</c:v>
                </c:pt>
                <c:pt idx="3">
                  <c:v>4</c:v>
                </c:pt>
              </c:numCache>
            </c:numRef>
          </c:cat>
          <c:val>
            <c:numRef>
              <c:f>'2013-03-10 Diag Boot'!$M$12:$P$12</c:f>
              <c:numCache>
                <c:formatCode>General</c:formatCode>
                <c:ptCount val="4"/>
                <c:pt idx="0">
                  <c:v>48</c:v>
                </c:pt>
                <c:pt idx="1">
                  <c:v>81</c:v>
                </c:pt>
                <c:pt idx="2">
                  <c:v>141</c:v>
                </c:pt>
                <c:pt idx="3">
                  <c:v>121</c:v>
                </c:pt>
              </c:numCache>
            </c:numRef>
          </c:val>
        </c:ser>
        <c:ser>
          <c:idx val="11"/>
          <c:order val="11"/>
          <c:tx>
            <c:strRef>
              <c:f>'2013-03-10 Diag Boot'!$L$13</c:f>
              <c:strCache>
                <c:ptCount val="1"/>
              </c:strCache>
            </c:strRef>
          </c:tx>
          <c:invertIfNegative val="0"/>
          <c:cat>
            <c:numRef>
              <c:f>'2013-03-10 Diag Boot'!$M$1:$P$1</c:f>
              <c:numCache>
                <c:formatCode>General</c:formatCode>
                <c:ptCount val="4"/>
                <c:pt idx="0">
                  <c:v>1</c:v>
                </c:pt>
                <c:pt idx="1">
                  <c:v>2</c:v>
                </c:pt>
                <c:pt idx="2">
                  <c:v>3</c:v>
                </c:pt>
                <c:pt idx="3">
                  <c:v>4</c:v>
                </c:pt>
              </c:numCache>
            </c:numRef>
          </c:cat>
          <c:val>
            <c:numRef>
              <c:f>'2013-03-10 Diag Boot'!$M$13:$P$13</c:f>
              <c:numCache>
                <c:formatCode>General</c:formatCode>
                <c:ptCount val="4"/>
              </c:numCache>
            </c:numRef>
          </c:val>
        </c:ser>
        <c:ser>
          <c:idx val="12"/>
          <c:order val="12"/>
          <c:tx>
            <c:strRef>
              <c:f>'2013-03-10 Diag Boot'!$L$14</c:f>
              <c:strCache>
                <c:ptCount val="1"/>
                <c:pt idx="0">
                  <c:v>Open Multi-methods</c:v>
                </c:pt>
              </c:strCache>
            </c:strRef>
          </c:tx>
          <c:spPr>
            <a:solidFill>
              <a:srgbClr val="8064A2"/>
            </a:solidFill>
          </c:spPr>
          <c:invertIfNegative val="0"/>
          <c:cat>
            <c:numRef>
              <c:f>'2013-03-10 Diag Boot'!$M$1:$P$1</c:f>
              <c:numCache>
                <c:formatCode>General</c:formatCode>
                <c:ptCount val="4"/>
                <c:pt idx="0">
                  <c:v>1</c:v>
                </c:pt>
                <c:pt idx="1">
                  <c:v>2</c:v>
                </c:pt>
                <c:pt idx="2">
                  <c:v>3</c:v>
                </c:pt>
                <c:pt idx="3">
                  <c:v>4</c:v>
                </c:pt>
              </c:numCache>
            </c:numRef>
          </c:cat>
          <c:val>
            <c:numRef>
              <c:f>'2013-03-10 Diag Boot'!$M$14:$P$14</c:f>
              <c:numCache>
                <c:formatCode>General</c:formatCode>
                <c:ptCount val="4"/>
                <c:pt idx="0">
                  <c:v>50</c:v>
                </c:pt>
                <c:pt idx="1">
                  <c:v>56</c:v>
                </c:pt>
                <c:pt idx="2">
                  <c:v>63</c:v>
                </c:pt>
                <c:pt idx="3">
                  <c:v>67</c:v>
                </c:pt>
              </c:numCache>
            </c:numRef>
          </c:val>
        </c:ser>
        <c:ser>
          <c:idx val="13"/>
          <c:order val="13"/>
          <c:tx>
            <c:strRef>
              <c:f>'2013-03-10 Diag Boot'!$L$15</c:f>
              <c:strCache>
                <c:ptCount val="1"/>
                <c:pt idx="0">
                  <c:v>Multi-methods GCC 4.6.1</c:v>
                </c:pt>
              </c:strCache>
            </c:strRef>
          </c:tx>
          <c:spPr>
            <a:solidFill>
              <a:srgbClr val="8064A2">
                <a:alpha val="89804"/>
              </a:srgbClr>
            </a:solidFill>
          </c:spPr>
          <c:invertIfNegative val="0"/>
          <c:cat>
            <c:numRef>
              <c:f>'2013-03-10 Diag Boot'!$M$1:$P$1</c:f>
              <c:numCache>
                <c:formatCode>General</c:formatCode>
                <c:ptCount val="4"/>
                <c:pt idx="0">
                  <c:v>1</c:v>
                </c:pt>
                <c:pt idx="1">
                  <c:v>2</c:v>
                </c:pt>
                <c:pt idx="2">
                  <c:v>3</c:v>
                </c:pt>
                <c:pt idx="3">
                  <c:v>4</c:v>
                </c:pt>
              </c:numCache>
            </c:numRef>
          </c:cat>
          <c:val>
            <c:numRef>
              <c:f>'2013-03-10 Diag Boot'!$M$15:$P$15</c:f>
              <c:numCache>
                <c:formatCode>General</c:formatCode>
                <c:ptCount val="4"/>
                <c:pt idx="0">
                  <c:v>49</c:v>
                </c:pt>
                <c:pt idx="1">
                  <c:v>55</c:v>
                </c:pt>
                <c:pt idx="2">
                  <c:v>65</c:v>
                </c:pt>
                <c:pt idx="3">
                  <c:v>66</c:v>
                </c:pt>
              </c:numCache>
            </c:numRef>
          </c:val>
        </c:ser>
        <c:ser>
          <c:idx val="14"/>
          <c:order val="14"/>
          <c:tx>
            <c:strRef>
              <c:f>'2013-03-10 Diag Boot'!$L$16</c:f>
              <c:strCache>
                <c:ptCount val="1"/>
                <c:pt idx="0">
                  <c:v>Multi-methods GCC 4.7.2</c:v>
                </c:pt>
              </c:strCache>
            </c:strRef>
          </c:tx>
          <c:spPr>
            <a:solidFill>
              <a:srgbClr val="8064A2">
                <a:alpha val="80000"/>
              </a:srgbClr>
            </a:solidFill>
          </c:spPr>
          <c:invertIfNegative val="0"/>
          <c:cat>
            <c:numRef>
              <c:f>'2013-03-10 Diag Boot'!$M$1:$P$1</c:f>
              <c:numCache>
                <c:formatCode>General</c:formatCode>
                <c:ptCount val="4"/>
                <c:pt idx="0">
                  <c:v>1</c:v>
                </c:pt>
                <c:pt idx="1">
                  <c:v>2</c:v>
                </c:pt>
                <c:pt idx="2">
                  <c:v>3</c:v>
                </c:pt>
                <c:pt idx="3">
                  <c:v>4</c:v>
                </c:pt>
              </c:numCache>
            </c:numRef>
          </c:cat>
          <c:val>
            <c:numRef>
              <c:f>'2013-03-10 Diag Boot'!$M$16:$P$16</c:f>
              <c:numCache>
                <c:formatCode>General</c:formatCode>
                <c:ptCount val="4"/>
                <c:pt idx="0">
                  <c:v>50</c:v>
                </c:pt>
                <c:pt idx="1">
                  <c:v>56</c:v>
                </c:pt>
                <c:pt idx="2">
                  <c:v>63</c:v>
                </c:pt>
                <c:pt idx="3">
                  <c:v>67</c:v>
                </c:pt>
              </c:numCache>
            </c:numRef>
          </c:val>
        </c:ser>
        <c:ser>
          <c:idx val="15"/>
          <c:order val="15"/>
          <c:tx>
            <c:strRef>
              <c:f>'2013-03-10 Diag Boot'!$L$17</c:f>
              <c:strCache>
                <c:ptCount val="1"/>
                <c:pt idx="0">
                  <c:v>Multi-methods VC++ 10</c:v>
                </c:pt>
              </c:strCache>
            </c:strRef>
          </c:tx>
          <c:spPr>
            <a:solidFill>
              <a:srgbClr val="8064A2">
                <a:alpha val="69804"/>
              </a:srgbClr>
            </a:solidFill>
          </c:spPr>
          <c:invertIfNegative val="0"/>
          <c:cat>
            <c:numRef>
              <c:f>'2013-03-10 Diag Boot'!$M$1:$P$1</c:f>
              <c:numCache>
                <c:formatCode>General</c:formatCode>
                <c:ptCount val="4"/>
                <c:pt idx="0">
                  <c:v>1</c:v>
                </c:pt>
                <c:pt idx="1">
                  <c:v>2</c:v>
                </c:pt>
                <c:pt idx="2">
                  <c:v>3</c:v>
                </c:pt>
                <c:pt idx="3">
                  <c:v>4</c:v>
                </c:pt>
              </c:numCache>
            </c:numRef>
          </c:cat>
          <c:val>
            <c:numRef>
              <c:f>'2013-03-10 Diag Boot'!$M$17:$P$17</c:f>
              <c:numCache>
                <c:formatCode>General</c:formatCode>
                <c:ptCount val="4"/>
                <c:pt idx="0">
                  <c:v>47</c:v>
                </c:pt>
                <c:pt idx="1">
                  <c:v>51</c:v>
                </c:pt>
                <c:pt idx="2">
                  <c:v>57</c:v>
                </c:pt>
                <c:pt idx="3">
                  <c:v>59</c:v>
                </c:pt>
              </c:numCache>
            </c:numRef>
          </c:val>
        </c:ser>
        <c:ser>
          <c:idx val="16"/>
          <c:order val="16"/>
          <c:tx>
            <c:strRef>
              <c:f>'2013-03-10 Diag Boot'!$L$18</c:f>
              <c:strCache>
                <c:ptCount val="1"/>
                <c:pt idx="0">
                  <c:v>Multi-methods VC++ 11</c:v>
                </c:pt>
              </c:strCache>
            </c:strRef>
          </c:tx>
          <c:spPr>
            <a:solidFill>
              <a:srgbClr val="8064A2">
                <a:alpha val="60000"/>
              </a:srgbClr>
            </a:solidFill>
          </c:spPr>
          <c:invertIfNegative val="0"/>
          <c:cat>
            <c:numRef>
              <c:f>'2013-03-10 Diag Boot'!$M$1:$P$1</c:f>
              <c:numCache>
                <c:formatCode>General</c:formatCode>
                <c:ptCount val="4"/>
                <c:pt idx="0">
                  <c:v>1</c:v>
                </c:pt>
                <c:pt idx="1">
                  <c:v>2</c:v>
                </c:pt>
                <c:pt idx="2">
                  <c:v>3</c:v>
                </c:pt>
                <c:pt idx="3">
                  <c:v>4</c:v>
                </c:pt>
              </c:numCache>
            </c:numRef>
          </c:cat>
          <c:val>
            <c:numRef>
              <c:f>'2013-03-10 Diag Boot'!$M$18:$P$18</c:f>
              <c:numCache>
                <c:formatCode>General</c:formatCode>
                <c:ptCount val="4"/>
                <c:pt idx="0">
                  <c:v>47</c:v>
                </c:pt>
                <c:pt idx="1">
                  <c:v>53</c:v>
                </c:pt>
                <c:pt idx="2">
                  <c:v>60</c:v>
                </c:pt>
                <c:pt idx="3">
                  <c:v>62</c:v>
                </c:pt>
              </c:numCache>
            </c:numRef>
          </c:val>
        </c:ser>
        <c:dLbls>
          <c:showLegendKey val="0"/>
          <c:showVal val="0"/>
          <c:showCatName val="0"/>
          <c:showSerName val="0"/>
          <c:showPercent val="0"/>
          <c:showBubbleSize val="0"/>
        </c:dLbls>
        <c:gapWidth val="150"/>
        <c:axId val="198013032"/>
        <c:axId val="251121016"/>
      </c:barChart>
      <c:catAx>
        <c:axId val="198013032"/>
        <c:scaling>
          <c:orientation val="minMax"/>
        </c:scaling>
        <c:delete val="0"/>
        <c:axPos val="b"/>
        <c:majorGridlines/>
        <c:title>
          <c:tx>
            <c:rich>
              <a:bodyPr/>
              <a:lstStyle/>
              <a:p>
                <a:pPr>
                  <a:defRPr sz="1200"/>
                </a:pPr>
                <a:r>
                  <a:rPr lang="en-US" sz="1200" dirty="0" smtClean="0"/>
                  <a:t>Number of Arguments </a:t>
                </a:r>
                <a:r>
                  <a:rPr lang="en-US" sz="1200" i="1" dirty="0" smtClean="0">
                    <a:latin typeface="Times New Roman" pitchFamily="18" charset="0"/>
                    <a:cs typeface="Times New Roman" pitchFamily="18" charset="0"/>
                  </a:rPr>
                  <a:t>N</a:t>
                </a:r>
                <a:endParaRPr lang="en-US" sz="1200" i="1" dirty="0">
                  <a:latin typeface="Times New Roman" pitchFamily="18" charset="0"/>
                  <a:cs typeface="Times New Roman" pitchFamily="18" charset="0"/>
                </a:endParaRPr>
              </a:p>
            </c:rich>
          </c:tx>
          <c:layout>
            <c:manualLayout>
              <c:xMode val="edge"/>
              <c:yMode val="edge"/>
              <c:x val="0.38093595704558864"/>
              <c:y val="0.92604087194767926"/>
            </c:manualLayout>
          </c:layout>
          <c:overlay val="0"/>
        </c:title>
        <c:numFmt formatCode="General" sourceLinked="1"/>
        <c:majorTickMark val="out"/>
        <c:minorTickMark val="none"/>
        <c:tickLblPos val="nextTo"/>
        <c:crossAx val="251121016"/>
        <c:crosses val="autoZero"/>
        <c:auto val="1"/>
        <c:lblAlgn val="ctr"/>
        <c:lblOffset val="100"/>
        <c:noMultiLvlLbl val="0"/>
      </c:catAx>
      <c:valAx>
        <c:axId val="251121016"/>
        <c:scaling>
          <c:orientation val="minMax"/>
        </c:scaling>
        <c:delete val="0"/>
        <c:axPos val="l"/>
        <c:majorGridlines/>
        <c:title>
          <c:tx>
            <c:rich>
              <a:bodyPr rot="-5400000" vert="horz"/>
              <a:lstStyle/>
              <a:p>
                <a:pPr>
                  <a:defRPr sz="1200"/>
                </a:pPr>
                <a:r>
                  <a:rPr lang="en-US" sz="1200" dirty="0"/>
                  <a:t>Cycles per Iteration</a:t>
                </a:r>
              </a:p>
            </c:rich>
          </c:tx>
          <c:layout>
            <c:manualLayout>
              <c:xMode val="edge"/>
              <c:yMode val="edge"/>
              <c:x val="6.337599024984765E-2"/>
              <c:y val="0.23396526988057023"/>
            </c:manualLayout>
          </c:layout>
          <c:overlay val="0"/>
        </c:title>
        <c:numFmt formatCode="General" sourceLinked="1"/>
        <c:majorTickMark val="out"/>
        <c:minorTickMark val="none"/>
        <c:tickLblPos val="nextTo"/>
        <c:crossAx val="198013032"/>
        <c:crosses val="autoZero"/>
        <c:crossBetween val="between"/>
      </c:valAx>
    </c:plotArea>
    <c:legend>
      <c:legendPos val="r"/>
      <c:legendEntry>
        <c:idx val="1"/>
        <c:delete val="1"/>
      </c:legendEntry>
      <c:legendEntry>
        <c:idx val="2"/>
        <c:delete val="1"/>
      </c:legendEntry>
      <c:legendEntry>
        <c:idx val="3"/>
        <c:delete val="1"/>
      </c:legendEntry>
      <c:legendEntry>
        <c:idx val="4"/>
        <c:delete val="1"/>
      </c:legendEntry>
      <c:legendEntry>
        <c:idx val="5"/>
        <c:delete val="1"/>
      </c:legendEntry>
      <c:legendEntry>
        <c:idx val="7"/>
        <c:delete val="1"/>
      </c:legendEntry>
      <c:legendEntry>
        <c:idx val="8"/>
        <c:delete val="1"/>
      </c:legendEntry>
      <c:legendEntry>
        <c:idx val="9"/>
        <c:delete val="1"/>
      </c:legendEntry>
      <c:legendEntry>
        <c:idx val="10"/>
        <c:delete val="1"/>
      </c:legendEntry>
      <c:legendEntry>
        <c:idx val="11"/>
        <c:delete val="1"/>
      </c:legendEntry>
      <c:legendEntry>
        <c:idx val="13"/>
        <c:delete val="1"/>
      </c:legendEntry>
      <c:legendEntry>
        <c:idx val="14"/>
        <c:delete val="1"/>
      </c:legendEntry>
      <c:legendEntry>
        <c:idx val="15"/>
        <c:delete val="1"/>
      </c:legendEntry>
      <c:legendEntry>
        <c:idx val="16"/>
        <c:delete val="1"/>
      </c:legendEntry>
      <c:layout>
        <c:manualLayout>
          <c:xMode val="edge"/>
          <c:yMode val="edge"/>
          <c:x val="9.1484081836088194E-2"/>
          <c:y val="5.1057466079994111E-2"/>
          <c:w val="0.8598415600243754"/>
          <c:h val="8.5345821717440706E-2"/>
        </c:manualLayout>
      </c:layout>
      <c:overlay val="0"/>
      <c:spPr>
        <a:solidFill>
          <a:schemeClr val="bg1"/>
        </a:solidFill>
        <a:ln>
          <a:solidFill>
            <a:schemeClr val="tx1">
              <a:lumMod val="50000"/>
              <a:lumOff val="50000"/>
            </a:schemeClr>
          </a:solidFill>
        </a:ln>
      </c:spPr>
      <c:txPr>
        <a:bodyPr/>
        <a:lstStyle/>
        <a:p>
          <a:pPr>
            <a:defRPr sz="1400"/>
          </a:pPr>
          <a:endParaRPr lang="en-US"/>
        </a:p>
      </c:txPr>
    </c:legend>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1329418197725284"/>
          <c:y val="5.1400554097404488E-2"/>
          <c:w val="0.8561502624671915"/>
          <c:h val="0.78145001611640652"/>
        </c:manualLayout>
      </c:layout>
      <c:barChart>
        <c:barDir val="col"/>
        <c:grouping val="clustered"/>
        <c:varyColors val="0"/>
        <c:ser>
          <c:idx val="0"/>
          <c:order val="0"/>
          <c:spPr>
            <a:solidFill>
              <a:schemeClr val="accent1"/>
            </a:solidFill>
          </c:spPr>
          <c:invertIfNegative val="0"/>
          <c:dPt>
            <c:idx val="0"/>
            <c:invertIfNegative val="0"/>
            <c:bubble3D val="0"/>
            <c:spPr>
              <a:solidFill>
                <a:srgbClr val="FF0000"/>
              </a:solidFill>
            </c:spPr>
          </c:dPt>
          <c:dPt>
            <c:idx val="1"/>
            <c:invertIfNegative val="0"/>
            <c:bubble3D val="0"/>
            <c:spPr>
              <a:solidFill>
                <a:srgbClr val="C00000"/>
              </a:solidFill>
            </c:spPr>
          </c:dPt>
          <c:cat>
            <c:strRef>
              <c:f>'2012-04-12'!$B$14:$F$14</c:f>
              <c:strCache>
                <c:ptCount val="5"/>
                <c:pt idx="0">
                  <c:v>OCaml</c:v>
                </c:pt>
                <c:pt idx="1">
                  <c:v>Haskell</c:v>
                </c:pt>
                <c:pt idx="2">
                  <c:v>C++/Kind</c:v>
                </c:pt>
                <c:pt idx="3">
                  <c:v>C++/Closed</c:v>
                </c:pt>
                <c:pt idx="4">
                  <c:v>C++/Open</c:v>
                </c:pt>
              </c:strCache>
            </c:strRef>
          </c:cat>
          <c:val>
            <c:numRef>
              <c:f>'2012-04-12'!$B$15:$F$15</c:f>
              <c:numCache>
                <c:formatCode>General</c:formatCode>
                <c:ptCount val="5"/>
                <c:pt idx="0">
                  <c:v>1.2659999999999999E-2</c:v>
                </c:pt>
                <c:pt idx="1">
                  <c:v>1.847E-2</c:v>
                </c:pt>
                <c:pt idx="2">
                  <c:v>1.498E-2</c:v>
                </c:pt>
                <c:pt idx="3">
                  <c:v>1.6376000000000002E-2</c:v>
                </c:pt>
                <c:pt idx="4">
                  <c:v>2.1475000000000001E-2</c:v>
                </c:pt>
              </c:numCache>
            </c:numRef>
          </c:val>
        </c:ser>
        <c:dLbls>
          <c:showLegendKey val="0"/>
          <c:showVal val="0"/>
          <c:showCatName val="0"/>
          <c:showSerName val="0"/>
          <c:showPercent val="0"/>
          <c:showBubbleSize val="0"/>
        </c:dLbls>
        <c:gapWidth val="150"/>
        <c:axId val="198014992"/>
        <c:axId val="198015776"/>
      </c:barChart>
      <c:catAx>
        <c:axId val="198014992"/>
        <c:scaling>
          <c:orientation val="minMax"/>
        </c:scaling>
        <c:delete val="0"/>
        <c:axPos val="b"/>
        <c:title>
          <c:tx>
            <c:rich>
              <a:bodyPr/>
              <a:lstStyle/>
              <a:p>
                <a:pPr>
                  <a:defRPr/>
                </a:pPr>
                <a:r>
                  <a:rPr lang="en-US"/>
                  <a:t>Language/Encoding</a:t>
                </a:r>
              </a:p>
            </c:rich>
          </c:tx>
          <c:layout>
            <c:manualLayout>
              <c:xMode val="edge"/>
              <c:yMode val="edge"/>
              <c:x val="0.41724431321084871"/>
              <c:y val="0.7142066123313533"/>
            </c:manualLayout>
          </c:layout>
          <c:overlay val="0"/>
        </c:title>
        <c:numFmt formatCode="General" sourceLinked="0"/>
        <c:majorTickMark val="out"/>
        <c:minorTickMark val="none"/>
        <c:tickLblPos val="nextTo"/>
        <c:crossAx val="198015776"/>
        <c:crosses val="autoZero"/>
        <c:auto val="1"/>
        <c:lblAlgn val="ctr"/>
        <c:lblOffset val="100"/>
        <c:noMultiLvlLbl val="0"/>
      </c:catAx>
      <c:valAx>
        <c:axId val="198015776"/>
        <c:scaling>
          <c:orientation val="minMax"/>
        </c:scaling>
        <c:delete val="0"/>
        <c:axPos val="l"/>
        <c:majorGridlines/>
        <c:title>
          <c:tx>
            <c:rich>
              <a:bodyPr rot="-5400000" vert="horz"/>
              <a:lstStyle/>
              <a:p>
                <a:pPr>
                  <a:defRPr/>
                </a:pPr>
                <a:r>
                  <a:rPr lang="en-US"/>
                  <a:t>Seconds</a:t>
                </a:r>
              </a:p>
            </c:rich>
          </c:tx>
          <c:layout>
            <c:manualLayout>
              <c:xMode val="edge"/>
              <c:yMode val="edge"/>
              <c:x val="0.11388888888888889"/>
              <c:y val="0.28730602753603174"/>
            </c:manualLayout>
          </c:layout>
          <c:overlay val="0"/>
        </c:title>
        <c:numFmt formatCode="#,##0.000" sourceLinked="0"/>
        <c:majorTickMark val="out"/>
        <c:minorTickMark val="none"/>
        <c:tickLblPos val="nextTo"/>
        <c:crossAx val="198014992"/>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7086453642835931E-2"/>
          <c:y val="3.7241151258204826E-2"/>
          <c:w val="0.86981466766195514"/>
          <c:h val="0.86126890687942603"/>
        </c:manualLayout>
      </c:layout>
      <c:scatterChart>
        <c:scatterStyle val="lineMarker"/>
        <c:varyColors val="0"/>
        <c:ser>
          <c:idx val="1"/>
          <c:order val="1"/>
          <c:tx>
            <c:strRef>
              <c:f>Sheet1!$C$1</c:f>
              <c:strCache>
                <c:ptCount val="1"/>
                <c:pt idx="0">
                  <c:v>1</c:v>
                </c:pt>
              </c:strCache>
            </c:strRef>
          </c:tx>
          <c:spPr>
            <a:ln w="12700">
              <a:solidFill>
                <a:schemeClr val="bg1">
                  <a:lumMod val="50000"/>
                </a:schemeClr>
              </a:solidFill>
            </a:ln>
          </c:spPr>
          <c:marker>
            <c:symbol val="none"/>
          </c:marker>
          <c:xVal>
            <c:numRef>
              <c:f>Sheet1!$A$2:$A$2049</c:f>
              <c:numCache>
                <c:formatCode>General</c:formatCode>
                <c:ptCount val="204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numCache>
            </c:numRef>
          </c:xVal>
          <c:yVal>
            <c:numRef>
              <c:f>Sheet1!$C$2:$C$2049</c:f>
              <c:numCache>
                <c:formatCode>General</c:formatCode>
                <c:ptCount val="2048"/>
                <c:pt idx="0">
                  <c:v>1</c:v>
                </c:pt>
                <c:pt idx="1">
                  <c:v>0.5</c:v>
                </c:pt>
                <c:pt idx="2">
                  <c:v>0.33333333333333331</c:v>
                </c:pt>
                <c:pt idx="3">
                  <c:v>0.25</c:v>
                </c:pt>
                <c:pt idx="4">
                  <c:v>0.2</c:v>
                </c:pt>
                <c:pt idx="5">
                  <c:v>0.16666666666666666</c:v>
                </c:pt>
                <c:pt idx="6">
                  <c:v>0.14285714285714285</c:v>
                </c:pt>
                <c:pt idx="7">
                  <c:v>0.125</c:v>
                </c:pt>
                <c:pt idx="8">
                  <c:v>0.1111111111111111</c:v>
                </c:pt>
                <c:pt idx="9">
                  <c:v>0.1</c:v>
                </c:pt>
                <c:pt idx="10">
                  <c:v>9.0909090909090912E-2</c:v>
                </c:pt>
                <c:pt idx="11">
                  <c:v>8.3333333333333329E-2</c:v>
                </c:pt>
                <c:pt idx="12">
                  <c:v>7.6923076923076927E-2</c:v>
                </c:pt>
                <c:pt idx="13">
                  <c:v>7.1428571428571425E-2</c:v>
                </c:pt>
                <c:pt idx="14">
                  <c:v>6.6666666666666666E-2</c:v>
                </c:pt>
                <c:pt idx="15">
                  <c:v>6.25E-2</c:v>
                </c:pt>
                <c:pt idx="16">
                  <c:v>5.8823529411764705E-2</c:v>
                </c:pt>
                <c:pt idx="17">
                  <c:v>5.5555555555555552E-2</c:v>
                </c:pt>
                <c:pt idx="18">
                  <c:v>5.2631578947368418E-2</c:v>
                </c:pt>
                <c:pt idx="19">
                  <c:v>0.05</c:v>
                </c:pt>
                <c:pt idx="20">
                  <c:v>4.7619047619047616E-2</c:v>
                </c:pt>
                <c:pt idx="21">
                  <c:v>4.5454545454545456E-2</c:v>
                </c:pt>
                <c:pt idx="22">
                  <c:v>4.3478260869565216E-2</c:v>
                </c:pt>
                <c:pt idx="23">
                  <c:v>4.1666666666666664E-2</c:v>
                </c:pt>
                <c:pt idx="24">
                  <c:v>0.04</c:v>
                </c:pt>
                <c:pt idx="25">
                  <c:v>3.8461538461538464E-2</c:v>
                </c:pt>
                <c:pt idx="26">
                  <c:v>3.7037037037037035E-2</c:v>
                </c:pt>
                <c:pt idx="27">
                  <c:v>3.5714285714285712E-2</c:v>
                </c:pt>
                <c:pt idx="28">
                  <c:v>3.4482758620689655E-2</c:v>
                </c:pt>
                <c:pt idx="29">
                  <c:v>3.3333333333333333E-2</c:v>
                </c:pt>
                <c:pt idx="30">
                  <c:v>3.2258064516129031E-2</c:v>
                </c:pt>
                <c:pt idx="31">
                  <c:v>3.125E-2</c:v>
                </c:pt>
                <c:pt idx="32">
                  <c:v>3.0303030303030304E-2</c:v>
                </c:pt>
                <c:pt idx="33">
                  <c:v>2.9411764705882353E-2</c:v>
                </c:pt>
                <c:pt idx="34">
                  <c:v>2.8571428571428571E-2</c:v>
                </c:pt>
                <c:pt idx="35">
                  <c:v>2.7777777777777776E-2</c:v>
                </c:pt>
                <c:pt idx="36">
                  <c:v>2.7027027027027029E-2</c:v>
                </c:pt>
                <c:pt idx="37">
                  <c:v>2.6315789473684209E-2</c:v>
                </c:pt>
                <c:pt idx="38">
                  <c:v>2.564102564102564E-2</c:v>
                </c:pt>
                <c:pt idx="39">
                  <c:v>2.5000000000000001E-2</c:v>
                </c:pt>
                <c:pt idx="40">
                  <c:v>2.4390243902439025E-2</c:v>
                </c:pt>
                <c:pt idx="41">
                  <c:v>2.3809523809523808E-2</c:v>
                </c:pt>
                <c:pt idx="42">
                  <c:v>2.3255813953488372E-2</c:v>
                </c:pt>
                <c:pt idx="43">
                  <c:v>2.2727272727272728E-2</c:v>
                </c:pt>
                <c:pt idx="44">
                  <c:v>2.2222222222222223E-2</c:v>
                </c:pt>
                <c:pt idx="45">
                  <c:v>2.1739130434782608E-2</c:v>
                </c:pt>
                <c:pt idx="46">
                  <c:v>2.1276595744680851E-2</c:v>
                </c:pt>
                <c:pt idx="47">
                  <c:v>2.0833333333333332E-2</c:v>
                </c:pt>
                <c:pt idx="48">
                  <c:v>2.0408163265306121E-2</c:v>
                </c:pt>
                <c:pt idx="49">
                  <c:v>0.02</c:v>
                </c:pt>
                <c:pt idx="50">
                  <c:v>1.9607843137254902E-2</c:v>
                </c:pt>
                <c:pt idx="51">
                  <c:v>1.9230769230769232E-2</c:v>
                </c:pt>
                <c:pt idx="52">
                  <c:v>1.8867924528301886E-2</c:v>
                </c:pt>
                <c:pt idx="53">
                  <c:v>1.8518518518518517E-2</c:v>
                </c:pt>
                <c:pt idx="54">
                  <c:v>1.8181818181818181E-2</c:v>
                </c:pt>
                <c:pt idx="55">
                  <c:v>1.7857142857142856E-2</c:v>
                </c:pt>
                <c:pt idx="56">
                  <c:v>1.7543859649122806E-2</c:v>
                </c:pt>
                <c:pt idx="57">
                  <c:v>1.7241379310344827E-2</c:v>
                </c:pt>
                <c:pt idx="58">
                  <c:v>1.6949152542372881E-2</c:v>
                </c:pt>
                <c:pt idx="59">
                  <c:v>1.6666666666666666E-2</c:v>
                </c:pt>
                <c:pt idx="60">
                  <c:v>1.6393442622950821E-2</c:v>
                </c:pt>
                <c:pt idx="61">
                  <c:v>1.6129032258064516E-2</c:v>
                </c:pt>
                <c:pt idx="62">
                  <c:v>1.5873015873015872E-2</c:v>
                </c:pt>
                <c:pt idx="63">
                  <c:v>1.5625E-2</c:v>
                </c:pt>
                <c:pt idx="64">
                  <c:v>1.5384615384615385E-2</c:v>
                </c:pt>
                <c:pt idx="65">
                  <c:v>1.5151515151515152E-2</c:v>
                </c:pt>
                <c:pt idx="66">
                  <c:v>1.4925373134328358E-2</c:v>
                </c:pt>
                <c:pt idx="67">
                  <c:v>1.4705882352941176E-2</c:v>
                </c:pt>
                <c:pt idx="68">
                  <c:v>1.4492753623188406E-2</c:v>
                </c:pt>
                <c:pt idx="69">
                  <c:v>1.4285714285714285E-2</c:v>
                </c:pt>
                <c:pt idx="70">
                  <c:v>1.4084507042253521E-2</c:v>
                </c:pt>
                <c:pt idx="71">
                  <c:v>1.3888888888888888E-2</c:v>
                </c:pt>
                <c:pt idx="72">
                  <c:v>1.3698630136986301E-2</c:v>
                </c:pt>
                <c:pt idx="73">
                  <c:v>1.3513513513513514E-2</c:v>
                </c:pt>
                <c:pt idx="74">
                  <c:v>1.3333333333333334E-2</c:v>
                </c:pt>
                <c:pt idx="75">
                  <c:v>1.3157894736842105E-2</c:v>
                </c:pt>
                <c:pt idx="76">
                  <c:v>1.2987012987012988E-2</c:v>
                </c:pt>
                <c:pt idx="77">
                  <c:v>1.282051282051282E-2</c:v>
                </c:pt>
                <c:pt idx="78">
                  <c:v>1.2658227848101266E-2</c:v>
                </c:pt>
                <c:pt idx="79">
                  <c:v>1.2500000000000001E-2</c:v>
                </c:pt>
                <c:pt idx="80">
                  <c:v>1.2345679012345678E-2</c:v>
                </c:pt>
                <c:pt idx="81">
                  <c:v>1.2195121951219513E-2</c:v>
                </c:pt>
                <c:pt idx="82">
                  <c:v>1.2048192771084338E-2</c:v>
                </c:pt>
                <c:pt idx="83">
                  <c:v>1.1904761904761904E-2</c:v>
                </c:pt>
                <c:pt idx="84">
                  <c:v>1.1764705882352941E-2</c:v>
                </c:pt>
                <c:pt idx="85">
                  <c:v>1.1627906976744186E-2</c:v>
                </c:pt>
                <c:pt idx="86">
                  <c:v>1.1494252873563218E-2</c:v>
                </c:pt>
                <c:pt idx="87">
                  <c:v>1.1363636363636364E-2</c:v>
                </c:pt>
                <c:pt idx="88">
                  <c:v>1.1235955056179775E-2</c:v>
                </c:pt>
                <c:pt idx="89">
                  <c:v>1.1111111111111112E-2</c:v>
                </c:pt>
                <c:pt idx="90">
                  <c:v>1.098901098901099E-2</c:v>
                </c:pt>
                <c:pt idx="91">
                  <c:v>1.0869565217391304E-2</c:v>
                </c:pt>
                <c:pt idx="92">
                  <c:v>1.0752688172043012E-2</c:v>
                </c:pt>
                <c:pt idx="93">
                  <c:v>1.0638297872340425E-2</c:v>
                </c:pt>
                <c:pt idx="94">
                  <c:v>1.0526315789473684E-2</c:v>
                </c:pt>
                <c:pt idx="95">
                  <c:v>1.0416666666666666E-2</c:v>
                </c:pt>
                <c:pt idx="96">
                  <c:v>1.0309278350515464E-2</c:v>
                </c:pt>
                <c:pt idx="97">
                  <c:v>1.020408163265306E-2</c:v>
                </c:pt>
                <c:pt idx="98">
                  <c:v>1.0101010101010102E-2</c:v>
                </c:pt>
                <c:pt idx="99">
                  <c:v>0.01</c:v>
                </c:pt>
                <c:pt idx="100">
                  <c:v>9.9009900990099011E-3</c:v>
                </c:pt>
                <c:pt idx="101">
                  <c:v>9.8039215686274508E-3</c:v>
                </c:pt>
                <c:pt idx="102">
                  <c:v>9.7087378640776691E-3</c:v>
                </c:pt>
                <c:pt idx="103">
                  <c:v>9.6153846153846159E-3</c:v>
                </c:pt>
                <c:pt idx="104">
                  <c:v>9.5238095238095247E-3</c:v>
                </c:pt>
                <c:pt idx="105">
                  <c:v>9.433962264150943E-3</c:v>
                </c:pt>
                <c:pt idx="106">
                  <c:v>9.3457943925233638E-3</c:v>
                </c:pt>
                <c:pt idx="107">
                  <c:v>9.2592592592592587E-3</c:v>
                </c:pt>
                <c:pt idx="108">
                  <c:v>9.1743119266055051E-3</c:v>
                </c:pt>
                <c:pt idx="109">
                  <c:v>9.0909090909090905E-3</c:v>
                </c:pt>
                <c:pt idx="110">
                  <c:v>9.0090090090090089E-3</c:v>
                </c:pt>
                <c:pt idx="111">
                  <c:v>8.9285714285714281E-3</c:v>
                </c:pt>
                <c:pt idx="112">
                  <c:v>8.8495575221238937E-3</c:v>
                </c:pt>
                <c:pt idx="113">
                  <c:v>8.771929824561403E-3</c:v>
                </c:pt>
                <c:pt idx="114">
                  <c:v>8.6956521739130436E-3</c:v>
                </c:pt>
                <c:pt idx="115">
                  <c:v>8.6206896551724137E-3</c:v>
                </c:pt>
                <c:pt idx="116">
                  <c:v>8.5470085470085479E-3</c:v>
                </c:pt>
                <c:pt idx="117">
                  <c:v>8.4745762711864406E-3</c:v>
                </c:pt>
                <c:pt idx="118">
                  <c:v>8.4033613445378148E-3</c:v>
                </c:pt>
                <c:pt idx="119">
                  <c:v>8.3333333333333332E-3</c:v>
                </c:pt>
                <c:pt idx="120">
                  <c:v>8.2644628099173556E-3</c:v>
                </c:pt>
                <c:pt idx="121">
                  <c:v>8.1967213114754103E-3</c:v>
                </c:pt>
                <c:pt idx="122">
                  <c:v>8.130081300813009E-3</c:v>
                </c:pt>
                <c:pt idx="123">
                  <c:v>8.0645161290322578E-3</c:v>
                </c:pt>
                <c:pt idx="124">
                  <c:v>8.0000000000000002E-3</c:v>
                </c:pt>
                <c:pt idx="125">
                  <c:v>7.9365079365079361E-3</c:v>
                </c:pt>
                <c:pt idx="126">
                  <c:v>7.874015748031496E-3</c:v>
                </c:pt>
                <c:pt idx="127">
                  <c:v>7.8125E-3</c:v>
                </c:pt>
                <c:pt idx="128">
                  <c:v>7.7519379844961239E-3</c:v>
                </c:pt>
                <c:pt idx="129">
                  <c:v>7.6923076923076927E-3</c:v>
                </c:pt>
                <c:pt idx="130">
                  <c:v>7.6335877862595417E-3</c:v>
                </c:pt>
                <c:pt idx="131">
                  <c:v>7.575757575757576E-3</c:v>
                </c:pt>
                <c:pt idx="132">
                  <c:v>7.5187969924812026E-3</c:v>
                </c:pt>
                <c:pt idx="133">
                  <c:v>7.462686567164179E-3</c:v>
                </c:pt>
                <c:pt idx="134">
                  <c:v>7.4074074074074077E-3</c:v>
                </c:pt>
                <c:pt idx="135">
                  <c:v>7.3529411764705881E-3</c:v>
                </c:pt>
                <c:pt idx="136">
                  <c:v>7.2992700729927005E-3</c:v>
                </c:pt>
                <c:pt idx="137">
                  <c:v>7.246376811594203E-3</c:v>
                </c:pt>
                <c:pt idx="138">
                  <c:v>7.1942446043165471E-3</c:v>
                </c:pt>
                <c:pt idx="139">
                  <c:v>7.1428571428571426E-3</c:v>
                </c:pt>
                <c:pt idx="140">
                  <c:v>7.0921985815602835E-3</c:v>
                </c:pt>
                <c:pt idx="141">
                  <c:v>7.0422535211267607E-3</c:v>
                </c:pt>
                <c:pt idx="142">
                  <c:v>6.993006993006993E-3</c:v>
                </c:pt>
                <c:pt idx="143">
                  <c:v>6.9444444444444441E-3</c:v>
                </c:pt>
                <c:pt idx="144">
                  <c:v>6.8965517241379309E-3</c:v>
                </c:pt>
                <c:pt idx="145">
                  <c:v>6.8493150684931503E-3</c:v>
                </c:pt>
                <c:pt idx="146">
                  <c:v>6.8027210884353739E-3</c:v>
                </c:pt>
                <c:pt idx="147">
                  <c:v>6.7567567567567571E-3</c:v>
                </c:pt>
                <c:pt idx="148">
                  <c:v>6.7114093959731542E-3</c:v>
                </c:pt>
                <c:pt idx="149">
                  <c:v>6.6666666666666671E-3</c:v>
                </c:pt>
                <c:pt idx="150">
                  <c:v>6.6225165562913907E-3</c:v>
                </c:pt>
                <c:pt idx="151">
                  <c:v>6.5789473684210523E-3</c:v>
                </c:pt>
                <c:pt idx="152">
                  <c:v>6.5359477124183009E-3</c:v>
                </c:pt>
                <c:pt idx="153">
                  <c:v>6.4935064935064939E-3</c:v>
                </c:pt>
                <c:pt idx="154">
                  <c:v>6.4516129032258064E-3</c:v>
                </c:pt>
                <c:pt idx="155">
                  <c:v>6.41025641025641E-3</c:v>
                </c:pt>
                <c:pt idx="156">
                  <c:v>6.369426751592357E-3</c:v>
                </c:pt>
                <c:pt idx="157">
                  <c:v>6.3291139240506328E-3</c:v>
                </c:pt>
                <c:pt idx="158">
                  <c:v>6.2893081761006293E-3</c:v>
                </c:pt>
                <c:pt idx="159">
                  <c:v>6.2500000000000003E-3</c:v>
                </c:pt>
                <c:pt idx="160">
                  <c:v>6.2111801242236021E-3</c:v>
                </c:pt>
                <c:pt idx="161">
                  <c:v>6.1728395061728392E-3</c:v>
                </c:pt>
                <c:pt idx="162">
                  <c:v>6.1349693251533744E-3</c:v>
                </c:pt>
                <c:pt idx="163">
                  <c:v>6.0975609756097563E-3</c:v>
                </c:pt>
                <c:pt idx="164">
                  <c:v>6.0606060606060606E-3</c:v>
                </c:pt>
                <c:pt idx="165">
                  <c:v>6.024096385542169E-3</c:v>
                </c:pt>
                <c:pt idx="166">
                  <c:v>5.9880239520958087E-3</c:v>
                </c:pt>
                <c:pt idx="167">
                  <c:v>5.9523809523809521E-3</c:v>
                </c:pt>
                <c:pt idx="168">
                  <c:v>5.9171597633136093E-3</c:v>
                </c:pt>
                <c:pt idx="169">
                  <c:v>5.8823529411764705E-3</c:v>
                </c:pt>
                <c:pt idx="170">
                  <c:v>5.8479532163742687E-3</c:v>
                </c:pt>
                <c:pt idx="171">
                  <c:v>5.8139534883720929E-3</c:v>
                </c:pt>
                <c:pt idx="172">
                  <c:v>5.7803468208092483E-3</c:v>
                </c:pt>
                <c:pt idx="173">
                  <c:v>5.7471264367816091E-3</c:v>
                </c:pt>
                <c:pt idx="174">
                  <c:v>5.7142857142857143E-3</c:v>
                </c:pt>
                <c:pt idx="175">
                  <c:v>5.681818181818182E-3</c:v>
                </c:pt>
                <c:pt idx="176">
                  <c:v>5.6497175141242938E-3</c:v>
                </c:pt>
                <c:pt idx="177">
                  <c:v>5.6179775280898875E-3</c:v>
                </c:pt>
                <c:pt idx="178">
                  <c:v>5.5865921787709499E-3</c:v>
                </c:pt>
                <c:pt idx="179">
                  <c:v>5.5555555555555558E-3</c:v>
                </c:pt>
                <c:pt idx="180">
                  <c:v>5.5248618784530384E-3</c:v>
                </c:pt>
                <c:pt idx="181">
                  <c:v>5.4945054945054949E-3</c:v>
                </c:pt>
                <c:pt idx="182">
                  <c:v>5.4644808743169399E-3</c:v>
                </c:pt>
                <c:pt idx="183">
                  <c:v>5.434782608695652E-3</c:v>
                </c:pt>
                <c:pt idx="184">
                  <c:v>5.4054054054054057E-3</c:v>
                </c:pt>
                <c:pt idx="185">
                  <c:v>5.3763440860215058E-3</c:v>
                </c:pt>
                <c:pt idx="186">
                  <c:v>5.3475935828877002E-3</c:v>
                </c:pt>
                <c:pt idx="187">
                  <c:v>5.3191489361702126E-3</c:v>
                </c:pt>
                <c:pt idx="188">
                  <c:v>5.2910052910052907E-3</c:v>
                </c:pt>
                <c:pt idx="189">
                  <c:v>5.263157894736842E-3</c:v>
                </c:pt>
                <c:pt idx="190">
                  <c:v>5.235602094240838E-3</c:v>
                </c:pt>
                <c:pt idx="191">
                  <c:v>5.208333333333333E-3</c:v>
                </c:pt>
                <c:pt idx="192">
                  <c:v>5.1813471502590676E-3</c:v>
                </c:pt>
                <c:pt idx="193">
                  <c:v>5.1546391752577319E-3</c:v>
                </c:pt>
                <c:pt idx="194">
                  <c:v>5.1282051282051282E-3</c:v>
                </c:pt>
                <c:pt idx="195">
                  <c:v>5.1020408163265302E-3</c:v>
                </c:pt>
                <c:pt idx="196">
                  <c:v>5.076142131979695E-3</c:v>
                </c:pt>
                <c:pt idx="197">
                  <c:v>5.0505050505050509E-3</c:v>
                </c:pt>
                <c:pt idx="198">
                  <c:v>5.0251256281407036E-3</c:v>
                </c:pt>
                <c:pt idx="199">
                  <c:v>5.0000000000000001E-3</c:v>
                </c:pt>
                <c:pt idx="200">
                  <c:v>4.9751243781094526E-3</c:v>
                </c:pt>
                <c:pt idx="201">
                  <c:v>4.9504950495049506E-3</c:v>
                </c:pt>
                <c:pt idx="202">
                  <c:v>4.9261083743842365E-3</c:v>
                </c:pt>
                <c:pt idx="203">
                  <c:v>4.9019607843137254E-3</c:v>
                </c:pt>
                <c:pt idx="204">
                  <c:v>4.8780487804878049E-3</c:v>
                </c:pt>
                <c:pt idx="205">
                  <c:v>4.8543689320388345E-3</c:v>
                </c:pt>
                <c:pt idx="206">
                  <c:v>4.830917874396135E-3</c:v>
                </c:pt>
                <c:pt idx="207">
                  <c:v>4.807692307692308E-3</c:v>
                </c:pt>
                <c:pt idx="208">
                  <c:v>4.7846889952153108E-3</c:v>
                </c:pt>
                <c:pt idx="209">
                  <c:v>4.7619047619047623E-3</c:v>
                </c:pt>
                <c:pt idx="210">
                  <c:v>4.7393364928909956E-3</c:v>
                </c:pt>
                <c:pt idx="211">
                  <c:v>4.7169811320754715E-3</c:v>
                </c:pt>
                <c:pt idx="212">
                  <c:v>4.6948356807511738E-3</c:v>
                </c:pt>
                <c:pt idx="213">
                  <c:v>4.6728971962616819E-3</c:v>
                </c:pt>
                <c:pt idx="214">
                  <c:v>4.6511627906976744E-3</c:v>
                </c:pt>
                <c:pt idx="215">
                  <c:v>4.6296296296296294E-3</c:v>
                </c:pt>
                <c:pt idx="216">
                  <c:v>4.608294930875576E-3</c:v>
                </c:pt>
                <c:pt idx="217">
                  <c:v>4.5871559633027525E-3</c:v>
                </c:pt>
                <c:pt idx="218">
                  <c:v>4.5662100456621002E-3</c:v>
                </c:pt>
                <c:pt idx="219">
                  <c:v>4.5454545454545452E-3</c:v>
                </c:pt>
                <c:pt idx="220">
                  <c:v>4.5248868778280547E-3</c:v>
                </c:pt>
                <c:pt idx="221">
                  <c:v>4.5045045045045045E-3</c:v>
                </c:pt>
                <c:pt idx="222">
                  <c:v>4.4843049327354259E-3</c:v>
                </c:pt>
                <c:pt idx="223">
                  <c:v>4.464285714285714E-3</c:v>
                </c:pt>
                <c:pt idx="224">
                  <c:v>4.4444444444444444E-3</c:v>
                </c:pt>
                <c:pt idx="225">
                  <c:v>4.4247787610619468E-3</c:v>
                </c:pt>
                <c:pt idx="226">
                  <c:v>4.4052863436123352E-3</c:v>
                </c:pt>
                <c:pt idx="227">
                  <c:v>4.3859649122807015E-3</c:v>
                </c:pt>
                <c:pt idx="228">
                  <c:v>4.3668122270742356E-3</c:v>
                </c:pt>
                <c:pt idx="229">
                  <c:v>4.3478260869565218E-3</c:v>
                </c:pt>
                <c:pt idx="230">
                  <c:v>4.329004329004329E-3</c:v>
                </c:pt>
                <c:pt idx="231">
                  <c:v>4.3103448275862068E-3</c:v>
                </c:pt>
                <c:pt idx="232">
                  <c:v>4.2918454935622317E-3</c:v>
                </c:pt>
                <c:pt idx="233">
                  <c:v>4.2735042735042739E-3</c:v>
                </c:pt>
                <c:pt idx="234">
                  <c:v>4.2553191489361703E-3</c:v>
                </c:pt>
                <c:pt idx="235">
                  <c:v>4.2372881355932203E-3</c:v>
                </c:pt>
                <c:pt idx="236">
                  <c:v>4.2194092827004216E-3</c:v>
                </c:pt>
                <c:pt idx="237">
                  <c:v>4.2016806722689074E-3</c:v>
                </c:pt>
                <c:pt idx="238">
                  <c:v>4.1841004184100415E-3</c:v>
                </c:pt>
                <c:pt idx="239">
                  <c:v>4.1666666666666666E-3</c:v>
                </c:pt>
                <c:pt idx="240">
                  <c:v>4.1493775933609959E-3</c:v>
                </c:pt>
                <c:pt idx="241">
                  <c:v>4.1322314049586778E-3</c:v>
                </c:pt>
                <c:pt idx="242">
                  <c:v>4.11522633744856E-3</c:v>
                </c:pt>
                <c:pt idx="243">
                  <c:v>4.0983606557377051E-3</c:v>
                </c:pt>
                <c:pt idx="244">
                  <c:v>4.0816326530612249E-3</c:v>
                </c:pt>
                <c:pt idx="245">
                  <c:v>4.0650406504065045E-3</c:v>
                </c:pt>
                <c:pt idx="246">
                  <c:v>4.048582995951417E-3</c:v>
                </c:pt>
                <c:pt idx="247">
                  <c:v>4.0322580645161289E-3</c:v>
                </c:pt>
                <c:pt idx="248">
                  <c:v>4.0160642570281121E-3</c:v>
                </c:pt>
                <c:pt idx="249">
                  <c:v>4.0000000000000001E-3</c:v>
                </c:pt>
                <c:pt idx="250">
                  <c:v>3.9840637450199202E-3</c:v>
                </c:pt>
                <c:pt idx="251">
                  <c:v>3.968253968253968E-3</c:v>
                </c:pt>
                <c:pt idx="252">
                  <c:v>3.952569169960474E-3</c:v>
                </c:pt>
                <c:pt idx="253">
                  <c:v>3.937007874015748E-3</c:v>
                </c:pt>
                <c:pt idx="254">
                  <c:v>3.9215686274509803E-3</c:v>
                </c:pt>
                <c:pt idx="255">
                  <c:v>3.90625E-3</c:v>
                </c:pt>
                <c:pt idx="256">
                  <c:v>3.8910505836575876E-3</c:v>
                </c:pt>
                <c:pt idx="257">
                  <c:v>3.875968992248062E-3</c:v>
                </c:pt>
                <c:pt idx="258">
                  <c:v>3.8610038610038611E-3</c:v>
                </c:pt>
                <c:pt idx="259">
                  <c:v>3.8461538461538464E-3</c:v>
                </c:pt>
                <c:pt idx="260">
                  <c:v>3.8314176245210726E-3</c:v>
                </c:pt>
                <c:pt idx="261">
                  <c:v>3.8167938931297708E-3</c:v>
                </c:pt>
                <c:pt idx="262">
                  <c:v>3.8022813688212928E-3</c:v>
                </c:pt>
                <c:pt idx="263">
                  <c:v>3.787878787878788E-3</c:v>
                </c:pt>
                <c:pt idx="264">
                  <c:v>3.7735849056603774E-3</c:v>
                </c:pt>
                <c:pt idx="265">
                  <c:v>3.7593984962406013E-3</c:v>
                </c:pt>
                <c:pt idx="266">
                  <c:v>3.7453183520599251E-3</c:v>
                </c:pt>
                <c:pt idx="267">
                  <c:v>3.7313432835820895E-3</c:v>
                </c:pt>
                <c:pt idx="268">
                  <c:v>3.7174721189591076E-3</c:v>
                </c:pt>
                <c:pt idx="269">
                  <c:v>3.7037037037037038E-3</c:v>
                </c:pt>
                <c:pt idx="270">
                  <c:v>3.6900369003690036E-3</c:v>
                </c:pt>
                <c:pt idx="271">
                  <c:v>3.6764705882352941E-3</c:v>
                </c:pt>
                <c:pt idx="272">
                  <c:v>3.663003663003663E-3</c:v>
                </c:pt>
                <c:pt idx="273">
                  <c:v>3.6496350364963502E-3</c:v>
                </c:pt>
                <c:pt idx="274">
                  <c:v>3.6363636363636364E-3</c:v>
                </c:pt>
                <c:pt idx="275">
                  <c:v>3.6231884057971015E-3</c:v>
                </c:pt>
                <c:pt idx="276">
                  <c:v>3.6101083032490976E-3</c:v>
                </c:pt>
                <c:pt idx="277">
                  <c:v>3.5971223021582736E-3</c:v>
                </c:pt>
                <c:pt idx="278">
                  <c:v>3.5842293906810036E-3</c:v>
                </c:pt>
                <c:pt idx="279">
                  <c:v>3.5714285714285713E-3</c:v>
                </c:pt>
                <c:pt idx="280">
                  <c:v>3.5587188612099642E-3</c:v>
                </c:pt>
                <c:pt idx="281">
                  <c:v>3.5460992907801418E-3</c:v>
                </c:pt>
                <c:pt idx="282">
                  <c:v>3.5335689045936395E-3</c:v>
                </c:pt>
                <c:pt idx="283">
                  <c:v>3.5211267605633804E-3</c:v>
                </c:pt>
                <c:pt idx="284">
                  <c:v>3.5087719298245615E-3</c:v>
                </c:pt>
                <c:pt idx="285">
                  <c:v>3.4965034965034965E-3</c:v>
                </c:pt>
                <c:pt idx="286">
                  <c:v>3.4843205574912892E-3</c:v>
                </c:pt>
                <c:pt idx="287">
                  <c:v>3.472222222222222E-3</c:v>
                </c:pt>
                <c:pt idx="288">
                  <c:v>3.4602076124567475E-3</c:v>
                </c:pt>
                <c:pt idx="289">
                  <c:v>3.4482758620689655E-3</c:v>
                </c:pt>
                <c:pt idx="290">
                  <c:v>3.4364261168384879E-3</c:v>
                </c:pt>
                <c:pt idx="291">
                  <c:v>3.4246575342465752E-3</c:v>
                </c:pt>
                <c:pt idx="292">
                  <c:v>3.4129692832764505E-3</c:v>
                </c:pt>
                <c:pt idx="293">
                  <c:v>3.4013605442176869E-3</c:v>
                </c:pt>
                <c:pt idx="294">
                  <c:v>3.3898305084745762E-3</c:v>
                </c:pt>
                <c:pt idx="295">
                  <c:v>3.3783783783783786E-3</c:v>
                </c:pt>
                <c:pt idx="296">
                  <c:v>3.3670033670033669E-3</c:v>
                </c:pt>
                <c:pt idx="297">
                  <c:v>3.3557046979865771E-3</c:v>
                </c:pt>
                <c:pt idx="298">
                  <c:v>3.3444816053511705E-3</c:v>
                </c:pt>
                <c:pt idx="299">
                  <c:v>3.3333333333333335E-3</c:v>
                </c:pt>
                <c:pt idx="300">
                  <c:v>3.3222591362126247E-3</c:v>
                </c:pt>
                <c:pt idx="301">
                  <c:v>3.3112582781456954E-3</c:v>
                </c:pt>
                <c:pt idx="302">
                  <c:v>3.3003300330033004E-3</c:v>
                </c:pt>
                <c:pt idx="303">
                  <c:v>3.2894736842105261E-3</c:v>
                </c:pt>
                <c:pt idx="304">
                  <c:v>3.2786885245901639E-3</c:v>
                </c:pt>
                <c:pt idx="305">
                  <c:v>3.2679738562091504E-3</c:v>
                </c:pt>
                <c:pt idx="306">
                  <c:v>3.2573289902280132E-3</c:v>
                </c:pt>
                <c:pt idx="307">
                  <c:v>3.246753246753247E-3</c:v>
                </c:pt>
                <c:pt idx="308">
                  <c:v>3.2362459546925568E-3</c:v>
                </c:pt>
                <c:pt idx="309">
                  <c:v>3.2258064516129032E-3</c:v>
                </c:pt>
                <c:pt idx="310">
                  <c:v>3.2154340836012861E-3</c:v>
                </c:pt>
                <c:pt idx="311">
                  <c:v>3.205128205128205E-3</c:v>
                </c:pt>
                <c:pt idx="312">
                  <c:v>3.1948881789137379E-3</c:v>
                </c:pt>
                <c:pt idx="313">
                  <c:v>3.1847133757961785E-3</c:v>
                </c:pt>
                <c:pt idx="314">
                  <c:v>3.1746031746031746E-3</c:v>
                </c:pt>
                <c:pt idx="315">
                  <c:v>3.1645569620253164E-3</c:v>
                </c:pt>
                <c:pt idx="316">
                  <c:v>3.1545741324921135E-3</c:v>
                </c:pt>
                <c:pt idx="317">
                  <c:v>3.1446540880503146E-3</c:v>
                </c:pt>
                <c:pt idx="318">
                  <c:v>3.134796238244514E-3</c:v>
                </c:pt>
                <c:pt idx="319">
                  <c:v>3.1250000000000002E-3</c:v>
                </c:pt>
                <c:pt idx="320">
                  <c:v>3.1152647975077881E-3</c:v>
                </c:pt>
                <c:pt idx="321">
                  <c:v>3.105590062111801E-3</c:v>
                </c:pt>
                <c:pt idx="322">
                  <c:v>3.0959752321981426E-3</c:v>
                </c:pt>
                <c:pt idx="323">
                  <c:v>3.0864197530864196E-3</c:v>
                </c:pt>
                <c:pt idx="324">
                  <c:v>3.0769230769230769E-3</c:v>
                </c:pt>
                <c:pt idx="325">
                  <c:v>3.0674846625766872E-3</c:v>
                </c:pt>
                <c:pt idx="326">
                  <c:v>3.0581039755351682E-3</c:v>
                </c:pt>
                <c:pt idx="327">
                  <c:v>3.0487804878048782E-3</c:v>
                </c:pt>
                <c:pt idx="328">
                  <c:v>3.0395136778115501E-3</c:v>
                </c:pt>
                <c:pt idx="329">
                  <c:v>3.0303030303030303E-3</c:v>
                </c:pt>
                <c:pt idx="330">
                  <c:v>3.0211480362537764E-3</c:v>
                </c:pt>
                <c:pt idx="331">
                  <c:v>3.0120481927710845E-3</c:v>
                </c:pt>
                <c:pt idx="332">
                  <c:v>3.003003003003003E-3</c:v>
                </c:pt>
                <c:pt idx="333">
                  <c:v>2.9940119760479044E-3</c:v>
                </c:pt>
                <c:pt idx="334">
                  <c:v>2.9850746268656717E-3</c:v>
                </c:pt>
                <c:pt idx="335">
                  <c:v>2.976190476190476E-3</c:v>
                </c:pt>
                <c:pt idx="336">
                  <c:v>2.967359050445104E-3</c:v>
                </c:pt>
                <c:pt idx="337">
                  <c:v>2.9585798816568047E-3</c:v>
                </c:pt>
                <c:pt idx="338">
                  <c:v>2.9498525073746312E-3</c:v>
                </c:pt>
                <c:pt idx="339">
                  <c:v>2.9411764705882353E-3</c:v>
                </c:pt>
                <c:pt idx="340">
                  <c:v>2.9325513196480938E-3</c:v>
                </c:pt>
                <c:pt idx="341">
                  <c:v>2.9239766081871343E-3</c:v>
                </c:pt>
                <c:pt idx="342">
                  <c:v>2.9154518950437317E-3</c:v>
                </c:pt>
                <c:pt idx="343">
                  <c:v>2.9069767441860465E-3</c:v>
                </c:pt>
                <c:pt idx="344">
                  <c:v>2.8985507246376812E-3</c:v>
                </c:pt>
                <c:pt idx="345">
                  <c:v>2.8901734104046241E-3</c:v>
                </c:pt>
                <c:pt idx="346">
                  <c:v>2.881844380403458E-3</c:v>
                </c:pt>
                <c:pt idx="347">
                  <c:v>2.8735632183908046E-3</c:v>
                </c:pt>
                <c:pt idx="348">
                  <c:v>2.8653295128939827E-3</c:v>
                </c:pt>
                <c:pt idx="349">
                  <c:v>2.8571428571428571E-3</c:v>
                </c:pt>
                <c:pt idx="350">
                  <c:v>2.8490028490028491E-3</c:v>
                </c:pt>
                <c:pt idx="351">
                  <c:v>2.840909090909091E-3</c:v>
                </c:pt>
                <c:pt idx="352">
                  <c:v>2.8328611898016999E-3</c:v>
                </c:pt>
                <c:pt idx="353">
                  <c:v>2.8248587570621469E-3</c:v>
                </c:pt>
                <c:pt idx="354">
                  <c:v>2.8169014084507044E-3</c:v>
                </c:pt>
                <c:pt idx="355">
                  <c:v>2.8089887640449437E-3</c:v>
                </c:pt>
                <c:pt idx="356">
                  <c:v>2.8011204481792717E-3</c:v>
                </c:pt>
                <c:pt idx="357">
                  <c:v>2.7932960893854749E-3</c:v>
                </c:pt>
                <c:pt idx="358">
                  <c:v>2.7855153203342618E-3</c:v>
                </c:pt>
                <c:pt idx="359">
                  <c:v>2.7777777777777779E-3</c:v>
                </c:pt>
                <c:pt idx="360">
                  <c:v>2.7700831024930748E-3</c:v>
                </c:pt>
                <c:pt idx="361">
                  <c:v>2.7624309392265192E-3</c:v>
                </c:pt>
                <c:pt idx="362">
                  <c:v>2.7548209366391185E-3</c:v>
                </c:pt>
                <c:pt idx="363">
                  <c:v>2.7472527472527475E-3</c:v>
                </c:pt>
                <c:pt idx="364">
                  <c:v>2.7397260273972603E-3</c:v>
                </c:pt>
                <c:pt idx="365">
                  <c:v>2.7322404371584699E-3</c:v>
                </c:pt>
                <c:pt idx="366">
                  <c:v>2.7247956403269754E-3</c:v>
                </c:pt>
                <c:pt idx="367">
                  <c:v>2.717391304347826E-3</c:v>
                </c:pt>
                <c:pt idx="368">
                  <c:v>2.7100271002710027E-3</c:v>
                </c:pt>
                <c:pt idx="369">
                  <c:v>2.7027027027027029E-3</c:v>
                </c:pt>
                <c:pt idx="370">
                  <c:v>2.6954177897574125E-3</c:v>
                </c:pt>
                <c:pt idx="371">
                  <c:v>2.6881720430107529E-3</c:v>
                </c:pt>
                <c:pt idx="372">
                  <c:v>2.6809651474530832E-3</c:v>
                </c:pt>
                <c:pt idx="373">
                  <c:v>2.6737967914438501E-3</c:v>
                </c:pt>
                <c:pt idx="374">
                  <c:v>2.6666666666666666E-3</c:v>
                </c:pt>
                <c:pt idx="375">
                  <c:v>2.6595744680851063E-3</c:v>
                </c:pt>
                <c:pt idx="376">
                  <c:v>2.6525198938992041E-3</c:v>
                </c:pt>
                <c:pt idx="377">
                  <c:v>2.6455026455026454E-3</c:v>
                </c:pt>
                <c:pt idx="378">
                  <c:v>2.6385224274406332E-3</c:v>
                </c:pt>
                <c:pt idx="379">
                  <c:v>2.631578947368421E-3</c:v>
                </c:pt>
                <c:pt idx="380">
                  <c:v>2.6246719160104987E-3</c:v>
                </c:pt>
                <c:pt idx="381">
                  <c:v>2.617801047120419E-3</c:v>
                </c:pt>
                <c:pt idx="382">
                  <c:v>2.6109660574412533E-3</c:v>
                </c:pt>
                <c:pt idx="383">
                  <c:v>2.6041666666666665E-3</c:v>
                </c:pt>
                <c:pt idx="384">
                  <c:v>2.5974025974025974E-3</c:v>
                </c:pt>
                <c:pt idx="385">
                  <c:v>2.5906735751295338E-3</c:v>
                </c:pt>
                <c:pt idx="386">
                  <c:v>2.5839793281653748E-3</c:v>
                </c:pt>
                <c:pt idx="387">
                  <c:v>2.5773195876288659E-3</c:v>
                </c:pt>
                <c:pt idx="388">
                  <c:v>2.5706940874035988E-3</c:v>
                </c:pt>
                <c:pt idx="389">
                  <c:v>2.5641025641025641E-3</c:v>
                </c:pt>
                <c:pt idx="390">
                  <c:v>2.5575447570332483E-3</c:v>
                </c:pt>
                <c:pt idx="391">
                  <c:v>2.5510204081632651E-3</c:v>
                </c:pt>
                <c:pt idx="392">
                  <c:v>2.5445292620865142E-3</c:v>
                </c:pt>
                <c:pt idx="393">
                  <c:v>2.5380710659898475E-3</c:v>
                </c:pt>
                <c:pt idx="394">
                  <c:v>2.5316455696202532E-3</c:v>
                </c:pt>
                <c:pt idx="395">
                  <c:v>2.5252525252525255E-3</c:v>
                </c:pt>
                <c:pt idx="396">
                  <c:v>2.5188916876574307E-3</c:v>
                </c:pt>
                <c:pt idx="397">
                  <c:v>2.5125628140703518E-3</c:v>
                </c:pt>
                <c:pt idx="398">
                  <c:v>2.5062656641604009E-3</c:v>
                </c:pt>
                <c:pt idx="399">
                  <c:v>2.5000000000000001E-3</c:v>
                </c:pt>
                <c:pt idx="400">
                  <c:v>2.4937655860349127E-3</c:v>
                </c:pt>
                <c:pt idx="401">
                  <c:v>2.4875621890547263E-3</c:v>
                </c:pt>
                <c:pt idx="402">
                  <c:v>2.4813895781637717E-3</c:v>
                </c:pt>
                <c:pt idx="403">
                  <c:v>2.4752475247524753E-3</c:v>
                </c:pt>
                <c:pt idx="404">
                  <c:v>2.4691358024691358E-3</c:v>
                </c:pt>
                <c:pt idx="405">
                  <c:v>2.4630541871921183E-3</c:v>
                </c:pt>
                <c:pt idx="406">
                  <c:v>2.4570024570024569E-3</c:v>
                </c:pt>
                <c:pt idx="407">
                  <c:v>2.4509803921568627E-3</c:v>
                </c:pt>
                <c:pt idx="408">
                  <c:v>2.4449877750611247E-3</c:v>
                </c:pt>
                <c:pt idx="409">
                  <c:v>2.4390243902439024E-3</c:v>
                </c:pt>
                <c:pt idx="410">
                  <c:v>2.4330900243309003E-3</c:v>
                </c:pt>
                <c:pt idx="411">
                  <c:v>2.4271844660194173E-3</c:v>
                </c:pt>
                <c:pt idx="412">
                  <c:v>2.4213075060532689E-3</c:v>
                </c:pt>
                <c:pt idx="413">
                  <c:v>2.4154589371980675E-3</c:v>
                </c:pt>
                <c:pt idx="414">
                  <c:v>2.4096385542168677E-3</c:v>
                </c:pt>
                <c:pt idx="415">
                  <c:v>2.403846153846154E-3</c:v>
                </c:pt>
                <c:pt idx="416">
                  <c:v>2.3980815347721821E-3</c:v>
                </c:pt>
                <c:pt idx="417">
                  <c:v>2.3923444976076554E-3</c:v>
                </c:pt>
                <c:pt idx="418">
                  <c:v>2.3866348448687352E-3</c:v>
                </c:pt>
                <c:pt idx="419">
                  <c:v>2.3809523809523812E-3</c:v>
                </c:pt>
                <c:pt idx="420">
                  <c:v>2.3752969121140144E-3</c:v>
                </c:pt>
                <c:pt idx="421">
                  <c:v>2.3696682464454978E-3</c:v>
                </c:pt>
                <c:pt idx="422">
                  <c:v>2.3640661938534278E-3</c:v>
                </c:pt>
                <c:pt idx="423">
                  <c:v>2.3584905660377358E-3</c:v>
                </c:pt>
                <c:pt idx="424">
                  <c:v>2.352941176470588E-3</c:v>
                </c:pt>
                <c:pt idx="425">
                  <c:v>2.3474178403755869E-3</c:v>
                </c:pt>
                <c:pt idx="426">
                  <c:v>2.34192037470726E-3</c:v>
                </c:pt>
                <c:pt idx="427">
                  <c:v>2.3364485981308409E-3</c:v>
                </c:pt>
                <c:pt idx="428">
                  <c:v>2.331002331002331E-3</c:v>
                </c:pt>
                <c:pt idx="429">
                  <c:v>2.3255813953488372E-3</c:v>
                </c:pt>
                <c:pt idx="430">
                  <c:v>2.3201856148491878E-3</c:v>
                </c:pt>
                <c:pt idx="431">
                  <c:v>2.3148148148148147E-3</c:v>
                </c:pt>
                <c:pt idx="432">
                  <c:v>2.3094688221709007E-3</c:v>
                </c:pt>
                <c:pt idx="433">
                  <c:v>2.304147465437788E-3</c:v>
                </c:pt>
                <c:pt idx="434">
                  <c:v>2.2988505747126436E-3</c:v>
                </c:pt>
                <c:pt idx="435">
                  <c:v>2.2935779816513763E-3</c:v>
                </c:pt>
                <c:pt idx="436">
                  <c:v>2.2883295194508009E-3</c:v>
                </c:pt>
                <c:pt idx="437">
                  <c:v>2.2831050228310501E-3</c:v>
                </c:pt>
                <c:pt idx="438">
                  <c:v>2.2779043280182231E-3</c:v>
                </c:pt>
                <c:pt idx="439">
                  <c:v>2.2727272727272726E-3</c:v>
                </c:pt>
                <c:pt idx="440">
                  <c:v>2.2675736961451248E-3</c:v>
                </c:pt>
                <c:pt idx="441">
                  <c:v>2.2624434389140274E-3</c:v>
                </c:pt>
                <c:pt idx="442">
                  <c:v>2.257336343115124E-3</c:v>
                </c:pt>
                <c:pt idx="443">
                  <c:v>2.2522522522522522E-3</c:v>
                </c:pt>
                <c:pt idx="444">
                  <c:v>2.2471910112359553E-3</c:v>
                </c:pt>
                <c:pt idx="445">
                  <c:v>2.242152466367713E-3</c:v>
                </c:pt>
                <c:pt idx="446">
                  <c:v>2.2371364653243847E-3</c:v>
                </c:pt>
                <c:pt idx="447">
                  <c:v>2.232142857142857E-3</c:v>
                </c:pt>
                <c:pt idx="448">
                  <c:v>2.2271714922048997E-3</c:v>
                </c:pt>
                <c:pt idx="449">
                  <c:v>2.2222222222222222E-3</c:v>
                </c:pt>
                <c:pt idx="450">
                  <c:v>2.2172949002217295E-3</c:v>
                </c:pt>
                <c:pt idx="451">
                  <c:v>2.2123893805309734E-3</c:v>
                </c:pt>
                <c:pt idx="452">
                  <c:v>2.2075055187637969E-3</c:v>
                </c:pt>
                <c:pt idx="453">
                  <c:v>2.2026431718061676E-3</c:v>
                </c:pt>
                <c:pt idx="454">
                  <c:v>2.1978021978021978E-3</c:v>
                </c:pt>
                <c:pt idx="455">
                  <c:v>2.1929824561403508E-3</c:v>
                </c:pt>
                <c:pt idx="456">
                  <c:v>2.1881838074398249E-3</c:v>
                </c:pt>
                <c:pt idx="457">
                  <c:v>2.1834061135371178E-3</c:v>
                </c:pt>
                <c:pt idx="458">
                  <c:v>2.1786492374727671E-3</c:v>
                </c:pt>
                <c:pt idx="459">
                  <c:v>2.1739130434782609E-3</c:v>
                </c:pt>
                <c:pt idx="460">
                  <c:v>2.1691973969631237E-3</c:v>
                </c:pt>
                <c:pt idx="461">
                  <c:v>2.1645021645021645E-3</c:v>
                </c:pt>
                <c:pt idx="462">
                  <c:v>2.1598272138228943E-3</c:v>
                </c:pt>
                <c:pt idx="463">
                  <c:v>2.1551724137931034E-3</c:v>
                </c:pt>
                <c:pt idx="464">
                  <c:v>2.1505376344086021E-3</c:v>
                </c:pt>
                <c:pt idx="465">
                  <c:v>2.1459227467811159E-3</c:v>
                </c:pt>
                <c:pt idx="466">
                  <c:v>2.1413276231263384E-3</c:v>
                </c:pt>
                <c:pt idx="467">
                  <c:v>2.136752136752137E-3</c:v>
                </c:pt>
                <c:pt idx="468">
                  <c:v>2.1321961620469083E-3</c:v>
                </c:pt>
                <c:pt idx="469">
                  <c:v>2.1276595744680851E-3</c:v>
                </c:pt>
                <c:pt idx="470">
                  <c:v>2.1231422505307855E-3</c:v>
                </c:pt>
                <c:pt idx="471">
                  <c:v>2.1186440677966102E-3</c:v>
                </c:pt>
                <c:pt idx="472">
                  <c:v>2.1141649048625794E-3</c:v>
                </c:pt>
                <c:pt idx="473">
                  <c:v>2.1097046413502108E-3</c:v>
                </c:pt>
                <c:pt idx="474">
                  <c:v>2.1052631578947368E-3</c:v>
                </c:pt>
                <c:pt idx="475">
                  <c:v>2.1008403361344537E-3</c:v>
                </c:pt>
                <c:pt idx="476">
                  <c:v>2.0964360587002098E-3</c:v>
                </c:pt>
                <c:pt idx="477">
                  <c:v>2.0920502092050207E-3</c:v>
                </c:pt>
                <c:pt idx="478">
                  <c:v>2.0876826722338203E-3</c:v>
                </c:pt>
                <c:pt idx="479">
                  <c:v>2.0833333333333333E-3</c:v>
                </c:pt>
                <c:pt idx="480">
                  <c:v>2.0790020790020791E-3</c:v>
                </c:pt>
                <c:pt idx="481">
                  <c:v>2.0746887966804979E-3</c:v>
                </c:pt>
                <c:pt idx="482">
                  <c:v>2.070393374741201E-3</c:v>
                </c:pt>
                <c:pt idx="483">
                  <c:v>2.0661157024793389E-3</c:v>
                </c:pt>
                <c:pt idx="484">
                  <c:v>2.0618556701030928E-3</c:v>
                </c:pt>
                <c:pt idx="485">
                  <c:v>2.05761316872428E-3</c:v>
                </c:pt>
                <c:pt idx="486">
                  <c:v>2.0533880903490761E-3</c:v>
                </c:pt>
                <c:pt idx="487">
                  <c:v>2.0491803278688526E-3</c:v>
                </c:pt>
                <c:pt idx="488">
                  <c:v>2.0449897750511249E-3</c:v>
                </c:pt>
                <c:pt idx="489">
                  <c:v>2.0408163265306124E-3</c:v>
                </c:pt>
                <c:pt idx="490">
                  <c:v>2.0366598778004071E-3</c:v>
                </c:pt>
                <c:pt idx="491">
                  <c:v>2.0325203252032522E-3</c:v>
                </c:pt>
                <c:pt idx="492">
                  <c:v>2.0283975659229209E-3</c:v>
                </c:pt>
                <c:pt idx="493">
                  <c:v>2.0242914979757085E-3</c:v>
                </c:pt>
                <c:pt idx="494">
                  <c:v>2.0202020202020202E-3</c:v>
                </c:pt>
                <c:pt idx="495">
                  <c:v>2.0161290322580645E-3</c:v>
                </c:pt>
                <c:pt idx="496">
                  <c:v>2.012072434607646E-3</c:v>
                </c:pt>
                <c:pt idx="497">
                  <c:v>2.008032128514056E-3</c:v>
                </c:pt>
                <c:pt idx="498">
                  <c:v>2.004008016032064E-3</c:v>
                </c:pt>
                <c:pt idx="499">
                  <c:v>2E-3</c:v>
                </c:pt>
                <c:pt idx="500">
                  <c:v>1.996007984031936E-3</c:v>
                </c:pt>
                <c:pt idx="501">
                  <c:v>1.9920318725099601E-3</c:v>
                </c:pt>
                <c:pt idx="502">
                  <c:v>1.9880715705765406E-3</c:v>
                </c:pt>
                <c:pt idx="503">
                  <c:v>1.984126984126984E-3</c:v>
                </c:pt>
                <c:pt idx="504">
                  <c:v>1.9801980198019802E-3</c:v>
                </c:pt>
                <c:pt idx="505">
                  <c:v>1.976284584980237E-3</c:v>
                </c:pt>
                <c:pt idx="506">
                  <c:v>1.9723865877712033E-3</c:v>
                </c:pt>
                <c:pt idx="507">
                  <c:v>1.968503937007874E-3</c:v>
                </c:pt>
                <c:pt idx="508">
                  <c:v>1.9646365422396855E-3</c:v>
                </c:pt>
                <c:pt idx="509">
                  <c:v>1.9607843137254902E-3</c:v>
                </c:pt>
                <c:pt idx="510">
                  <c:v>1.9569471624266144E-3</c:v>
                </c:pt>
                <c:pt idx="511">
                  <c:v>1.953125E-3</c:v>
                </c:pt>
                <c:pt idx="512">
                  <c:v>1.9493177387914229E-3</c:v>
                </c:pt>
                <c:pt idx="513">
                  <c:v>1.9455252918287938E-3</c:v>
                </c:pt>
                <c:pt idx="514">
                  <c:v>1.9417475728155339E-3</c:v>
                </c:pt>
                <c:pt idx="515">
                  <c:v>1.937984496124031E-3</c:v>
                </c:pt>
                <c:pt idx="516">
                  <c:v>1.9342359767891683E-3</c:v>
                </c:pt>
                <c:pt idx="517">
                  <c:v>1.9305019305019305E-3</c:v>
                </c:pt>
                <c:pt idx="518">
                  <c:v>1.9267822736030828E-3</c:v>
                </c:pt>
                <c:pt idx="519">
                  <c:v>1.9230769230769232E-3</c:v>
                </c:pt>
                <c:pt idx="520">
                  <c:v>1.9193857965451055E-3</c:v>
                </c:pt>
                <c:pt idx="521">
                  <c:v>1.9157088122605363E-3</c:v>
                </c:pt>
                <c:pt idx="522">
                  <c:v>1.9120458891013384E-3</c:v>
                </c:pt>
                <c:pt idx="523">
                  <c:v>1.9083969465648854E-3</c:v>
                </c:pt>
                <c:pt idx="524">
                  <c:v>1.9047619047619048E-3</c:v>
                </c:pt>
                <c:pt idx="525">
                  <c:v>1.9011406844106464E-3</c:v>
                </c:pt>
                <c:pt idx="526">
                  <c:v>1.8975332068311196E-3</c:v>
                </c:pt>
                <c:pt idx="527">
                  <c:v>1.893939393939394E-3</c:v>
                </c:pt>
                <c:pt idx="528">
                  <c:v>1.890359168241966E-3</c:v>
                </c:pt>
                <c:pt idx="529">
                  <c:v>1.8867924528301887E-3</c:v>
                </c:pt>
                <c:pt idx="530">
                  <c:v>1.8832391713747645E-3</c:v>
                </c:pt>
                <c:pt idx="531">
                  <c:v>1.8796992481203006E-3</c:v>
                </c:pt>
                <c:pt idx="532">
                  <c:v>1.876172607879925E-3</c:v>
                </c:pt>
                <c:pt idx="533">
                  <c:v>1.8726591760299626E-3</c:v>
                </c:pt>
                <c:pt idx="534">
                  <c:v>1.869158878504673E-3</c:v>
                </c:pt>
                <c:pt idx="535">
                  <c:v>1.8656716417910447E-3</c:v>
                </c:pt>
                <c:pt idx="536">
                  <c:v>1.8621973929236499E-3</c:v>
                </c:pt>
                <c:pt idx="537">
                  <c:v>1.8587360594795538E-3</c:v>
                </c:pt>
                <c:pt idx="538">
                  <c:v>1.8552875695732839E-3</c:v>
                </c:pt>
                <c:pt idx="539">
                  <c:v>1.8518518518518519E-3</c:v>
                </c:pt>
                <c:pt idx="540">
                  <c:v>1.8484288354898336E-3</c:v>
                </c:pt>
                <c:pt idx="541">
                  <c:v>1.8450184501845018E-3</c:v>
                </c:pt>
                <c:pt idx="542">
                  <c:v>1.841620626151013E-3</c:v>
                </c:pt>
                <c:pt idx="543">
                  <c:v>1.838235294117647E-3</c:v>
                </c:pt>
                <c:pt idx="544">
                  <c:v>1.834862385321101E-3</c:v>
                </c:pt>
                <c:pt idx="545">
                  <c:v>1.8315018315018315E-3</c:v>
                </c:pt>
                <c:pt idx="546">
                  <c:v>1.8281535648994515E-3</c:v>
                </c:pt>
                <c:pt idx="547">
                  <c:v>1.8248175182481751E-3</c:v>
                </c:pt>
                <c:pt idx="548">
                  <c:v>1.8214936247723133E-3</c:v>
                </c:pt>
                <c:pt idx="549">
                  <c:v>1.8181818181818182E-3</c:v>
                </c:pt>
                <c:pt idx="550">
                  <c:v>1.8148820326678765E-3</c:v>
                </c:pt>
                <c:pt idx="551">
                  <c:v>1.8115942028985507E-3</c:v>
                </c:pt>
                <c:pt idx="552">
                  <c:v>1.8083182640144665E-3</c:v>
                </c:pt>
                <c:pt idx="553">
                  <c:v>1.8050541516245488E-3</c:v>
                </c:pt>
                <c:pt idx="554">
                  <c:v>1.8018018018018018E-3</c:v>
                </c:pt>
                <c:pt idx="555">
                  <c:v>1.7985611510791368E-3</c:v>
                </c:pt>
                <c:pt idx="556">
                  <c:v>1.7953321364452424E-3</c:v>
                </c:pt>
                <c:pt idx="557">
                  <c:v>1.7921146953405018E-3</c:v>
                </c:pt>
                <c:pt idx="558">
                  <c:v>1.7889087656529517E-3</c:v>
                </c:pt>
                <c:pt idx="559">
                  <c:v>1.7857142857142857E-3</c:v>
                </c:pt>
                <c:pt idx="560">
                  <c:v>1.7825311942959001E-3</c:v>
                </c:pt>
                <c:pt idx="561">
                  <c:v>1.7793594306049821E-3</c:v>
                </c:pt>
                <c:pt idx="562">
                  <c:v>1.7761989342806395E-3</c:v>
                </c:pt>
                <c:pt idx="563">
                  <c:v>1.7730496453900709E-3</c:v>
                </c:pt>
                <c:pt idx="564">
                  <c:v>1.7699115044247787E-3</c:v>
                </c:pt>
                <c:pt idx="565">
                  <c:v>1.7667844522968198E-3</c:v>
                </c:pt>
                <c:pt idx="566">
                  <c:v>1.7636684303350969E-3</c:v>
                </c:pt>
                <c:pt idx="567">
                  <c:v>1.7605633802816902E-3</c:v>
                </c:pt>
                <c:pt idx="568">
                  <c:v>1.7574692442882249E-3</c:v>
                </c:pt>
                <c:pt idx="569">
                  <c:v>1.7543859649122807E-3</c:v>
                </c:pt>
                <c:pt idx="570">
                  <c:v>1.7513134851138354E-3</c:v>
                </c:pt>
                <c:pt idx="571">
                  <c:v>1.7482517482517483E-3</c:v>
                </c:pt>
                <c:pt idx="572">
                  <c:v>1.7452006980802793E-3</c:v>
                </c:pt>
                <c:pt idx="573">
                  <c:v>1.7421602787456446E-3</c:v>
                </c:pt>
                <c:pt idx="574">
                  <c:v>1.7391304347826088E-3</c:v>
                </c:pt>
                <c:pt idx="575">
                  <c:v>1.736111111111111E-3</c:v>
                </c:pt>
                <c:pt idx="576">
                  <c:v>1.7331022530329288E-3</c:v>
                </c:pt>
                <c:pt idx="577">
                  <c:v>1.7301038062283738E-3</c:v>
                </c:pt>
                <c:pt idx="578">
                  <c:v>1.7271157167530224E-3</c:v>
                </c:pt>
                <c:pt idx="579">
                  <c:v>1.7241379310344827E-3</c:v>
                </c:pt>
                <c:pt idx="580">
                  <c:v>1.7211703958691911E-3</c:v>
                </c:pt>
                <c:pt idx="581">
                  <c:v>1.718213058419244E-3</c:v>
                </c:pt>
                <c:pt idx="582">
                  <c:v>1.7152658662092624E-3</c:v>
                </c:pt>
                <c:pt idx="583">
                  <c:v>1.7123287671232876E-3</c:v>
                </c:pt>
                <c:pt idx="584">
                  <c:v>1.7094017094017094E-3</c:v>
                </c:pt>
                <c:pt idx="585">
                  <c:v>1.7064846416382253E-3</c:v>
                </c:pt>
                <c:pt idx="586">
                  <c:v>1.7035775127768314E-3</c:v>
                </c:pt>
                <c:pt idx="587">
                  <c:v>1.7006802721088435E-3</c:v>
                </c:pt>
                <c:pt idx="588">
                  <c:v>1.697792869269949E-3</c:v>
                </c:pt>
                <c:pt idx="589">
                  <c:v>1.6949152542372881E-3</c:v>
                </c:pt>
                <c:pt idx="590">
                  <c:v>1.6920473773265651E-3</c:v>
                </c:pt>
                <c:pt idx="591">
                  <c:v>1.6891891891891893E-3</c:v>
                </c:pt>
                <c:pt idx="592">
                  <c:v>1.6863406408094434E-3</c:v>
                </c:pt>
                <c:pt idx="593">
                  <c:v>1.6835016835016834E-3</c:v>
                </c:pt>
                <c:pt idx="594">
                  <c:v>1.6806722689075631E-3</c:v>
                </c:pt>
                <c:pt idx="595">
                  <c:v>1.6778523489932886E-3</c:v>
                </c:pt>
                <c:pt idx="596">
                  <c:v>1.6750418760469012E-3</c:v>
                </c:pt>
                <c:pt idx="597">
                  <c:v>1.6722408026755853E-3</c:v>
                </c:pt>
                <c:pt idx="598">
                  <c:v>1.6694490818030051E-3</c:v>
                </c:pt>
                <c:pt idx="599">
                  <c:v>1.6666666666666668E-3</c:v>
                </c:pt>
                <c:pt idx="600">
                  <c:v>1.6638935108153079E-3</c:v>
                </c:pt>
                <c:pt idx="601">
                  <c:v>1.6611295681063123E-3</c:v>
                </c:pt>
                <c:pt idx="602">
                  <c:v>1.658374792703151E-3</c:v>
                </c:pt>
                <c:pt idx="603">
                  <c:v>1.6556291390728477E-3</c:v>
                </c:pt>
                <c:pt idx="604">
                  <c:v>1.652892561983471E-3</c:v>
                </c:pt>
                <c:pt idx="605">
                  <c:v>1.6501650165016502E-3</c:v>
                </c:pt>
                <c:pt idx="606">
                  <c:v>1.6474464579901153E-3</c:v>
                </c:pt>
                <c:pt idx="607">
                  <c:v>1.6447368421052631E-3</c:v>
                </c:pt>
                <c:pt idx="608">
                  <c:v>1.6420361247947454E-3</c:v>
                </c:pt>
                <c:pt idx="609">
                  <c:v>1.639344262295082E-3</c:v>
                </c:pt>
                <c:pt idx="610">
                  <c:v>1.6366612111292963E-3</c:v>
                </c:pt>
                <c:pt idx="611">
                  <c:v>1.6339869281045752E-3</c:v>
                </c:pt>
                <c:pt idx="612">
                  <c:v>1.6313213703099511E-3</c:v>
                </c:pt>
                <c:pt idx="613">
                  <c:v>1.6286644951140066E-3</c:v>
                </c:pt>
                <c:pt idx="614">
                  <c:v>1.6260162601626016E-3</c:v>
                </c:pt>
                <c:pt idx="615">
                  <c:v>1.6233766233766235E-3</c:v>
                </c:pt>
                <c:pt idx="616">
                  <c:v>1.6207455429497568E-3</c:v>
                </c:pt>
                <c:pt idx="617">
                  <c:v>1.6181229773462784E-3</c:v>
                </c:pt>
                <c:pt idx="618">
                  <c:v>1.6155088852988692E-3</c:v>
                </c:pt>
                <c:pt idx="619">
                  <c:v>1.6129032258064516E-3</c:v>
                </c:pt>
                <c:pt idx="620">
                  <c:v>1.6103059581320451E-3</c:v>
                </c:pt>
                <c:pt idx="621">
                  <c:v>1.6077170418006431E-3</c:v>
                </c:pt>
                <c:pt idx="622">
                  <c:v>1.6051364365971107E-3</c:v>
                </c:pt>
                <c:pt idx="623">
                  <c:v>1.6025641025641025E-3</c:v>
                </c:pt>
                <c:pt idx="624">
                  <c:v>1.6000000000000001E-3</c:v>
                </c:pt>
                <c:pt idx="625">
                  <c:v>1.5974440894568689E-3</c:v>
                </c:pt>
                <c:pt idx="626">
                  <c:v>1.594896331738437E-3</c:v>
                </c:pt>
                <c:pt idx="627">
                  <c:v>1.5923566878980893E-3</c:v>
                </c:pt>
                <c:pt idx="628">
                  <c:v>1.589825119236884E-3</c:v>
                </c:pt>
                <c:pt idx="629">
                  <c:v>1.5873015873015873E-3</c:v>
                </c:pt>
                <c:pt idx="630">
                  <c:v>1.5847860538827259E-3</c:v>
                </c:pt>
                <c:pt idx="631">
                  <c:v>1.5822784810126582E-3</c:v>
                </c:pt>
                <c:pt idx="632">
                  <c:v>1.5797788309636651E-3</c:v>
                </c:pt>
                <c:pt idx="633">
                  <c:v>1.5772870662460567E-3</c:v>
                </c:pt>
                <c:pt idx="634">
                  <c:v>1.5748031496062992E-3</c:v>
                </c:pt>
                <c:pt idx="635">
                  <c:v>1.5723270440251573E-3</c:v>
                </c:pt>
                <c:pt idx="636">
                  <c:v>1.5698587127158557E-3</c:v>
                </c:pt>
                <c:pt idx="637">
                  <c:v>1.567398119122257E-3</c:v>
                </c:pt>
                <c:pt idx="638">
                  <c:v>1.5649452269170579E-3</c:v>
                </c:pt>
                <c:pt idx="639">
                  <c:v>1.5625000000000001E-3</c:v>
                </c:pt>
                <c:pt idx="640">
                  <c:v>1.5600624024960999E-3</c:v>
                </c:pt>
                <c:pt idx="641">
                  <c:v>1.557632398753894E-3</c:v>
                </c:pt>
                <c:pt idx="642">
                  <c:v>1.5552099533437014E-3</c:v>
                </c:pt>
                <c:pt idx="643">
                  <c:v>1.5527950310559005E-3</c:v>
                </c:pt>
                <c:pt idx="644">
                  <c:v>1.5503875968992248E-3</c:v>
                </c:pt>
                <c:pt idx="645">
                  <c:v>1.5479876160990713E-3</c:v>
                </c:pt>
                <c:pt idx="646">
                  <c:v>1.5455950540958269E-3</c:v>
                </c:pt>
                <c:pt idx="647">
                  <c:v>1.5432098765432098E-3</c:v>
                </c:pt>
                <c:pt idx="648">
                  <c:v>1.5408320493066256E-3</c:v>
                </c:pt>
                <c:pt idx="649">
                  <c:v>1.5384615384615385E-3</c:v>
                </c:pt>
                <c:pt idx="650">
                  <c:v>1.5360983102918587E-3</c:v>
                </c:pt>
                <c:pt idx="651">
                  <c:v>1.5337423312883436E-3</c:v>
                </c:pt>
                <c:pt idx="652">
                  <c:v>1.5313935681470138E-3</c:v>
                </c:pt>
                <c:pt idx="653">
                  <c:v>1.5290519877675841E-3</c:v>
                </c:pt>
                <c:pt idx="654">
                  <c:v>1.5267175572519084E-3</c:v>
                </c:pt>
                <c:pt idx="655">
                  <c:v>1.5243902439024391E-3</c:v>
                </c:pt>
                <c:pt idx="656">
                  <c:v>1.5220700152207001E-3</c:v>
                </c:pt>
                <c:pt idx="657">
                  <c:v>1.5197568389057751E-3</c:v>
                </c:pt>
                <c:pt idx="658">
                  <c:v>1.5174506828528073E-3</c:v>
                </c:pt>
                <c:pt idx="659">
                  <c:v>1.5151515151515152E-3</c:v>
                </c:pt>
                <c:pt idx="660">
                  <c:v>1.5128593040847202E-3</c:v>
                </c:pt>
                <c:pt idx="661">
                  <c:v>1.5105740181268882E-3</c:v>
                </c:pt>
                <c:pt idx="662">
                  <c:v>1.5082956259426848E-3</c:v>
                </c:pt>
                <c:pt idx="663">
                  <c:v>1.5060240963855422E-3</c:v>
                </c:pt>
                <c:pt idx="664">
                  <c:v>1.5037593984962407E-3</c:v>
                </c:pt>
                <c:pt idx="665">
                  <c:v>1.5015015015015015E-3</c:v>
                </c:pt>
                <c:pt idx="666">
                  <c:v>1.4992503748125937E-3</c:v>
                </c:pt>
                <c:pt idx="667">
                  <c:v>1.4970059880239522E-3</c:v>
                </c:pt>
                <c:pt idx="668">
                  <c:v>1.4947683109118087E-3</c:v>
                </c:pt>
                <c:pt idx="669">
                  <c:v>1.4925373134328358E-3</c:v>
                </c:pt>
                <c:pt idx="670">
                  <c:v>1.4903129657228018E-3</c:v>
                </c:pt>
                <c:pt idx="671">
                  <c:v>1.488095238095238E-3</c:v>
                </c:pt>
                <c:pt idx="672">
                  <c:v>1.4858841010401188E-3</c:v>
                </c:pt>
                <c:pt idx="673">
                  <c:v>1.483679525222552E-3</c:v>
                </c:pt>
                <c:pt idx="674">
                  <c:v>1.4814814814814814E-3</c:v>
                </c:pt>
                <c:pt idx="675">
                  <c:v>1.4792899408284023E-3</c:v>
                </c:pt>
                <c:pt idx="676">
                  <c:v>1.4771048744460858E-3</c:v>
                </c:pt>
                <c:pt idx="677">
                  <c:v>1.4749262536873156E-3</c:v>
                </c:pt>
                <c:pt idx="678">
                  <c:v>1.4727540500736377E-3</c:v>
                </c:pt>
                <c:pt idx="679">
                  <c:v>1.4705882352941176E-3</c:v>
                </c:pt>
                <c:pt idx="680">
                  <c:v>1.4684287812041115E-3</c:v>
                </c:pt>
                <c:pt idx="681">
                  <c:v>1.4662756598240469E-3</c:v>
                </c:pt>
                <c:pt idx="682">
                  <c:v>1.4641288433382138E-3</c:v>
                </c:pt>
                <c:pt idx="683">
                  <c:v>1.4619883040935672E-3</c:v>
                </c:pt>
                <c:pt idx="684">
                  <c:v>1.4598540145985401E-3</c:v>
                </c:pt>
                <c:pt idx="685">
                  <c:v>1.4577259475218659E-3</c:v>
                </c:pt>
                <c:pt idx="686">
                  <c:v>1.455604075691412E-3</c:v>
                </c:pt>
                <c:pt idx="687">
                  <c:v>1.4534883720930232E-3</c:v>
                </c:pt>
                <c:pt idx="688">
                  <c:v>1.4513788098693759E-3</c:v>
                </c:pt>
                <c:pt idx="689">
                  <c:v>1.4492753623188406E-3</c:v>
                </c:pt>
                <c:pt idx="690">
                  <c:v>1.4471780028943559E-3</c:v>
                </c:pt>
                <c:pt idx="691">
                  <c:v>1.4450867052023121E-3</c:v>
                </c:pt>
                <c:pt idx="692">
                  <c:v>1.443001443001443E-3</c:v>
                </c:pt>
                <c:pt idx="693">
                  <c:v>1.440922190201729E-3</c:v>
                </c:pt>
                <c:pt idx="694">
                  <c:v>1.4388489208633094E-3</c:v>
                </c:pt>
                <c:pt idx="695">
                  <c:v>1.4367816091954023E-3</c:v>
                </c:pt>
                <c:pt idx="696">
                  <c:v>1.4347202295552368E-3</c:v>
                </c:pt>
                <c:pt idx="697">
                  <c:v>1.4326647564469914E-3</c:v>
                </c:pt>
                <c:pt idx="698">
                  <c:v>1.4306151645207439E-3</c:v>
                </c:pt>
                <c:pt idx="699">
                  <c:v>1.4285714285714286E-3</c:v>
                </c:pt>
                <c:pt idx="700">
                  <c:v>1.4265335235378032E-3</c:v>
                </c:pt>
                <c:pt idx="701">
                  <c:v>1.4245014245014246E-3</c:v>
                </c:pt>
                <c:pt idx="702">
                  <c:v>1.4224751066856331E-3</c:v>
                </c:pt>
                <c:pt idx="703">
                  <c:v>1.4204545454545455E-3</c:v>
                </c:pt>
                <c:pt idx="704">
                  <c:v>1.4184397163120568E-3</c:v>
                </c:pt>
                <c:pt idx="705">
                  <c:v>1.4164305949008499E-3</c:v>
                </c:pt>
                <c:pt idx="706">
                  <c:v>1.4144271570014145E-3</c:v>
                </c:pt>
                <c:pt idx="707">
                  <c:v>1.4124293785310734E-3</c:v>
                </c:pt>
                <c:pt idx="708">
                  <c:v>1.4104372355430183E-3</c:v>
                </c:pt>
                <c:pt idx="709">
                  <c:v>1.4084507042253522E-3</c:v>
                </c:pt>
                <c:pt idx="710">
                  <c:v>1.4064697609001407E-3</c:v>
                </c:pt>
                <c:pt idx="711">
                  <c:v>1.4044943820224719E-3</c:v>
                </c:pt>
                <c:pt idx="712">
                  <c:v>1.4025245441795231E-3</c:v>
                </c:pt>
                <c:pt idx="713">
                  <c:v>1.4005602240896359E-3</c:v>
                </c:pt>
                <c:pt idx="714">
                  <c:v>1.3986013986013986E-3</c:v>
                </c:pt>
                <c:pt idx="715">
                  <c:v>1.3966480446927375E-3</c:v>
                </c:pt>
                <c:pt idx="716">
                  <c:v>1.3947001394700139E-3</c:v>
                </c:pt>
                <c:pt idx="717">
                  <c:v>1.3927576601671309E-3</c:v>
                </c:pt>
                <c:pt idx="718">
                  <c:v>1.3908205841446453E-3</c:v>
                </c:pt>
                <c:pt idx="719">
                  <c:v>1.3888888888888889E-3</c:v>
                </c:pt>
                <c:pt idx="720">
                  <c:v>1.3869625520110957E-3</c:v>
                </c:pt>
                <c:pt idx="721">
                  <c:v>1.3850415512465374E-3</c:v>
                </c:pt>
                <c:pt idx="722">
                  <c:v>1.3831258644536654E-3</c:v>
                </c:pt>
                <c:pt idx="723">
                  <c:v>1.3812154696132596E-3</c:v>
                </c:pt>
                <c:pt idx="724">
                  <c:v>1.3793103448275861E-3</c:v>
                </c:pt>
                <c:pt idx="725">
                  <c:v>1.3774104683195593E-3</c:v>
                </c:pt>
                <c:pt idx="726">
                  <c:v>1.375515818431912E-3</c:v>
                </c:pt>
                <c:pt idx="727">
                  <c:v>1.3736263736263737E-3</c:v>
                </c:pt>
                <c:pt idx="728">
                  <c:v>1.3717421124828531E-3</c:v>
                </c:pt>
                <c:pt idx="729">
                  <c:v>1.3698630136986301E-3</c:v>
                </c:pt>
                <c:pt idx="730">
                  <c:v>1.3679890560875513E-3</c:v>
                </c:pt>
                <c:pt idx="731">
                  <c:v>1.366120218579235E-3</c:v>
                </c:pt>
                <c:pt idx="732">
                  <c:v>1.364256480218281E-3</c:v>
                </c:pt>
                <c:pt idx="733">
                  <c:v>1.3623978201634877E-3</c:v>
                </c:pt>
                <c:pt idx="734">
                  <c:v>1.3605442176870747E-3</c:v>
                </c:pt>
                <c:pt idx="735">
                  <c:v>1.358695652173913E-3</c:v>
                </c:pt>
                <c:pt idx="736">
                  <c:v>1.3568521031207597E-3</c:v>
                </c:pt>
                <c:pt idx="737">
                  <c:v>1.3550135501355014E-3</c:v>
                </c:pt>
                <c:pt idx="738">
                  <c:v>1.3531799729364006E-3</c:v>
                </c:pt>
                <c:pt idx="739">
                  <c:v>1.3513513513513514E-3</c:v>
                </c:pt>
                <c:pt idx="740">
                  <c:v>1.3495276653171389E-3</c:v>
                </c:pt>
                <c:pt idx="741">
                  <c:v>1.3477088948787063E-3</c:v>
                </c:pt>
                <c:pt idx="742">
                  <c:v>1.3458950201884253E-3</c:v>
                </c:pt>
                <c:pt idx="743">
                  <c:v>1.3440860215053765E-3</c:v>
                </c:pt>
                <c:pt idx="744">
                  <c:v>1.3422818791946308E-3</c:v>
                </c:pt>
                <c:pt idx="745">
                  <c:v>1.3404825737265416E-3</c:v>
                </c:pt>
                <c:pt idx="746">
                  <c:v>1.3386880856760374E-3</c:v>
                </c:pt>
                <c:pt idx="747">
                  <c:v>1.3368983957219251E-3</c:v>
                </c:pt>
                <c:pt idx="748">
                  <c:v>1.3351134846461949E-3</c:v>
                </c:pt>
                <c:pt idx="749">
                  <c:v>1.3333333333333333E-3</c:v>
                </c:pt>
                <c:pt idx="750">
                  <c:v>1.3315579227696406E-3</c:v>
                </c:pt>
                <c:pt idx="751">
                  <c:v>1.3297872340425532E-3</c:v>
                </c:pt>
                <c:pt idx="752">
                  <c:v>1.3280212483399733E-3</c:v>
                </c:pt>
                <c:pt idx="753">
                  <c:v>1.3262599469496021E-3</c:v>
                </c:pt>
                <c:pt idx="754">
                  <c:v>1.3245033112582781E-3</c:v>
                </c:pt>
                <c:pt idx="755">
                  <c:v>1.3227513227513227E-3</c:v>
                </c:pt>
                <c:pt idx="756">
                  <c:v>1.321003963011889E-3</c:v>
                </c:pt>
                <c:pt idx="757">
                  <c:v>1.3192612137203166E-3</c:v>
                </c:pt>
                <c:pt idx="758">
                  <c:v>1.3175230566534915E-3</c:v>
                </c:pt>
                <c:pt idx="759">
                  <c:v>1.3157894736842105E-3</c:v>
                </c:pt>
                <c:pt idx="760">
                  <c:v>1.3140604467805519E-3</c:v>
                </c:pt>
                <c:pt idx="761">
                  <c:v>1.3123359580052493E-3</c:v>
                </c:pt>
                <c:pt idx="762">
                  <c:v>1.3106159895150721E-3</c:v>
                </c:pt>
                <c:pt idx="763">
                  <c:v>1.3089005235602095E-3</c:v>
                </c:pt>
                <c:pt idx="764">
                  <c:v>1.30718954248366E-3</c:v>
                </c:pt>
                <c:pt idx="765">
                  <c:v>1.3054830287206266E-3</c:v>
                </c:pt>
                <c:pt idx="766">
                  <c:v>1.3037809647979139E-3</c:v>
                </c:pt>
                <c:pt idx="767">
                  <c:v>1.3020833333333333E-3</c:v>
                </c:pt>
                <c:pt idx="768">
                  <c:v>1.3003901170351106E-3</c:v>
                </c:pt>
                <c:pt idx="769">
                  <c:v>1.2987012987012987E-3</c:v>
                </c:pt>
                <c:pt idx="770">
                  <c:v>1.2970168612191958E-3</c:v>
                </c:pt>
                <c:pt idx="771">
                  <c:v>1.2953367875647669E-3</c:v>
                </c:pt>
                <c:pt idx="772">
                  <c:v>1.29366106080207E-3</c:v>
                </c:pt>
                <c:pt idx="773">
                  <c:v>1.2919896640826874E-3</c:v>
                </c:pt>
                <c:pt idx="774">
                  <c:v>1.2903225806451613E-3</c:v>
                </c:pt>
                <c:pt idx="775">
                  <c:v>1.288659793814433E-3</c:v>
                </c:pt>
                <c:pt idx="776">
                  <c:v>1.287001287001287E-3</c:v>
                </c:pt>
                <c:pt idx="777">
                  <c:v>1.2853470437017994E-3</c:v>
                </c:pt>
                <c:pt idx="778">
                  <c:v>1.2836970474967907E-3</c:v>
                </c:pt>
                <c:pt idx="779">
                  <c:v>1.2820512820512821E-3</c:v>
                </c:pt>
                <c:pt idx="780">
                  <c:v>1.2804097311139564E-3</c:v>
                </c:pt>
                <c:pt idx="781">
                  <c:v>1.2787723785166241E-3</c:v>
                </c:pt>
                <c:pt idx="782">
                  <c:v>1.277139208173691E-3</c:v>
                </c:pt>
                <c:pt idx="783">
                  <c:v>1.2755102040816326E-3</c:v>
                </c:pt>
                <c:pt idx="784">
                  <c:v>1.2738853503184713E-3</c:v>
                </c:pt>
                <c:pt idx="785">
                  <c:v>1.2722646310432571E-3</c:v>
                </c:pt>
                <c:pt idx="786">
                  <c:v>1.2706480304955528E-3</c:v>
                </c:pt>
                <c:pt idx="787">
                  <c:v>1.2690355329949238E-3</c:v>
                </c:pt>
                <c:pt idx="788">
                  <c:v>1.2674271229404308E-3</c:v>
                </c:pt>
                <c:pt idx="789">
                  <c:v>1.2658227848101266E-3</c:v>
                </c:pt>
                <c:pt idx="790">
                  <c:v>1.2642225031605564E-3</c:v>
                </c:pt>
                <c:pt idx="791">
                  <c:v>1.2626262626262627E-3</c:v>
                </c:pt>
                <c:pt idx="792">
                  <c:v>1.2610340479192938E-3</c:v>
                </c:pt>
                <c:pt idx="793">
                  <c:v>1.2594458438287153E-3</c:v>
                </c:pt>
                <c:pt idx="794">
                  <c:v>1.2578616352201257E-3</c:v>
                </c:pt>
                <c:pt idx="795">
                  <c:v>1.2562814070351759E-3</c:v>
                </c:pt>
                <c:pt idx="796">
                  <c:v>1.2547051442910915E-3</c:v>
                </c:pt>
                <c:pt idx="797">
                  <c:v>1.2531328320802004E-3</c:v>
                </c:pt>
                <c:pt idx="798">
                  <c:v>1.2515644555694619E-3</c:v>
                </c:pt>
                <c:pt idx="799">
                  <c:v>1.25E-3</c:v>
                </c:pt>
                <c:pt idx="800">
                  <c:v>1.2484394506866417E-3</c:v>
                </c:pt>
                <c:pt idx="801">
                  <c:v>1.2468827930174563E-3</c:v>
                </c:pt>
                <c:pt idx="802">
                  <c:v>1.2453300124533001E-3</c:v>
                </c:pt>
                <c:pt idx="803">
                  <c:v>1.2437810945273632E-3</c:v>
                </c:pt>
                <c:pt idx="804">
                  <c:v>1.2422360248447205E-3</c:v>
                </c:pt>
                <c:pt idx="805">
                  <c:v>1.2406947890818859E-3</c:v>
                </c:pt>
                <c:pt idx="806">
                  <c:v>1.2391573729863693E-3</c:v>
                </c:pt>
                <c:pt idx="807">
                  <c:v>1.2376237623762376E-3</c:v>
                </c:pt>
                <c:pt idx="808">
                  <c:v>1.2360939431396785E-3</c:v>
                </c:pt>
                <c:pt idx="809">
                  <c:v>1.2345679012345679E-3</c:v>
                </c:pt>
                <c:pt idx="810">
                  <c:v>1.2330456226880395E-3</c:v>
                </c:pt>
                <c:pt idx="811">
                  <c:v>1.2315270935960591E-3</c:v>
                </c:pt>
                <c:pt idx="812">
                  <c:v>1.2300123001230013E-3</c:v>
                </c:pt>
                <c:pt idx="813">
                  <c:v>1.2285012285012285E-3</c:v>
                </c:pt>
                <c:pt idx="814">
                  <c:v>1.2269938650306749E-3</c:v>
                </c:pt>
                <c:pt idx="815">
                  <c:v>1.2254901960784314E-3</c:v>
                </c:pt>
                <c:pt idx="816">
                  <c:v>1.2239902080783353E-3</c:v>
                </c:pt>
                <c:pt idx="817">
                  <c:v>1.2224938875305623E-3</c:v>
                </c:pt>
                <c:pt idx="818">
                  <c:v>1.221001221001221E-3</c:v>
                </c:pt>
                <c:pt idx="819">
                  <c:v>1.2195121951219512E-3</c:v>
                </c:pt>
                <c:pt idx="820">
                  <c:v>1.2180267965895249E-3</c:v>
                </c:pt>
                <c:pt idx="821">
                  <c:v>1.2165450121654502E-3</c:v>
                </c:pt>
                <c:pt idx="822">
                  <c:v>1.215066828675577E-3</c:v>
                </c:pt>
                <c:pt idx="823">
                  <c:v>1.2135922330097086E-3</c:v>
                </c:pt>
                <c:pt idx="824">
                  <c:v>1.2121212121212121E-3</c:v>
                </c:pt>
                <c:pt idx="825">
                  <c:v>1.2106537530266344E-3</c:v>
                </c:pt>
                <c:pt idx="826">
                  <c:v>1.2091898428053204E-3</c:v>
                </c:pt>
                <c:pt idx="827">
                  <c:v>1.2077294685990338E-3</c:v>
                </c:pt>
                <c:pt idx="828">
                  <c:v>1.2062726176115801E-3</c:v>
                </c:pt>
                <c:pt idx="829">
                  <c:v>1.2048192771084338E-3</c:v>
                </c:pt>
                <c:pt idx="830">
                  <c:v>1.2033694344163659E-3</c:v>
                </c:pt>
                <c:pt idx="831">
                  <c:v>1.201923076923077E-3</c:v>
                </c:pt>
                <c:pt idx="832">
                  <c:v>1.2004801920768306E-3</c:v>
                </c:pt>
                <c:pt idx="833">
                  <c:v>1.199040767386091E-3</c:v>
                </c:pt>
                <c:pt idx="834">
                  <c:v>1.1976047904191617E-3</c:v>
                </c:pt>
                <c:pt idx="835">
                  <c:v>1.1961722488038277E-3</c:v>
                </c:pt>
                <c:pt idx="836">
                  <c:v>1.1947431302270011E-3</c:v>
                </c:pt>
                <c:pt idx="837">
                  <c:v>1.1933174224343676E-3</c:v>
                </c:pt>
                <c:pt idx="838">
                  <c:v>1.1918951132300357E-3</c:v>
                </c:pt>
                <c:pt idx="839">
                  <c:v>1.1904761904761906E-3</c:v>
                </c:pt>
                <c:pt idx="840">
                  <c:v>1.1890606420927466E-3</c:v>
                </c:pt>
                <c:pt idx="841">
                  <c:v>1.1876484560570072E-3</c:v>
                </c:pt>
                <c:pt idx="842">
                  <c:v>1.1862396204033216E-3</c:v>
                </c:pt>
                <c:pt idx="843">
                  <c:v>1.1848341232227489E-3</c:v>
                </c:pt>
                <c:pt idx="844">
                  <c:v>1.1834319526627219E-3</c:v>
                </c:pt>
                <c:pt idx="845">
                  <c:v>1.1820330969267139E-3</c:v>
                </c:pt>
                <c:pt idx="846">
                  <c:v>1.1806375442739079E-3</c:v>
                </c:pt>
                <c:pt idx="847">
                  <c:v>1.1792452830188679E-3</c:v>
                </c:pt>
                <c:pt idx="848">
                  <c:v>1.1778563015312131E-3</c:v>
                </c:pt>
                <c:pt idx="849">
                  <c:v>1.176470588235294E-3</c:v>
                </c:pt>
                <c:pt idx="850">
                  <c:v>1.1750881316098707E-3</c:v>
                </c:pt>
                <c:pt idx="851">
                  <c:v>1.1737089201877935E-3</c:v>
                </c:pt>
                <c:pt idx="852">
                  <c:v>1.1723329425556857E-3</c:v>
                </c:pt>
                <c:pt idx="853">
                  <c:v>1.17096018735363E-3</c:v>
                </c:pt>
                <c:pt idx="854">
                  <c:v>1.1695906432748538E-3</c:v>
                </c:pt>
                <c:pt idx="855">
                  <c:v>1.1682242990654205E-3</c:v>
                </c:pt>
                <c:pt idx="856">
                  <c:v>1.1668611435239206E-3</c:v>
                </c:pt>
                <c:pt idx="857">
                  <c:v>1.1655011655011655E-3</c:v>
                </c:pt>
                <c:pt idx="858">
                  <c:v>1.1641443538998836E-3</c:v>
                </c:pt>
                <c:pt idx="859">
                  <c:v>1.1627906976744186E-3</c:v>
                </c:pt>
                <c:pt idx="860">
                  <c:v>1.1614401858304297E-3</c:v>
                </c:pt>
                <c:pt idx="861">
                  <c:v>1.1600928074245939E-3</c:v>
                </c:pt>
                <c:pt idx="862">
                  <c:v>1.1587485515643105E-3</c:v>
                </c:pt>
                <c:pt idx="863">
                  <c:v>1.1574074074074073E-3</c:v>
                </c:pt>
                <c:pt idx="864">
                  <c:v>1.1560693641618498E-3</c:v>
                </c:pt>
                <c:pt idx="865">
                  <c:v>1.1547344110854503E-3</c:v>
                </c:pt>
                <c:pt idx="866">
                  <c:v>1.1534025374855825E-3</c:v>
                </c:pt>
                <c:pt idx="867">
                  <c:v>1.152073732718894E-3</c:v>
                </c:pt>
                <c:pt idx="868">
                  <c:v>1.1507479861910242E-3</c:v>
                </c:pt>
                <c:pt idx="869">
                  <c:v>1.1494252873563218E-3</c:v>
                </c:pt>
                <c:pt idx="870">
                  <c:v>1.148105625717566E-3</c:v>
                </c:pt>
                <c:pt idx="871">
                  <c:v>1.1467889908256881E-3</c:v>
                </c:pt>
                <c:pt idx="872">
                  <c:v>1.145475372279496E-3</c:v>
                </c:pt>
                <c:pt idx="873">
                  <c:v>1.1441647597254005E-3</c:v>
                </c:pt>
                <c:pt idx="874">
                  <c:v>1.1428571428571429E-3</c:v>
                </c:pt>
                <c:pt idx="875">
                  <c:v>1.1415525114155251E-3</c:v>
                </c:pt>
                <c:pt idx="876">
                  <c:v>1.1402508551881414E-3</c:v>
                </c:pt>
                <c:pt idx="877">
                  <c:v>1.1389521640091116E-3</c:v>
                </c:pt>
                <c:pt idx="878">
                  <c:v>1.1376564277588168E-3</c:v>
                </c:pt>
                <c:pt idx="879">
                  <c:v>1.1363636363636363E-3</c:v>
                </c:pt>
                <c:pt idx="880">
                  <c:v>1.1350737797956867E-3</c:v>
                </c:pt>
                <c:pt idx="881">
                  <c:v>1.1337868480725624E-3</c:v>
                </c:pt>
                <c:pt idx="882">
                  <c:v>1.1325028312570782E-3</c:v>
                </c:pt>
                <c:pt idx="883">
                  <c:v>1.1312217194570137E-3</c:v>
                </c:pt>
                <c:pt idx="884">
                  <c:v>1.1299435028248588E-3</c:v>
                </c:pt>
                <c:pt idx="885">
                  <c:v>1.128668171557562E-3</c:v>
                </c:pt>
                <c:pt idx="886">
                  <c:v>1.1273957158962795E-3</c:v>
                </c:pt>
                <c:pt idx="887">
                  <c:v>1.1261261261261261E-3</c:v>
                </c:pt>
                <c:pt idx="888">
                  <c:v>1.1248593925759281E-3</c:v>
                </c:pt>
                <c:pt idx="889">
                  <c:v>1.1235955056179776E-3</c:v>
                </c:pt>
                <c:pt idx="890">
                  <c:v>1.1223344556677891E-3</c:v>
                </c:pt>
                <c:pt idx="891">
                  <c:v>1.1210762331838565E-3</c:v>
                </c:pt>
                <c:pt idx="892">
                  <c:v>1.1198208286674132E-3</c:v>
                </c:pt>
                <c:pt idx="893">
                  <c:v>1.1185682326621924E-3</c:v>
                </c:pt>
                <c:pt idx="894">
                  <c:v>1.1173184357541898E-3</c:v>
                </c:pt>
                <c:pt idx="895">
                  <c:v>1.1160714285714285E-3</c:v>
                </c:pt>
                <c:pt idx="896">
                  <c:v>1.1148272017837235E-3</c:v>
                </c:pt>
                <c:pt idx="897">
                  <c:v>1.1135857461024498E-3</c:v>
                </c:pt>
                <c:pt idx="898">
                  <c:v>1.1123470522803114E-3</c:v>
                </c:pt>
                <c:pt idx="899">
                  <c:v>1.1111111111111111E-3</c:v>
                </c:pt>
                <c:pt idx="900">
                  <c:v>1.1098779134295228E-3</c:v>
                </c:pt>
                <c:pt idx="901">
                  <c:v>1.1086474501108647E-3</c:v>
                </c:pt>
                <c:pt idx="902">
                  <c:v>1.1074197120708748E-3</c:v>
                </c:pt>
                <c:pt idx="903">
                  <c:v>1.1061946902654867E-3</c:v>
                </c:pt>
                <c:pt idx="904">
                  <c:v>1.1049723756906078E-3</c:v>
                </c:pt>
                <c:pt idx="905">
                  <c:v>1.1037527593818985E-3</c:v>
                </c:pt>
                <c:pt idx="906">
                  <c:v>1.1025358324145535E-3</c:v>
                </c:pt>
                <c:pt idx="907">
                  <c:v>1.1013215859030838E-3</c:v>
                </c:pt>
                <c:pt idx="908">
                  <c:v>1.1001100110011001E-3</c:v>
                </c:pt>
                <c:pt idx="909">
                  <c:v>1.0989010989010989E-3</c:v>
                </c:pt>
                <c:pt idx="910">
                  <c:v>1.0976948408342481E-3</c:v>
                </c:pt>
                <c:pt idx="911">
                  <c:v>1.0964912280701754E-3</c:v>
                </c:pt>
                <c:pt idx="912">
                  <c:v>1.0952902519167579E-3</c:v>
                </c:pt>
                <c:pt idx="913">
                  <c:v>1.0940919037199124E-3</c:v>
                </c:pt>
                <c:pt idx="914">
                  <c:v>1.092896174863388E-3</c:v>
                </c:pt>
                <c:pt idx="915">
                  <c:v>1.0917030567685589E-3</c:v>
                </c:pt>
                <c:pt idx="916">
                  <c:v>1.0905125408942203E-3</c:v>
                </c:pt>
                <c:pt idx="917">
                  <c:v>1.0893246187363835E-3</c:v>
                </c:pt>
                <c:pt idx="918">
                  <c:v>1.088139281828074E-3</c:v>
                </c:pt>
                <c:pt idx="919">
                  <c:v>1.0869565217391304E-3</c:v>
                </c:pt>
                <c:pt idx="920">
                  <c:v>1.0857763300760044E-3</c:v>
                </c:pt>
                <c:pt idx="921">
                  <c:v>1.0845986984815619E-3</c:v>
                </c:pt>
                <c:pt idx="922">
                  <c:v>1.0834236186348862E-3</c:v>
                </c:pt>
                <c:pt idx="923">
                  <c:v>1.0822510822510823E-3</c:v>
                </c:pt>
                <c:pt idx="924">
                  <c:v>1.0810810810810811E-3</c:v>
                </c:pt>
                <c:pt idx="925">
                  <c:v>1.0799136069114472E-3</c:v>
                </c:pt>
                <c:pt idx="926">
                  <c:v>1.0787486515641855E-3</c:v>
                </c:pt>
                <c:pt idx="927">
                  <c:v>1.0775862068965517E-3</c:v>
                </c:pt>
                <c:pt idx="928">
                  <c:v>1.076426264800861E-3</c:v>
                </c:pt>
                <c:pt idx="929">
                  <c:v>1.0752688172043011E-3</c:v>
                </c:pt>
                <c:pt idx="930">
                  <c:v>1.0741138560687433E-3</c:v>
                </c:pt>
                <c:pt idx="931">
                  <c:v>1.0729613733905579E-3</c:v>
                </c:pt>
                <c:pt idx="932">
                  <c:v>1.0718113612004287E-3</c:v>
                </c:pt>
                <c:pt idx="933">
                  <c:v>1.0706638115631692E-3</c:v>
                </c:pt>
                <c:pt idx="934">
                  <c:v>1.0695187165775401E-3</c:v>
                </c:pt>
                <c:pt idx="935">
                  <c:v>1.0683760683760685E-3</c:v>
                </c:pt>
                <c:pt idx="936">
                  <c:v>1.0672358591248667E-3</c:v>
                </c:pt>
                <c:pt idx="937">
                  <c:v>1.0660980810234541E-3</c:v>
                </c:pt>
                <c:pt idx="938">
                  <c:v>1.0649627263045794E-3</c:v>
                </c:pt>
                <c:pt idx="939">
                  <c:v>1.0638297872340426E-3</c:v>
                </c:pt>
                <c:pt idx="940">
                  <c:v>1.0626992561105207E-3</c:v>
                </c:pt>
                <c:pt idx="941">
                  <c:v>1.0615711252653928E-3</c:v>
                </c:pt>
                <c:pt idx="942">
                  <c:v>1.0604453870625664E-3</c:v>
                </c:pt>
                <c:pt idx="943">
                  <c:v>1.0593220338983051E-3</c:v>
                </c:pt>
                <c:pt idx="944">
                  <c:v>1.0582010582010583E-3</c:v>
                </c:pt>
                <c:pt idx="945">
                  <c:v>1.0570824524312897E-3</c:v>
                </c:pt>
                <c:pt idx="946">
                  <c:v>1.0559662090813093E-3</c:v>
                </c:pt>
                <c:pt idx="947">
                  <c:v>1.0548523206751054E-3</c:v>
                </c:pt>
                <c:pt idx="948">
                  <c:v>1.053740779768177E-3</c:v>
                </c:pt>
                <c:pt idx="949">
                  <c:v>1.0526315789473684E-3</c:v>
                </c:pt>
                <c:pt idx="950">
                  <c:v>1.0515247108307045E-3</c:v>
                </c:pt>
                <c:pt idx="951">
                  <c:v>1.0504201680672268E-3</c:v>
                </c:pt>
                <c:pt idx="952">
                  <c:v>1.0493179433368311E-3</c:v>
                </c:pt>
                <c:pt idx="953">
                  <c:v>1.0482180293501049E-3</c:v>
                </c:pt>
                <c:pt idx="954">
                  <c:v>1.0471204188481676E-3</c:v>
                </c:pt>
                <c:pt idx="955">
                  <c:v>1.0460251046025104E-3</c:v>
                </c:pt>
                <c:pt idx="956">
                  <c:v>1.0449320794148381E-3</c:v>
                </c:pt>
                <c:pt idx="957">
                  <c:v>1.0438413361169101E-3</c:v>
                </c:pt>
                <c:pt idx="958">
                  <c:v>1.0427528675703858E-3</c:v>
                </c:pt>
                <c:pt idx="959">
                  <c:v>1.0416666666666667E-3</c:v>
                </c:pt>
                <c:pt idx="960">
                  <c:v>1.0405827263267431E-3</c:v>
                </c:pt>
                <c:pt idx="961">
                  <c:v>1.0395010395010396E-3</c:v>
                </c:pt>
                <c:pt idx="962">
                  <c:v>1.0384215991692627E-3</c:v>
                </c:pt>
                <c:pt idx="963">
                  <c:v>1.037344398340249E-3</c:v>
                </c:pt>
                <c:pt idx="964">
                  <c:v>1.0362694300518134E-3</c:v>
                </c:pt>
                <c:pt idx="965">
                  <c:v>1.0351966873706005E-3</c:v>
                </c:pt>
                <c:pt idx="966">
                  <c:v>1.0341261633919339E-3</c:v>
                </c:pt>
                <c:pt idx="967">
                  <c:v>1.0330578512396695E-3</c:v>
                </c:pt>
                <c:pt idx="968">
                  <c:v>1.0319917440660474E-3</c:v>
                </c:pt>
                <c:pt idx="969">
                  <c:v>1.0309278350515464E-3</c:v>
                </c:pt>
                <c:pt idx="970">
                  <c:v>1.0298661174047373E-3</c:v>
                </c:pt>
                <c:pt idx="971">
                  <c:v>1.02880658436214E-3</c:v>
                </c:pt>
                <c:pt idx="972">
                  <c:v>1.0277492291880781E-3</c:v>
                </c:pt>
                <c:pt idx="973">
                  <c:v>1.026694045174538E-3</c:v>
                </c:pt>
                <c:pt idx="974">
                  <c:v>1.0256410256410256E-3</c:v>
                </c:pt>
                <c:pt idx="975">
                  <c:v>1.0245901639344263E-3</c:v>
                </c:pt>
                <c:pt idx="976">
                  <c:v>1.0235414534288639E-3</c:v>
                </c:pt>
                <c:pt idx="977">
                  <c:v>1.0224948875255625E-3</c:v>
                </c:pt>
                <c:pt idx="978">
                  <c:v>1.0214504596527069E-3</c:v>
                </c:pt>
                <c:pt idx="979">
                  <c:v>1.0204081632653062E-3</c:v>
                </c:pt>
                <c:pt idx="980">
                  <c:v>1.0193679918450561E-3</c:v>
                </c:pt>
                <c:pt idx="981">
                  <c:v>1.0183299389002036E-3</c:v>
                </c:pt>
                <c:pt idx="982">
                  <c:v>1.017293997965412E-3</c:v>
                </c:pt>
                <c:pt idx="983">
                  <c:v>1.0162601626016261E-3</c:v>
                </c:pt>
                <c:pt idx="984">
                  <c:v>1.0152284263959391E-3</c:v>
                </c:pt>
                <c:pt idx="985">
                  <c:v>1.0141987829614604E-3</c:v>
                </c:pt>
                <c:pt idx="986">
                  <c:v>1.0131712259371835E-3</c:v>
                </c:pt>
                <c:pt idx="987">
                  <c:v>1.0121457489878543E-3</c:v>
                </c:pt>
                <c:pt idx="988">
                  <c:v>1.0111223458038423E-3</c:v>
                </c:pt>
                <c:pt idx="989">
                  <c:v>1.0101010101010101E-3</c:v>
                </c:pt>
                <c:pt idx="990">
                  <c:v>1.0090817356205853E-3</c:v>
                </c:pt>
                <c:pt idx="991">
                  <c:v>1.0080645161290322E-3</c:v>
                </c:pt>
                <c:pt idx="992">
                  <c:v>1.0070493454179255E-3</c:v>
                </c:pt>
                <c:pt idx="993">
                  <c:v>1.006036217303823E-3</c:v>
                </c:pt>
                <c:pt idx="994">
                  <c:v>1.0050251256281408E-3</c:v>
                </c:pt>
                <c:pt idx="995">
                  <c:v>1.004016064257028E-3</c:v>
                </c:pt>
                <c:pt idx="996">
                  <c:v>1.0030090270812437E-3</c:v>
                </c:pt>
                <c:pt idx="997">
                  <c:v>1.002004008016032E-3</c:v>
                </c:pt>
                <c:pt idx="998">
                  <c:v>1.001001001001001E-3</c:v>
                </c:pt>
                <c:pt idx="999">
                  <c:v>1E-3</c:v>
                </c:pt>
                <c:pt idx="1000">
                  <c:v>9.99000999000999E-4</c:v>
                </c:pt>
                <c:pt idx="1001">
                  <c:v>9.9800399201596798E-4</c:v>
                </c:pt>
                <c:pt idx="1002">
                  <c:v>9.9700897308075765E-4</c:v>
                </c:pt>
                <c:pt idx="1003">
                  <c:v>9.9601593625498006E-4</c:v>
                </c:pt>
                <c:pt idx="1004">
                  <c:v>9.9502487562189048E-4</c:v>
                </c:pt>
                <c:pt idx="1005">
                  <c:v>9.9403578528827028E-4</c:v>
                </c:pt>
                <c:pt idx="1006">
                  <c:v>9.930486593843098E-4</c:v>
                </c:pt>
                <c:pt idx="1007">
                  <c:v>9.9206349206349201E-4</c:v>
                </c:pt>
                <c:pt idx="1008">
                  <c:v>9.9108027750247768E-4</c:v>
                </c:pt>
                <c:pt idx="1009">
                  <c:v>9.9009900990099011E-4</c:v>
                </c:pt>
                <c:pt idx="1010">
                  <c:v>9.8911968348170125E-4</c:v>
                </c:pt>
                <c:pt idx="1011">
                  <c:v>9.8814229249011851E-4</c:v>
                </c:pt>
                <c:pt idx="1012">
                  <c:v>9.871668311944718E-4</c:v>
                </c:pt>
                <c:pt idx="1013">
                  <c:v>9.8619329388560163E-4</c:v>
                </c:pt>
                <c:pt idx="1014">
                  <c:v>9.8522167487684722E-4</c:v>
                </c:pt>
                <c:pt idx="1015">
                  <c:v>9.8425196850393699E-4</c:v>
                </c:pt>
                <c:pt idx="1016">
                  <c:v>9.8328416912487715E-4</c:v>
                </c:pt>
                <c:pt idx="1017">
                  <c:v>9.8231827111984276E-4</c:v>
                </c:pt>
                <c:pt idx="1018">
                  <c:v>9.813542688910696E-4</c:v>
                </c:pt>
                <c:pt idx="1019">
                  <c:v>9.8039215686274508E-4</c:v>
                </c:pt>
                <c:pt idx="1020">
                  <c:v>9.7943192948090111E-4</c:v>
                </c:pt>
                <c:pt idx="1021">
                  <c:v>9.7847358121330719E-4</c:v>
                </c:pt>
                <c:pt idx="1022">
                  <c:v>9.7751710654936461E-4</c:v>
                </c:pt>
                <c:pt idx="1023">
                  <c:v>9.765625E-4</c:v>
                </c:pt>
                <c:pt idx="1024">
                  <c:v>9.7560975609756097E-4</c:v>
                </c:pt>
                <c:pt idx="1025">
                  <c:v>9.7465886939571145E-4</c:v>
                </c:pt>
                <c:pt idx="1026">
                  <c:v>9.7370983446932818E-4</c:v>
                </c:pt>
                <c:pt idx="1027">
                  <c:v>9.727626459143969E-4</c:v>
                </c:pt>
                <c:pt idx="1028">
                  <c:v>9.7181729834791054E-4</c:v>
                </c:pt>
                <c:pt idx="1029">
                  <c:v>9.7087378640776695E-4</c:v>
                </c:pt>
                <c:pt idx="1030">
                  <c:v>9.6993210475266732E-4</c:v>
                </c:pt>
                <c:pt idx="1031">
                  <c:v>9.6899224806201549E-4</c:v>
                </c:pt>
                <c:pt idx="1032">
                  <c:v>9.6805421103581804E-4</c:v>
                </c:pt>
                <c:pt idx="1033">
                  <c:v>9.6711798839458415E-4</c:v>
                </c:pt>
                <c:pt idx="1034">
                  <c:v>9.6618357487922703E-4</c:v>
                </c:pt>
                <c:pt idx="1035">
                  <c:v>9.6525096525096527E-4</c:v>
                </c:pt>
                <c:pt idx="1036">
                  <c:v>9.6432015429122472E-4</c:v>
                </c:pt>
                <c:pt idx="1037">
                  <c:v>9.6339113680154141E-4</c:v>
                </c:pt>
                <c:pt idx="1038">
                  <c:v>9.6246390760346492E-4</c:v>
                </c:pt>
                <c:pt idx="1039">
                  <c:v>9.6153846153846159E-4</c:v>
                </c:pt>
                <c:pt idx="1040">
                  <c:v>9.6061479346781938E-4</c:v>
                </c:pt>
                <c:pt idx="1041">
                  <c:v>9.5969289827255275E-4</c:v>
                </c:pt>
                <c:pt idx="1042">
                  <c:v>9.5877277085330771E-4</c:v>
                </c:pt>
                <c:pt idx="1043">
                  <c:v>9.5785440613026815E-4</c:v>
                </c:pt>
                <c:pt idx="1044">
                  <c:v>9.5693779904306223E-4</c:v>
                </c:pt>
                <c:pt idx="1045">
                  <c:v>9.5602294455066918E-4</c:v>
                </c:pt>
                <c:pt idx="1046">
                  <c:v>9.5510983763132757E-4</c:v>
                </c:pt>
                <c:pt idx="1047">
                  <c:v>9.5419847328244271E-4</c:v>
                </c:pt>
                <c:pt idx="1048">
                  <c:v>9.5328884652049568E-4</c:v>
                </c:pt>
                <c:pt idx="1049">
                  <c:v>9.5238095238095238E-4</c:v>
                </c:pt>
                <c:pt idx="1050">
                  <c:v>9.5147478591817321E-4</c:v>
                </c:pt>
                <c:pt idx="1051">
                  <c:v>9.5057034220532319E-4</c:v>
                </c:pt>
                <c:pt idx="1052">
                  <c:v>9.4966761633428305E-4</c:v>
                </c:pt>
                <c:pt idx="1053">
                  <c:v>9.4876660341555979E-4</c:v>
                </c:pt>
                <c:pt idx="1054">
                  <c:v>9.4786729857819908E-4</c:v>
                </c:pt>
                <c:pt idx="1055">
                  <c:v>9.46969696969697E-4</c:v>
                </c:pt>
                <c:pt idx="1056">
                  <c:v>9.4607379375591296E-4</c:v>
                </c:pt>
                <c:pt idx="1057">
                  <c:v>9.4517958412098301E-4</c:v>
                </c:pt>
                <c:pt idx="1058">
                  <c:v>9.4428706326723328E-4</c:v>
                </c:pt>
                <c:pt idx="1059">
                  <c:v>9.4339622641509435E-4</c:v>
                </c:pt>
                <c:pt idx="1060">
                  <c:v>9.42507068803016E-4</c:v>
                </c:pt>
                <c:pt idx="1061">
                  <c:v>9.4161958568738226E-4</c:v>
                </c:pt>
                <c:pt idx="1062">
                  <c:v>9.4073377234242712E-4</c:v>
                </c:pt>
                <c:pt idx="1063">
                  <c:v>9.3984962406015032E-4</c:v>
                </c:pt>
                <c:pt idx="1064">
                  <c:v>9.3896713615023472E-4</c:v>
                </c:pt>
                <c:pt idx="1065">
                  <c:v>9.3808630393996248E-4</c:v>
                </c:pt>
                <c:pt idx="1066">
                  <c:v>9.372071227741331E-4</c:v>
                </c:pt>
                <c:pt idx="1067">
                  <c:v>9.3632958801498128E-4</c:v>
                </c:pt>
                <c:pt idx="1068">
                  <c:v>9.3545369504209543E-4</c:v>
                </c:pt>
                <c:pt idx="1069">
                  <c:v>9.3457943925233649E-4</c:v>
                </c:pt>
                <c:pt idx="1070">
                  <c:v>9.3370681605975728E-4</c:v>
                </c:pt>
                <c:pt idx="1071">
                  <c:v>9.3283582089552237E-4</c:v>
                </c:pt>
                <c:pt idx="1072">
                  <c:v>9.3196644920782849E-4</c:v>
                </c:pt>
                <c:pt idx="1073">
                  <c:v>9.3109869646182495E-4</c:v>
                </c:pt>
                <c:pt idx="1074">
                  <c:v>9.3023255813953494E-4</c:v>
                </c:pt>
                <c:pt idx="1075">
                  <c:v>9.2936802973977691E-4</c:v>
                </c:pt>
                <c:pt idx="1076">
                  <c:v>9.2850510677808728E-4</c:v>
                </c:pt>
                <c:pt idx="1077">
                  <c:v>9.2764378478664194E-4</c:v>
                </c:pt>
                <c:pt idx="1078">
                  <c:v>9.2678405931417981E-4</c:v>
                </c:pt>
                <c:pt idx="1079">
                  <c:v>9.2592592592592596E-4</c:v>
                </c:pt>
                <c:pt idx="1080">
                  <c:v>9.2506938020351531E-4</c:v>
                </c:pt>
                <c:pt idx="1081">
                  <c:v>9.2421441774491681E-4</c:v>
                </c:pt>
                <c:pt idx="1082">
                  <c:v>9.2336103416435823E-4</c:v>
                </c:pt>
                <c:pt idx="1083">
                  <c:v>9.225092250922509E-4</c:v>
                </c:pt>
                <c:pt idx="1084">
                  <c:v>9.2165898617511521E-4</c:v>
                </c:pt>
                <c:pt idx="1085">
                  <c:v>9.2081031307550648E-4</c:v>
                </c:pt>
                <c:pt idx="1086">
                  <c:v>9.1996320147194111E-4</c:v>
                </c:pt>
                <c:pt idx="1087">
                  <c:v>9.1911764705882352E-4</c:v>
                </c:pt>
                <c:pt idx="1088">
                  <c:v>9.1827364554637281E-4</c:v>
                </c:pt>
                <c:pt idx="1089">
                  <c:v>9.1743119266055051E-4</c:v>
                </c:pt>
                <c:pt idx="1090">
                  <c:v>9.1659028414298811E-4</c:v>
                </c:pt>
                <c:pt idx="1091">
                  <c:v>9.1575091575091575E-4</c:v>
                </c:pt>
                <c:pt idx="1092">
                  <c:v>9.1491308325709062E-4</c:v>
                </c:pt>
                <c:pt idx="1093">
                  <c:v>9.1407678244972577E-4</c:v>
                </c:pt>
                <c:pt idx="1094">
                  <c:v>9.1324200913242006E-4</c:v>
                </c:pt>
                <c:pt idx="1095">
                  <c:v>9.1240875912408756E-4</c:v>
                </c:pt>
                <c:pt idx="1096">
                  <c:v>9.1157702825888785E-4</c:v>
                </c:pt>
                <c:pt idx="1097">
                  <c:v>9.1074681238615665E-4</c:v>
                </c:pt>
                <c:pt idx="1098">
                  <c:v>9.099181073703367E-4</c:v>
                </c:pt>
                <c:pt idx="1099">
                  <c:v>9.0909090909090909E-4</c:v>
                </c:pt>
                <c:pt idx="1100">
                  <c:v>9.0826521344232513E-4</c:v>
                </c:pt>
                <c:pt idx="1101">
                  <c:v>9.0744101633393826E-4</c:v>
                </c:pt>
                <c:pt idx="1102">
                  <c:v>9.0661831368993653E-4</c:v>
                </c:pt>
                <c:pt idx="1103">
                  <c:v>9.0579710144927537E-4</c:v>
                </c:pt>
                <c:pt idx="1104">
                  <c:v>9.049773755656109E-4</c:v>
                </c:pt>
                <c:pt idx="1105">
                  <c:v>9.0415913200723324E-4</c:v>
                </c:pt>
                <c:pt idx="1106">
                  <c:v>9.0334236675700087E-4</c:v>
                </c:pt>
                <c:pt idx="1107">
                  <c:v>9.025270758122744E-4</c:v>
                </c:pt>
                <c:pt idx="1108">
                  <c:v>9.0171325518485117E-4</c:v>
                </c:pt>
                <c:pt idx="1109">
                  <c:v>9.0090090090090091E-4</c:v>
                </c:pt>
                <c:pt idx="1110">
                  <c:v>9.0009000900090005E-4</c:v>
                </c:pt>
                <c:pt idx="1111">
                  <c:v>8.9928057553956839E-4</c:v>
                </c:pt>
                <c:pt idx="1112">
                  <c:v>8.9847259658580418E-4</c:v>
                </c:pt>
                <c:pt idx="1113">
                  <c:v>8.9766606822262122E-4</c:v>
                </c:pt>
                <c:pt idx="1114">
                  <c:v>8.9686098654708521E-4</c:v>
                </c:pt>
                <c:pt idx="1115">
                  <c:v>8.960573476702509E-4</c:v>
                </c:pt>
                <c:pt idx="1116">
                  <c:v>8.9525514771709937E-4</c:v>
                </c:pt>
                <c:pt idx="1117">
                  <c:v>8.9445438282647585E-4</c:v>
                </c:pt>
                <c:pt idx="1118">
                  <c:v>8.9365504915102768E-4</c:v>
                </c:pt>
                <c:pt idx="1119">
                  <c:v>8.9285714285714283E-4</c:v>
                </c:pt>
                <c:pt idx="1120">
                  <c:v>8.9206066012488853E-4</c:v>
                </c:pt>
                <c:pt idx="1121">
                  <c:v>8.9126559714795004E-4</c:v>
                </c:pt>
                <c:pt idx="1122">
                  <c:v>8.9047195013357077E-4</c:v>
                </c:pt>
                <c:pt idx="1123">
                  <c:v>8.8967971530249106E-4</c:v>
                </c:pt>
                <c:pt idx="1124">
                  <c:v>8.8888888888888893E-4</c:v>
                </c:pt>
                <c:pt idx="1125">
                  <c:v>8.8809946714031975E-4</c:v>
                </c:pt>
                <c:pt idx="1126">
                  <c:v>8.8731144631765753E-4</c:v>
                </c:pt>
                <c:pt idx="1127">
                  <c:v>8.8652482269503544E-4</c:v>
                </c:pt>
                <c:pt idx="1128">
                  <c:v>8.8573959255978745E-4</c:v>
                </c:pt>
                <c:pt idx="1129">
                  <c:v>8.8495575221238937E-4</c:v>
                </c:pt>
                <c:pt idx="1130">
                  <c:v>8.8417329796640137E-4</c:v>
                </c:pt>
                <c:pt idx="1131">
                  <c:v>8.8339222614840988E-4</c:v>
                </c:pt>
                <c:pt idx="1132">
                  <c:v>8.8261253309797002E-4</c:v>
                </c:pt>
                <c:pt idx="1133">
                  <c:v>8.8183421516754845E-4</c:v>
                </c:pt>
                <c:pt idx="1134">
                  <c:v>8.81057268722467E-4</c:v>
                </c:pt>
                <c:pt idx="1135">
                  <c:v>8.8028169014084509E-4</c:v>
                </c:pt>
                <c:pt idx="1136">
                  <c:v>8.7950747581354446E-4</c:v>
                </c:pt>
                <c:pt idx="1137">
                  <c:v>8.7873462214411243E-4</c:v>
                </c:pt>
                <c:pt idx="1138">
                  <c:v>8.7796312554872696E-4</c:v>
                </c:pt>
                <c:pt idx="1139">
                  <c:v>8.7719298245614037E-4</c:v>
                </c:pt>
                <c:pt idx="1140">
                  <c:v>8.7642418930762491E-4</c:v>
                </c:pt>
                <c:pt idx="1141">
                  <c:v>8.7565674255691769E-4</c:v>
                </c:pt>
                <c:pt idx="1142">
                  <c:v>8.7489063867016625E-4</c:v>
                </c:pt>
                <c:pt idx="1143">
                  <c:v>8.7412587412587413E-4</c:v>
                </c:pt>
                <c:pt idx="1144">
                  <c:v>8.7336244541484718E-4</c:v>
                </c:pt>
                <c:pt idx="1145">
                  <c:v>8.7260034904013963E-4</c:v>
                </c:pt>
                <c:pt idx="1146">
                  <c:v>8.7183958151700091E-4</c:v>
                </c:pt>
                <c:pt idx="1147">
                  <c:v>8.710801393728223E-4</c:v>
                </c:pt>
                <c:pt idx="1148">
                  <c:v>8.703220191470844E-4</c:v>
                </c:pt>
                <c:pt idx="1149">
                  <c:v>8.6956521739130438E-4</c:v>
                </c:pt>
                <c:pt idx="1150">
                  <c:v>8.6880973066898344E-4</c:v>
                </c:pt>
                <c:pt idx="1151">
                  <c:v>8.6805555555555551E-4</c:v>
                </c:pt>
                <c:pt idx="1152">
                  <c:v>8.6730268863833475E-4</c:v>
                </c:pt>
                <c:pt idx="1153">
                  <c:v>8.6655112651646442E-4</c:v>
                </c:pt>
                <c:pt idx="1154">
                  <c:v>8.658008658008658E-4</c:v>
                </c:pt>
                <c:pt idx="1155">
                  <c:v>8.6505190311418688E-4</c:v>
                </c:pt>
                <c:pt idx="1156">
                  <c:v>8.6430423509075197E-4</c:v>
                </c:pt>
                <c:pt idx="1157">
                  <c:v>8.6355785837651119E-4</c:v>
                </c:pt>
                <c:pt idx="1158">
                  <c:v>8.6281276962899055E-4</c:v>
                </c:pt>
                <c:pt idx="1159">
                  <c:v>8.6206896551724137E-4</c:v>
                </c:pt>
                <c:pt idx="1160">
                  <c:v>8.6132644272179156E-4</c:v>
                </c:pt>
                <c:pt idx="1161">
                  <c:v>8.6058519793459555E-4</c:v>
                </c:pt>
                <c:pt idx="1162">
                  <c:v>8.598452278589854E-4</c:v>
                </c:pt>
                <c:pt idx="1163">
                  <c:v>8.5910652920962198E-4</c:v>
                </c:pt>
                <c:pt idx="1164">
                  <c:v>8.5836909871244631E-4</c:v>
                </c:pt>
                <c:pt idx="1165">
                  <c:v>8.576329331046312E-4</c:v>
                </c:pt>
                <c:pt idx="1166">
                  <c:v>8.5689802913453304E-4</c:v>
                </c:pt>
                <c:pt idx="1167">
                  <c:v>8.5616438356164379E-4</c:v>
                </c:pt>
                <c:pt idx="1168">
                  <c:v>8.5543199315654401E-4</c:v>
                </c:pt>
                <c:pt idx="1169">
                  <c:v>8.547008547008547E-4</c:v>
                </c:pt>
                <c:pt idx="1170">
                  <c:v>8.5397096498719043E-4</c:v>
                </c:pt>
                <c:pt idx="1171">
                  <c:v>8.5324232081911264E-4</c:v>
                </c:pt>
                <c:pt idx="1172">
                  <c:v>8.5251491901108269E-4</c:v>
                </c:pt>
                <c:pt idx="1173">
                  <c:v>8.5178875638841568E-4</c:v>
                </c:pt>
                <c:pt idx="1174">
                  <c:v>8.5106382978723403E-4</c:v>
                </c:pt>
                <c:pt idx="1175">
                  <c:v>8.5034013605442174E-4</c:v>
                </c:pt>
                <c:pt idx="1176">
                  <c:v>8.4961767204757861E-4</c:v>
                </c:pt>
                <c:pt idx="1177">
                  <c:v>8.4889643463497452E-4</c:v>
                </c:pt>
                <c:pt idx="1178">
                  <c:v>8.4817642069550466E-4</c:v>
                </c:pt>
                <c:pt idx="1179">
                  <c:v>8.4745762711864404E-4</c:v>
                </c:pt>
                <c:pt idx="1180">
                  <c:v>8.4674005080440302E-4</c:v>
                </c:pt>
                <c:pt idx="1181">
                  <c:v>8.4602368866328254E-4</c:v>
                </c:pt>
                <c:pt idx="1182">
                  <c:v>8.4530853761622987E-4</c:v>
                </c:pt>
                <c:pt idx="1183">
                  <c:v>8.4459459459459464E-4</c:v>
                </c:pt>
                <c:pt idx="1184">
                  <c:v>8.438818565400844E-4</c:v>
                </c:pt>
                <c:pt idx="1185">
                  <c:v>8.4317032040472171E-4</c:v>
                </c:pt>
                <c:pt idx="1186">
                  <c:v>8.4245998315080029E-4</c:v>
                </c:pt>
                <c:pt idx="1187">
                  <c:v>8.4175084175084171E-4</c:v>
                </c:pt>
                <c:pt idx="1188">
                  <c:v>8.4104289318755253E-4</c:v>
                </c:pt>
                <c:pt idx="1189">
                  <c:v>8.4033613445378156E-4</c:v>
                </c:pt>
                <c:pt idx="1190">
                  <c:v>8.3963056255247689E-4</c:v>
                </c:pt>
                <c:pt idx="1191">
                  <c:v>8.3892617449664428E-4</c:v>
                </c:pt>
                <c:pt idx="1192">
                  <c:v>8.3822296730930428E-4</c:v>
                </c:pt>
                <c:pt idx="1193">
                  <c:v>8.375209380234506E-4</c:v>
                </c:pt>
                <c:pt idx="1194">
                  <c:v>8.3682008368200832E-4</c:v>
                </c:pt>
                <c:pt idx="1195">
                  <c:v>8.3612040133779263E-4</c:v>
                </c:pt>
                <c:pt idx="1196">
                  <c:v>8.3542188805346695E-4</c:v>
                </c:pt>
                <c:pt idx="1197">
                  <c:v>8.3472454090150253E-4</c:v>
                </c:pt>
                <c:pt idx="1198">
                  <c:v>8.3402835696413675E-4</c:v>
                </c:pt>
                <c:pt idx="1199">
                  <c:v>8.3333333333333339E-4</c:v>
                </c:pt>
                <c:pt idx="1200">
                  <c:v>8.3263946711074107E-4</c:v>
                </c:pt>
                <c:pt idx="1201">
                  <c:v>8.3194675540765393E-4</c:v>
                </c:pt>
                <c:pt idx="1202">
                  <c:v>8.3125519534497092E-4</c:v>
                </c:pt>
                <c:pt idx="1203">
                  <c:v>8.3056478405315617E-4</c:v>
                </c:pt>
                <c:pt idx="1204">
                  <c:v>8.2987551867219915E-4</c:v>
                </c:pt>
                <c:pt idx="1205">
                  <c:v>8.2918739635157548E-4</c:v>
                </c:pt>
                <c:pt idx="1206">
                  <c:v>8.2850041425020708E-4</c:v>
                </c:pt>
                <c:pt idx="1207">
                  <c:v>8.2781456953642384E-4</c:v>
                </c:pt>
                <c:pt idx="1208">
                  <c:v>8.271298593879239E-4</c:v>
                </c:pt>
                <c:pt idx="1209">
                  <c:v>8.2644628099173552E-4</c:v>
                </c:pt>
                <c:pt idx="1210">
                  <c:v>8.2576383154417832E-4</c:v>
                </c:pt>
                <c:pt idx="1211">
                  <c:v>8.2508250825082509E-4</c:v>
                </c:pt>
                <c:pt idx="1212">
                  <c:v>8.2440230832646333E-4</c:v>
                </c:pt>
                <c:pt idx="1213">
                  <c:v>8.2372322899505767E-4</c:v>
                </c:pt>
                <c:pt idx="1214">
                  <c:v>8.2304526748971192E-4</c:v>
                </c:pt>
                <c:pt idx="1215">
                  <c:v>8.2236842105263153E-4</c:v>
                </c:pt>
                <c:pt idx="1216">
                  <c:v>8.2169268693508624E-4</c:v>
                </c:pt>
                <c:pt idx="1217">
                  <c:v>8.2101806239737272E-4</c:v>
                </c:pt>
                <c:pt idx="1218">
                  <c:v>8.2034454470877774E-4</c:v>
                </c:pt>
                <c:pt idx="1219">
                  <c:v>8.1967213114754098E-4</c:v>
                </c:pt>
                <c:pt idx="1220">
                  <c:v>8.1900081900081905E-4</c:v>
                </c:pt>
                <c:pt idx="1221">
                  <c:v>8.1833060556464816E-4</c:v>
                </c:pt>
                <c:pt idx="1222">
                  <c:v>8.1766148814390845E-4</c:v>
                </c:pt>
                <c:pt idx="1223">
                  <c:v>8.1699346405228761E-4</c:v>
                </c:pt>
                <c:pt idx="1224">
                  <c:v>8.1632653061224493E-4</c:v>
                </c:pt>
                <c:pt idx="1225">
                  <c:v>8.1566068515497557E-4</c:v>
                </c:pt>
                <c:pt idx="1226">
                  <c:v>8.1499592502037486E-4</c:v>
                </c:pt>
                <c:pt idx="1227">
                  <c:v>8.1433224755700329E-4</c:v>
                </c:pt>
                <c:pt idx="1228">
                  <c:v>8.1366965012205042E-4</c:v>
                </c:pt>
                <c:pt idx="1229">
                  <c:v>8.1300813008130081E-4</c:v>
                </c:pt>
                <c:pt idx="1230">
                  <c:v>8.1234768480909826E-4</c:v>
                </c:pt>
                <c:pt idx="1231">
                  <c:v>8.1168831168831174E-4</c:v>
                </c:pt>
                <c:pt idx="1232">
                  <c:v>8.110300081103001E-4</c:v>
                </c:pt>
                <c:pt idx="1233">
                  <c:v>8.1037277147487841E-4</c:v>
                </c:pt>
                <c:pt idx="1234">
                  <c:v>8.0971659919028337E-4</c:v>
                </c:pt>
                <c:pt idx="1235">
                  <c:v>8.090614886731392E-4</c:v>
                </c:pt>
                <c:pt idx="1236">
                  <c:v>8.0840743734842356E-4</c:v>
                </c:pt>
                <c:pt idx="1237">
                  <c:v>8.0775444264943462E-4</c:v>
                </c:pt>
                <c:pt idx="1238">
                  <c:v>8.0710250201775622E-4</c:v>
                </c:pt>
                <c:pt idx="1239">
                  <c:v>8.0645161290322581E-4</c:v>
                </c:pt>
                <c:pt idx="1240">
                  <c:v>8.0580177276390005E-4</c:v>
                </c:pt>
                <c:pt idx="1241">
                  <c:v>8.0515297906602254E-4</c:v>
                </c:pt>
                <c:pt idx="1242">
                  <c:v>8.045052292839903E-4</c:v>
                </c:pt>
                <c:pt idx="1243">
                  <c:v>8.0385852090032153E-4</c:v>
                </c:pt>
                <c:pt idx="1244">
                  <c:v>8.0321285140562252E-4</c:v>
                </c:pt>
                <c:pt idx="1245">
                  <c:v>8.0256821829855537E-4</c:v>
                </c:pt>
                <c:pt idx="1246">
                  <c:v>8.0192461908580592E-4</c:v>
                </c:pt>
                <c:pt idx="1247">
                  <c:v>8.0128205128205125E-4</c:v>
                </c:pt>
                <c:pt idx="1248">
                  <c:v>8.0064051240992789E-4</c:v>
                </c:pt>
                <c:pt idx="1249">
                  <c:v>8.0000000000000004E-4</c:v>
                </c:pt>
                <c:pt idx="1250">
                  <c:v>7.993605115907274E-4</c:v>
                </c:pt>
                <c:pt idx="1251">
                  <c:v>7.9872204472843447E-4</c:v>
                </c:pt>
                <c:pt idx="1252">
                  <c:v>7.9808459696727857E-4</c:v>
                </c:pt>
                <c:pt idx="1253">
                  <c:v>7.9744816586921851E-4</c:v>
                </c:pt>
                <c:pt idx="1254">
                  <c:v>7.9681274900398409E-4</c:v>
                </c:pt>
                <c:pt idx="1255">
                  <c:v>7.9617834394904463E-4</c:v>
                </c:pt>
                <c:pt idx="1256">
                  <c:v>7.955449482895784E-4</c:v>
                </c:pt>
                <c:pt idx="1257">
                  <c:v>7.9491255961844202E-4</c:v>
                </c:pt>
                <c:pt idx="1258">
                  <c:v>7.9428117553613975E-4</c:v>
                </c:pt>
                <c:pt idx="1259">
                  <c:v>7.9365079365079365E-4</c:v>
                </c:pt>
                <c:pt idx="1260">
                  <c:v>7.9302141157811261E-4</c:v>
                </c:pt>
                <c:pt idx="1261">
                  <c:v>7.9239302694136295E-4</c:v>
                </c:pt>
                <c:pt idx="1262">
                  <c:v>7.9176563737133805E-4</c:v>
                </c:pt>
                <c:pt idx="1263">
                  <c:v>7.911392405063291E-4</c:v>
                </c:pt>
                <c:pt idx="1264">
                  <c:v>7.9051383399209485E-4</c:v>
                </c:pt>
                <c:pt idx="1265">
                  <c:v>7.8988941548183253E-4</c:v>
                </c:pt>
                <c:pt idx="1266">
                  <c:v>7.8926598263614838E-4</c:v>
                </c:pt>
                <c:pt idx="1267">
                  <c:v>7.8864353312302837E-4</c:v>
                </c:pt>
                <c:pt idx="1268">
                  <c:v>7.8802206461780935E-4</c:v>
                </c:pt>
                <c:pt idx="1269">
                  <c:v>7.874015748031496E-4</c:v>
                </c:pt>
                <c:pt idx="1270">
                  <c:v>7.8678206136900079E-4</c:v>
                </c:pt>
                <c:pt idx="1271">
                  <c:v>7.8616352201257866E-4</c:v>
                </c:pt>
                <c:pt idx="1272">
                  <c:v>7.855459544383347E-4</c:v>
                </c:pt>
                <c:pt idx="1273">
                  <c:v>7.8492935635792783E-4</c:v>
                </c:pt>
                <c:pt idx="1274">
                  <c:v>7.8431372549019605E-4</c:v>
                </c:pt>
                <c:pt idx="1275">
                  <c:v>7.836990595611285E-4</c:v>
                </c:pt>
                <c:pt idx="1276">
                  <c:v>7.8308535630383712E-4</c:v>
                </c:pt>
                <c:pt idx="1277">
                  <c:v>7.8247261345852897E-4</c:v>
                </c:pt>
                <c:pt idx="1278">
                  <c:v>7.8186082877247849E-4</c:v>
                </c:pt>
                <c:pt idx="1279">
                  <c:v>7.8125000000000004E-4</c:v>
                </c:pt>
                <c:pt idx="1280">
                  <c:v>7.8064012490241998E-4</c:v>
                </c:pt>
                <c:pt idx="1281">
                  <c:v>7.8003120124804995E-4</c:v>
                </c:pt>
                <c:pt idx="1282">
                  <c:v>7.7942322681215901E-4</c:v>
                </c:pt>
                <c:pt idx="1283">
                  <c:v>7.7881619937694702E-4</c:v>
                </c:pt>
                <c:pt idx="1284">
                  <c:v>7.7821011673151756E-4</c:v>
                </c:pt>
                <c:pt idx="1285">
                  <c:v>7.776049766718507E-4</c:v>
                </c:pt>
                <c:pt idx="1286">
                  <c:v>7.77000777000777E-4</c:v>
                </c:pt>
                <c:pt idx="1287">
                  <c:v>7.7639751552795026E-4</c:v>
                </c:pt>
                <c:pt idx="1288">
                  <c:v>7.7579519006982156E-4</c:v>
                </c:pt>
                <c:pt idx="1289">
                  <c:v>7.7519379844961239E-4</c:v>
                </c:pt>
                <c:pt idx="1290">
                  <c:v>7.7459333849728897E-4</c:v>
                </c:pt>
                <c:pt idx="1291">
                  <c:v>7.7399380804953565E-4</c:v>
                </c:pt>
                <c:pt idx="1292">
                  <c:v>7.7339520494972935E-4</c:v>
                </c:pt>
                <c:pt idx="1293">
                  <c:v>7.7279752704791343E-4</c:v>
                </c:pt>
                <c:pt idx="1294">
                  <c:v>7.722007722007722E-4</c:v>
                </c:pt>
                <c:pt idx="1295">
                  <c:v>7.716049382716049E-4</c:v>
                </c:pt>
                <c:pt idx="1296">
                  <c:v>7.7101002313030066E-4</c:v>
                </c:pt>
                <c:pt idx="1297">
                  <c:v>7.7041602465331282E-4</c:v>
                </c:pt>
                <c:pt idx="1298">
                  <c:v>7.6982294072363352E-4</c:v>
                </c:pt>
                <c:pt idx="1299">
                  <c:v>7.6923076923076923E-4</c:v>
                </c:pt>
                <c:pt idx="1300">
                  <c:v>7.6863950807071484E-4</c:v>
                </c:pt>
                <c:pt idx="1301">
                  <c:v>7.6804915514592934E-4</c:v>
                </c:pt>
                <c:pt idx="1302">
                  <c:v>7.6745970836531081E-4</c:v>
                </c:pt>
                <c:pt idx="1303">
                  <c:v>7.668711656441718E-4</c:v>
                </c:pt>
                <c:pt idx="1304">
                  <c:v>7.6628352490421458E-4</c:v>
                </c:pt>
                <c:pt idx="1305">
                  <c:v>7.6569678407350692E-4</c:v>
                </c:pt>
                <c:pt idx="1306">
                  <c:v>7.6511094108645751E-4</c:v>
                </c:pt>
                <c:pt idx="1307">
                  <c:v>7.6452599388379206E-4</c:v>
                </c:pt>
                <c:pt idx="1308">
                  <c:v>7.6394194041252863E-4</c:v>
                </c:pt>
                <c:pt idx="1309">
                  <c:v>7.6335877862595419E-4</c:v>
                </c:pt>
                <c:pt idx="1310">
                  <c:v>7.6277650648360034E-4</c:v>
                </c:pt>
                <c:pt idx="1311">
                  <c:v>7.6219512195121954E-4</c:v>
                </c:pt>
                <c:pt idx="1312">
                  <c:v>7.6161462300076163E-4</c:v>
                </c:pt>
                <c:pt idx="1313">
                  <c:v>7.6103500761035003E-4</c:v>
                </c:pt>
                <c:pt idx="1314">
                  <c:v>7.6045627376425851E-4</c:v>
                </c:pt>
                <c:pt idx="1315">
                  <c:v>7.5987841945288754E-4</c:v>
                </c:pt>
                <c:pt idx="1316">
                  <c:v>7.5930144267274111E-4</c:v>
                </c:pt>
                <c:pt idx="1317">
                  <c:v>7.5872534142640367E-4</c:v>
                </c:pt>
                <c:pt idx="1318">
                  <c:v>7.5815011372251705E-4</c:v>
                </c:pt>
                <c:pt idx="1319">
                  <c:v>7.5757575757575758E-4</c:v>
                </c:pt>
                <c:pt idx="1320">
                  <c:v>7.5700227100681302E-4</c:v>
                </c:pt>
                <c:pt idx="1321">
                  <c:v>7.5642965204236008E-4</c:v>
                </c:pt>
                <c:pt idx="1322">
                  <c:v>7.5585789871504159E-4</c:v>
                </c:pt>
                <c:pt idx="1323">
                  <c:v>7.5528700906344411E-4</c:v>
                </c:pt>
                <c:pt idx="1324">
                  <c:v>7.5471698113207543E-4</c:v>
                </c:pt>
                <c:pt idx="1325">
                  <c:v>7.5414781297134241E-4</c:v>
                </c:pt>
                <c:pt idx="1326">
                  <c:v>7.5357950263752827E-4</c:v>
                </c:pt>
                <c:pt idx="1327">
                  <c:v>7.5301204819277112E-4</c:v>
                </c:pt>
                <c:pt idx="1328">
                  <c:v>7.5244544770504136E-4</c:v>
                </c:pt>
                <c:pt idx="1329">
                  <c:v>7.5187969924812035E-4</c:v>
                </c:pt>
                <c:pt idx="1330">
                  <c:v>7.513148009015778E-4</c:v>
                </c:pt>
                <c:pt idx="1331">
                  <c:v>7.5075075075075074E-4</c:v>
                </c:pt>
                <c:pt idx="1332">
                  <c:v>7.501875468867217E-4</c:v>
                </c:pt>
                <c:pt idx="1333">
                  <c:v>7.4962518740629683E-4</c:v>
                </c:pt>
                <c:pt idx="1334">
                  <c:v>7.4906367041198505E-4</c:v>
                </c:pt>
                <c:pt idx="1335">
                  <c:v>7.4850299401197609E-4</c:v>
                </c:pt>
                <c:pt idx="1336">
                  <c:v>7.4794315632011965E-4</c:v>
                </c:pt>
                <c:pt idx="1337">
                  <c:v>7.4738415545590436E-4</c:v>
                </c:pt>
                <c:pt idx="1338">
                  <c:v>7.468259895444362E-4</c:v>
                </c:pt>
                <c:pt idx="1339">
                  <c:v>7.4626865671641792E-4</c:v>
                </c:pt>
                <c:pt idx="1340">
                  <c:v>7.4571215510812821E-4</c:v>
                </c:pt>
                <c:pt idx="1341">
                  <c:v>7.4515648286140089E-4</c:v>
                </c:pt>
                <c:pt idx="1342">
                  <c:v>7.4460163812360388E-4</c:v>
                </c:pt>
                <c:pt idx="1343">
                  <c:v>7.4404761904761901E-4</c:v>
                </c:pt>
                <c:pt idx="1344">
                  <c:v>7.4349442379182155E-4</c:v>
                </c:pt>
                <c:pt idx="1345">
                  <c:v>7.429420505200594E-4</c:v>
                </c:pt>
                <c:pt idx="1346">
                  <c:v>7.4239049740163323E-4</c:v>
                </c:pt>
                <c:pt idx="1347">
                  <c:v>7.4183976261127599E-4</c:v>
                </c:pt>
                <c:pt idx="1348">
                  <c:v>7.4128984432913266E-4</c:v>
                </c:pt>
                <c:pt idx="1349">
                  <c:v>7.407407407407407E-4</c:v>
                </c:pt>
                <c:pt idx="1350">
                  <c:v>7.4019245003700959E-4</c:v>
                </c:pt>
                <c:pt idx="1351">
                  <c:v>7.3964497041420117E-4</c:v>
                </c:pt>
                <c:pt idx="1352">
                  <c:v>7.3909830007390983E-4</c:v>
                </c:pt>
                <c:pt idx="1353">
                  <c:v>7.3855243722304289E-4</c:v>
                </c:pt>
                <c:pt idx="1354">
                  <c:v>7.3800738007380072E-4</c:v>
                </c:pt>
                <c:pt idx="1355">
                  <c:v>7.3746312684365781E-4</c:v>
                </c:pt>
                <c:pt idx="1356">
                  <c:v>7.3691967575534268E-4</c:v>
                </c:pt>
                <c:pt idx="1357">
                  <c:v>7.3637702503681884E-4</c:v>
                </c:pt>
                <c:pt idx="1358">
                  <c:v>7.3583517292126564E-4</c:v>
                </c:pt>
                <c:pt idx="1359">
                  <c:v>7.3529411764705881E-4</c:v>
                </c:pt>
                <c:pt idx="1360">
                  <c:v>7.347538574577516E-4</c:v>
                </c:pt>
                <c:pt idx="1361">
                  <c:v>7.3421439060205576E-4</c:v>
                </c:pt>
                <c:pt idx="1362">
                  <c:v>7.3367571533382249E-4</c:v>
                </c:pt>
                <c:pt idx="1363">
                  <c:v>7.3313782991202346E-4</c:v>
                </c:pt>
                <c:pt idx="1364">
                  <c:v>7.326007326007326E-4</c:v>
                </c:pt>
                <c:pt idx="1365">
                  <c:v>7.320644216691069E-4</c:v>
                </c:pt>
                <c:pt idx="1366">
                  <c:v>7.3152889539136799E-4</c:v>
                </c:pt>
                <c:pt idx="1367">
                  <c:v>7.3099415204678359E-4</c:v>
                </c:pt>
                <c:pt idx="1368">
                  <c:v>7.3046018991964939E-4</c:v>
                </c:pt>
                <c:pt idx="1369">
                  <c:v>7.2992700729927003E-4</c:v>
                </c:pt>
                <c:pt idx="1370">
                  <c:v>7.2939460247994166E-4</c:v>
                </c:pt>
                <c:pt idx="1371">
                  <c:v>7.2886297376093293E-4</c:v>
                </c:pt>
                <c:pt idx="1372">
                  <c:v>7.2833211944646763E-4</c:v>
                </c:pt>
                <c:pt idx="1373">
                  <c:v>7.27802037845706E-4</c:v>
                </c:pt>
                <c:pt idx="1374">
                  <c:v>7.2727272727272723E-4</c:v>
                </c:pt>
                <c:pt idx="1375">
                  <c:v>7.2674418604651162E-4</c:v>
                </c:pt>
                <c:pt idx="1376">
                  <c:v>7.2621641249092229E-4</c:v>
                </c:pt>
                <c:pt idx="1377">
                  <c:v>7.2568940493468795E-4</c:v>
                </c:pt>
                <c:pt idx="1378">
                  <c:v>7.2516316171138508E-4</c:v>
                </c:pt>
                <c:pt idx="1379">
                  <c:v>7.246376811594203E-4</c:v>
                </c:pt>
                <c:pt idx="1380">
                  <c:v>7.2411296162201298E-4</c:v>
                </c:pt>
                <c:pt idx="1381">
                  <c:v>7.2358900144717795E-4</c:v>
                </c:pt>
                <c:pt idx="1382">
                  <c:v>7.2306579898770787E-4</c:v>
                </c:pt>
                <c:pt idx="1383">
                  <c:v>7.2254335260115603E-4</c:v>
                </c:pt>
                <c:pt idx="1384">
                  <c:v>7.2202166064981946E-4</c:v>
                </c:pt>
                <c:pt idx="1385">
                  <c:v>7.215007215007215E-4</c:v>
                </c:pt>
                <c:pt idx="1386">
                  <c:v>7.2098053352559477E-4</c:v>
                </c:pt>
                <c:pt idx="1387">
                  <c:v>7.2046109510086451E-4</c:v>
                </c:pt>
                <c:pt idx="1388">
                  <c:v>7.1994240460763136E-4</c:v>
                </c:pt>
                <c:pt idx="1389">
                  <c:v>7.1942446043165469E-4</c:v>
                </c:pt>
                <c:pt idx="1390">
                  <c:v>7.1890726096333576E-4</c:v>
                </c:pt>
                <c:pt idx="1391">
                  <c:v>7.1839080459770114E-4</c:v>
                </c:pt>
                <c:pt idx="1392">
                  <c:v>7.1787508973438624E-4</c:v>
                </c:pt>
                <c:pt idx="1393">
                  <c:v>7.173601147776184E-4</c:v>
                </c:pt>
                <c:pt idx="1394">
                  <c:v>7.1684587813620072E-4</c:v>
                </c:pt>
                <c:pt idx="1395">
                  <c:v>7.1633237822349568E-4</c:v>
                </c:pt>
                <c:pt idx="1396">
                  <c:v>7.158196134574087E-4</c:v>
                </c:pt>
                <c:pt idx="1397">
                  <c:v>7.1530758226037196E-4</c:v>
                </c:pt>
                <c:pt idx="1398">
                  <c:v>7.1479628305932811E-4</c:v>
                </c:pt>
                <c:pt idx="1399">
                  <c:v>7.1428571428571429E-4</c:v>
                </c:pt>
                <c:pt idx="1400">
                  <c:v>7.1377587437544611E-4</c:v>
                </c:pt>
                <c:pt idx="1401">
                  <c:v>7.1326676176890159E-4</c:v>
                </c:pt>
                <c:pt idx="1402">
                  <c:v>7.1275837491090524E-4</c:v>
                </c:pt>
                <c:pt idx="1403">
                  <c:v>7.1225071225071229E-4</c:v>
                </c:pt>
                <c:pt idx="1404">
                  <c:v>7.1174377224199293E-4</c:v>
                </c:pt>
                <c:pt idx="1405">
                  <c:v>7.1123755334281653E-4</c:v>
                </c:pt>
                <c:pt idx="1406">
                  <c:v>7.1073205401563609E-4</c:v>
                </c:pt>
                <c:pt idx="1407">
                  <c:v>7.1022727272727275E-4</c:v>
                </c:pt>
                <c:pt idx="1408">
                  <c:v>7.0972320794889996E-4</c:v>
                </c:pt>
                <c:pt idx="1409">
                  <c:v>7.0921985815602842E-4</c:v>
                </c:pt>
                <c:pt idx="1410">
                  <c:v>7.0871722182849046E-4</c:v>
                </c:pt>
                <c:pt idx="1411">
                  <c:v>7.0821529745042496E-4</c:v>
                </c:pt>
                <c:pt idx="1412">
                  <c:v>7.0771408351026188E-4</c:v>
                </c:pt>
                <c:pt idx="1413">
                  <c:v>7.0721357850070724E-4</c:v>
                </c:pt>
                <c:pt idx="1414">
                  <c:v>7.0671378091872788E-4</c:v>
                </c:pt>
                <c:pt idx="1415">
                  <c:v>7.0621468926553672E-4</c:v>
                </c:pt>
                <c:pt idx="1416">
                  <c:v>7.0571630204657732E-4</c:v>
                </c:pt>
                <c:pt idx="1417">
                  <c:v>7.0521861777150916E-4</c:v>
                </c:pt>
                <c:pt idx="1418">
                  <c:v>7.0472163495419312E-4</c:v>
                </c:pt>
                <c:pt idx="1419">
                  <c:v>7.0422535211267609E-4</c:v>
                </c:pt>
                <c:pt idx="1420">
                  <c:v>7.0372976776917663E-4</c:v>
                </c:pt>
                <c:pt idx="1421">
                  <c:v>7.0323488045007034E-4</c:v>
                </c:pt>
                <c:pt idx="1422">
                  <c:v>7.0274068868587491E-4</c:v>
                </c:pt>
                <c:pt idx="1423">
                  <c:v>7.0224719101123594E-4</c:v>
                </c:pt>
                <c:pt idx="1424">
                  <c:v>7.0175438596491223E-4</c:v>
                </c:pt>
                <c:pt idx="1425">
                  <c:v>7.0126227208976155E-4</c:v>
                </c:pt>
                <c:pt idx="1426">
                  <c:v>7.0077084793272596E-4</c:v>
                </c:pt>
                <c:pt idx="1427">
                  <c:v>7.0028011204481793E-4</c:v>
                </c:pt>
                <c:pt idx="1428">
                  <c:v>6.9979006298110562E-4</c:v>
                </c:pt>
                <c:pt idx="1429">
                  <c:v>6.993006993006993E-4</c:v>
                </c:pt>
                <c:pt idx="1430">
                  <c:v>6.9881201956673651E-4</c:v>
                </c:pt>
                <c:pt idx="1431">
                  <c:v>6.9832402234636874E-4</c:v>
                </c:pt>
                <c:pt idx="1432">
                  <c:v>6.9783670621074664E-4</c:v>
                </c:pt>
                <c:pt idx="1433">
                  <c:v>6.9735006973500695E-4</c:v>
                </c:pt>
                <c:pt idx="1434">
                  <c:v>6.9686411149825784E-4</c:v>
                </c:pt>
                <c:pt idx="1435">
                  <c:v>6.9637883008356546E-4</c:v>
                </c:pt>
                <c:pt idx="1436">
                  <c:v>6.9589422407794019E-4</c:v>
                </c:pt>
                <c:pt idx="1437">
                  <c:v>6.9541029207232264E-4</c:v>
                </c:pt>
                <c:pt idx="1438">
                  <c:v>6.9492703266157052E-4</c:v>
                </c:pt>
                <c:pt idx="1439">
                  <c:v>6.9444444444444447E-4</c:v>
                </c:pt>
                <c:pt idx="1440">
                  <c:v>6.939625260235947E-4</c:v>
                </c:pt>
                <c:pt idx="1441">
                  <c:v>6.9348127600554787E-4</c:v>
                </c:pt>
                <c:pt idx="1442">
                  <c:v>6.93000693000693E-4</c:v>
                </c:pt>
                <c:pt idx="1443">
                  <c:v>6.925207756232687E-4</c:v>
                </c:pt>
                <c:pt idx="1444">
                  <c:v>6.9204152249134946E-4</c:v>
                </c:pt>
                <c:pt idx="1445">
                  <c:v>6.9156293222683268E-4</c:v>
                </c:pt>
                <c:pt idx="1446">
                  <c:v>6.9108500345542499E-4</c:v>
                </c:pt>
                <c:pt idx="1447">
                  <c:v>6.9060773480662981E-4</c:v>
                </c:pt>
                <c:pt idx="1448">
                  <c:v>6.9013112491373362E-4</c:v>
                </c:pt>
                <c:pt idx="1449">
                  <c:v>6.8965517241379305E-4</c:v>
                </c:pt>
                <c:pt idx="1450">
                  <c:v>6.8917987594762232E-4</c:v>
                </c:pt>
                <c:pt idx="1451">
                  <c:v>6.8870523415977963E-4</c:v>
                </c:pt>
                <c:pt idx="1452">
                  <c:v>6.8823124569855469E-4</c:v>
                </c:pt>
                <c:pt idx="1453">
                  <c:v>6.8775790921595599E-4</c:v>
                </c:pt>
                <c:pt idx="1454">
                  <c:v>6.8728522336769765E-4</c:v>
                </c:pt>
                <c:pt idx="1455">
                  <c:v>6.8681318681318687E-4</c:v>
                </c:pt>
                <c:pt idx="1456">
                  <c:v>6.863417982155113E-4</c:v>
                </c:pt>
                <c:pt idx="1457">
                  <c:v>6.8587105624142656E-4</c:v>
                </c:pt>
                <c:pt idx="1458">
                  <c:v>6.8540095956134343E-4</c:v>
                </c:pt>
                <c:pt idx="1459">
                  <c:v>6.8493150684931507E-4</c:v>
                </c:pt>
                <c:pt idx="1460">
                  <c:v>6.8446269678302531E-4</c:v>
                </c:pt>
                <c:pt idx="1461">
                  <c:v>6.8399452804377564E-4</c:v>
                </c:pt>
                <c:pt idx="1462">
                  <c:v>6.8352699931647305E-4</c:v>
                </c:pt>
                <c:pt idx="1463">
                  <c:v>6.8306010928961749E-4</c:v>
                </c:pt>
                <c:pt idx="1464">
                  <c:v>6.8259385665529011E-4</c:v>
                </c:pt>
                <c:pt idx="1465">
                  <c:v>6.8212824010914052E-4</c:v>
                </c:pt>
                <c:pt idx="1466">
                  <c:v>6.8166325835037494E-4</c:v>
                </c:pt>
                <c:pt idx="1467">
                  <c:v>6.8119891008174384E-4</c:v>
                </c:pt>
                <c:pt idx="1468">
                  <c:v>6.8073519400953025E-4</c:v>
                </c:pt>
                <c:pt idx="1469">
                  <c:v>6.8027210884353737E-4</c:v>
                </c:pt>
                <c:pt idx="1470">
                  <c:v>6.7980965329707678E-4</c:v>
                </c:pt>
                <c:pt idx="1471">
                  <c:v>6.793478260869565E-4</c:v>
                </c:pt>
                <c:pt idx="1472">
                  <c:v>6.7888662593346908E-4</c:v>
                </c:pt>
                <c:pt idx="1473">
                  <c:v>6.7842605156037987E-4</c:v>
                </c:pt>
                <c:pt idx="1474">
                  <c:v>6.779661016949153E-4</c:v>
                </c:pt>
                <c:pt idx="1475">
                  <c:v>6.7750677506775068E-4</c:v>
                </c:pt>
                <c:pt idx="1476">
                  <c:v>6.770480704129993E-4</c:v>
                </c:pt>
                <c:pt idx="1477">
                  <c:v>6.7658998646820032E-4</c:v>
                </c:pt>
                <c:pt idx="1478">
                  <c:v>6.7613252197430695E-4</c:v>
                </c:pt>
                <c:pt idx="1479">
                  <c:v>6.7567567567567571E-4</c:v>
                </c:pt>
                <c:pt idx="1480">
                  <c:v>6.7521944632005406E-4</c:v>
                </c:pt>
                <c:pt idx="1481">
                  <c:v>6.7476383265856947E-4</c:v>
                </c:pt>
                <c:pt idx="1482">
                  <c:v>6.7430883344571813E-4</c:v>
                </c:pt>
                <c:pt idx="1483">
                  <c:v>6.7385444743935314E-4</c:v>
                </c:pt>
                <c:pt idx="1484">
                  <c:v>6.7340067340067344E-4</c:v>
                </c:pt>
                <c:pt idx="1485">
                  <c:v>6.7294751009421266E-4</c:v>
                </c:pt>
                <c:pt idx="1486">
                  <c:v>6.7249495628782783E-4</c:v>
                </c:pt>
                <c:pt idx="1487">
                  <c:v>6.7204301075268823E-4</c:v>
                </c:pt>
                <c:pt idx="1488">
                  <c:v>6.7159167226326397E-4</c:v>
                </c:pt>
                <c:pt idx="1489">
                  <c:v>6.711409395973154E-4</c:v>
                </c:pt>
                <c:pt idx="1490">
                  <c:v>6.7069081153588194E-4</c:v>
                </c:pt>
                <c:pt idx="1491">
                  <c:v>6.7024128686327079E-4</c:v>
                </c:pt>
                <c:pt idx="1492">
                  <c:v>6.6979236436704619E-4</c:v>
                </c:pt>
                <c:pt idx="1493">
                  <c:v>6.6934404283801872E-4</c:v>
                </c:pt>
                <c:pt idx="1494">
                  <c:v>6.6889632107023408E-4</c:v>
                </c:pt>
                <c:pt idx="1495">
                  <c:v>6.6844919786096253E-4</c:v>
                </c:pt>
                <c:pt idx="1496">
                  <c:v>6.680026720106881E-4</c:v>
                </c:pt>
                <c:pt idx="1497">
                  <c:v>6.6755674232309744E-4</c:v>
                </c:pt>
                <c:pt idx="1498">
                  <c:v>6.6711140760506999E-4</c:v>
                </c:pt>
                <c:pt idx="1499">
                  <c:v>6.6666666666666664E-4</c:v>
                </c:pt>
                <c:pt idx="1500">
                  <c:v>6.6622251832111927E-4</c:v>
                </c:pt>
                <c:pt idx="1501">
                  <c:v>6.6577896138482028E-4</c:v>
                </c:pt>
                <c:pt idx="1502">
                  <c:v>6.6533599467731206E-4</c:v>
                </c:pt>
                <c:pt idx="1503">
                  <c:v>6.6489361702127658E-4</c:v>
                </c:pt>
                <c:pt idx="1504">
                  <c:v>6.6445182724252495E-4</c:v>
                </c:pt>
                <c:pt idx="1505">
                  <c:v>6.6401062416998667E-4</c:v>
                </c:pt>
                <c:pt idx="1506">
                  <c:v>6.6357000663570006E-4</c:v>
                </c:pt>
                <c:pt idx="1507">
                  <c:v>6.6312997347480103E-4</c:v>
                </c:pt>
                <c:pt idx="1508">
                  <c:v>6.6269052352551359E-4</c:v>
                </c:pt>
                <c:pt idx="1509">
                  <c:v>6.6225165562913907E-4</c:v>
                </c:pt>
                <c:pt idx="1510">
                  <c:v>6.6181336863004633E-4</c:v>
                </c:pt>
                <c:pt idx="1511">
                  <c:v>6.6137566137566134E-4</c:v>
                </c:pt>
                <c:pt idx="1512">
                  <c:v>6.6093853271645734E-4</c:v>
                </c:pt>
                <c:pt idx="1513">
                  <c:v>6.6050198150594452E-4</c:v>
                </c:pt>
                <c:pt idx="1514">
                  <c:v>6.6006600660066007E-4</c:v>
                </c:pt>
                <c:pt idx="1515">
                  <c:v>6.5963060686015829E-4</c:v>
                </c:pt>
                <c:pt idx="1516">
                  <c:v>6.5919578114700061E-4</c:v>
                </c:pt>
                <c:pt idx="1517">
                  <c:v>6.5876152832674575E-4</c:v>
                </c:pt>
                <c:pt idx="1518">
                  <c:v>6.583278472679394E-4</c:v>
                </c:pt>
                <c:pt idx="1519">
                  <c:v>6.5789473684210525E-4</c:v>
                </c:pt>
                <c:pt idx="1520">
                  <c:v>6.5746219592373442E-4</c:v>
                </c:pt>
                <c:pt idx="1521">
                  <c:v>6.5703022339027597E-4</c:v>
                </c:pt>
                <c:pt idx="1522">
                  <c:v>6.5659881812212733E-4</c:v>
                </c:pt>
                <c:pt idx="1523">
                  <c:v>6.5616797900262466E-4</c:v>
                </c:pt>
                <c:pt idx="1524">
                  <c:v>6.5573770491803279E-4</c:v>
                </c:pt>
                <c:pt idx="1525">
                  <c:v>6.5530799475753605E-4</c:v>
                </c:pt>
                <c:pt idx="1526">
                  <c:v>6.5487884741322858E-4</c:v>
                </c:pt>
                <c:pt idx="1527">
                  <c:v>6.5445026178010475E-4</c:v>
                </c:pt>
                <c:pt idx="1528">
                  <c:v>6.5402223675604975E-4</c:v>
                </c:pt>
                <c:pt idx="1529">
                  <c:v>6.5359477124183002E-4</c:v>
                </c:pt>
                <c:pt idx="1530">
                  <c:v>6.5316786414108428E-4</c:v>
                </c:pt>
                <c:pt idx="1531">
                  <c:v>6.5274151436031332E-4</c:v>
                </c:pt>
                <c:pt idx="1532">
                  <c:v>6.5231572080887146E-4</c:v>
                </c:pt>
                <c:pt idx="1533">
                  <c:v>6.5189048239895696E-4</c:v>
                </c:pt>
                <c:pt idx="1534">
                  <c:v>6.5146579804560263E-4</c:v>
                </c:pt>
                <c:pt idx="1535">
                  <c:v>6.5104166666666663E-4</c:v>
                </c:pt>
                <c:pt idx="1536">
                  <c:v>6.5061808718282373E-4</c:v>
                </c:pt>
                <c:pt idx="1537">
                  <c:v>6.5019505851755528E-4</c:v>
                </c:pt>
                <c:pt idx="1538">
                  <c:v>6.4977257959714096E-4</c:v>
                </c:pt>
                <c:pt idx="1539">
                  <c:v>6.4935064935064935E-4</c:v>
                </c:pt>
                <c:pt idx="1540">
                  <c:v>6.4892926670992858E-4</c:v>
                </c:pt>
                <c:pt idx="1541">
                  <c:v>6.485084306095979E-4</c:v>
                </c:pt>
                <c:pt idx="1542">
                  <c:v>6.4808813998703824E-4</c:v>
                </c:pt>
                <c:pt idx="1543">
                  <c:v>6.4766839378238344E-4</c:v>
                </c:pt>
                <c:pt idx="1544">
                  <c:v>6.4724919093851134E-4</c:v>
                </c:pt>
                <c:pt idx="1545">
                  <c:v>6.4683053040103498E-4</c:v>
                </c:pt>
                <c:pt idx="1546">
                  <c:v>6.4641241111829345E-4</c:v>
                </c:pt>
                <c:pt idx="1547">
                  <c:v>6.459948320413437E-4</c:v>
                </c:pt>
                <c:pt idx="1548">
                  <c:v>6.4557779212395089E-4</c:v>
                </c:pt>
                <c:pt idx="1549">
                  <c:v>6.4516129032258064E-4</c:v>
                </c:pt>
                <c:pt idx="1550">
                  <c:v>6.4474532559638943E-4</c:v>
                </c:pt>
                <c:pt idx="1551">
                  <c:v>6.4432989690721648E-4</c:v>
                </c:pt>
                <c:pt idx="1552">
                  <c:v>6.43915003219575E-4</c:v>
                </c:pt>
                <c:pt idx="1553">
                  <c:v>6.4350064350064348E-4</c:v>
                </c:pt>
                <c:pt idx="1554">
                  <c:v>6.4308681672025725E-4</c:v>
                </c:pt>
                <c:pt idx="1555">
                  <c:v>6.426735218508997E-4</c:v>
                </c:pt>
                <c:pt idx="1556">
                  <c:v>6.4226075786769424E-4</c:v>
                </c:pt>
                <c:pt idx="1557">
                  <c:v>6.4184852374839533E-4</c:v>
                </c:pt>
                <c:pt idx="1558">
                  <c:v>6.4143681847338033E-4</c:v>
                </c:pt>
                <c:pt idx="1559">
                  <c:v>6.4102564102564103E-4</c:v>
                </c:pt>
                <c:pt idx="1560">
                  <c:v>6.406149903907751E-4</c:v>
                </c:pt>
                <c:pt idx="1561">
                  <c:v>6.4020486555697821E-4</c:v>
                </c:pt>
                <c:pt idx="1562">
                  <c:v>6.3979526551503517E-4</c:v>
                </c:pt>
                <c:pt idx="1563">
                  <c:v>6.3938618925831207E-4</c:v>
                </c:pt>
                <c:pt idx="1564">
                  <c:v>6.3897763578274762E-4</c:v>
                </c:pt>
                <c:pt idx="1565">
                  <c:v>6.3856960408684551E-4</c:v>
                </c:pt>
                <c:pt idx="1566">
                  <c:v>6.3816209317166565E-4</c:v>
                </c:pt>
                <c:pt idx="1567">
                  <c:v>6.3775510204081628E-4</c:v>
                </c:pt>
                <c:pt idx="1568">
                  <c:v>6.3734862970044612E-4</c:v>
                </c:pt>
                <c:pt idx="1569">
                  <c:v>6.3694267515923564E-4</c:v>
                </c:pt>
                <c:pt idx="1570">
                  <c:v>6.3653723742838951E-4</c:v>
                </c:pt>
                <c:pt idx="1571">
                  <c:v>6.3613231552162855E-4</c:v>
                </c:pt>
                <c:pt idx="1572">
                  <c:v>6.3572790845518119E-4</c:v>
                </c:pt>
                <c:pt idx="1573">
                  <c:v>6.3532401524777639E-4</c:v>
                </c:pt>
                <c:pt idx="1574">
                  <c:v>6.3492063492063492E-4</c:v>
                </c:pt>
                <c:pt idx="1575">
                  <c:v>6.3451776649746188E-4</c:v>
                </c:pt>
                <c:pt idx="1576">
                  <c:v>6.3411540900443881E-4</c:v>
                </c:pt>
                <c:pt idx="1577">
                  <c:v>6.3371356147021542E-4</c:v>
                </c:pt>
                <c:pt idx="1578">
                  <c:v>6.3331222292590248E-4</c:v>
                </c:pt>
                <c:pt idx="1579">
                  <c:v>6.329113924050633E-4</c:v>
                </c:pt>
                <c:pt idx="1580">
                  <c:v>6.3251106894370653E-4</c:v>
                </c:pt>
                <c:pt idx="1581">
                  <c:v>6.3211125158027818E-4</c:v>
                </c:pt>
                <c:pt idx="1582">
                  <c:v>6.3171193935565378E-4</c:v>
                </c:pt>
                <c:pt idx="1583">
                  <c:v>6.3131313131313137E-4</c:v>
                </c:pt>
                <c:pt idx="1584">
                  <c:v>6.3091482649842276E-4</c:v>
                </c:pt>
                <c:pt idx="1585">
                  <c:v>6.3051702395964691E-4</c:v>
                </c:pt>
                <c:pt idx="1586">
                  <c:v>6.3011972274732201E-4</c:v>
                </c:pt>
                <c:pt idx="1587">
                  <c:v>6.2972292191435767E-4</c:v>
                </c:pt>
                <c:pt idx="1588">
                  <c:v>6.2932662051604787E-4</c:v>
                </c:pt>
                <c:pt idx="1589">
                  <c:v>6.2893081761006286E-4</c:v>
                </c:pt>
                <c:pt idx="1590">
                  <c:v>6.285355122564425E-4</c:v>
                </c:pt>
                <c:pt idx="1591">
                  <c:v>6.2814070351758795E-4</c:v>
                </c:pt>
                <c:pt idx="1592">
                  <c:v>6.2774639045825491E-4</c:v>
                </c:pt>
                <c:pt idx="1593">
                  <c:v>6.2735257214554575E-4</c:v>
                </c:pt>
                <c:pt idx="1594">
                  <c:v>6.2695924764890286E-4</c:v>
                </c:pt>
                <c:pt idx="1595">
                  <c:v>6.2656641604010022E-4</c:v>
                </c:pt>
                <c:pt idx="1596">
                  <c:v>6.2617407639323729E-4</c:v>
                </c:pt>
                <c:pt idx="1597">
                  <c:v>6.2578222778473093E-4</c:v>
                </c:pt>
                <c:pt idx="1598">
                  <c:v>6.2539086929330832E-4</c:v>
                </c:pt>
                <c:pt idx="1599">
                  <c:v>6.2500000000000001E-4</c:v>
                </c:pt>
                <c:pt idx="1600">
                  <c:v>6.2460961898813238E-4</c:v>
                </c:pt>
                <c:pt idx="1601">
                  <c:v>6.2421972534332086E-4</c:v>
                </c:pt>
                <c:pt idx="1602">
                  <c:v>6.2383031815346226E-4</c:v>
                </c:pt>
                <c:pt idx="1603">
                  <c:v>6.2344139650872816E-4</c:v>
                </c:pt>
                <c:pt idx="1604">
                  <c:v>6.2305295950155766E-4</c:v>
                </c:pt>
                <c:pt idx="1605">
                  <c:v>6.2266500622665006E-4</c:v>
                </c:pt>
                <c:pt idx="1606">
                  <c:v>6.222775357809583E-4</c:v>
                </c:pt>
                <c:pt idx="1607">
                  <c:v>6.2189054726368158E-4</c:v>
                </c:pt>
                <c:pt idx="1608">
                  <c:v>6.215040397762585E-4</c:v>
                </c:pt>
                <c:pt idx="1609">
                  <c:v>6.2111801242236027E-4</c:v>
                </c:pt>
                <c:pt idx="1610">
                  <c:v>6.207324643078833E-4</c:v>
                </c:pt>
                <c:pt idx="1611">
                  <c:v>6.2034739454094293E-4</c:v>
                </c:pt>
                <c:pt idx="1612">
                  <c:v>6.1996280223186606E-4</c:v>
                </c:pt>
                <c:pt idx="1613">
                  <c:v>6.1957868649318464E-4</c:v>
                </c:pt>
                <c:pt idx="1614">
                  <c:v>6.1919504643962852E-4</c:v>
                </c:pt>
                <c:pt idx="1615">
                  <c:v>6.1881188118811882E-4</c:v>
                </c:pt>
                <c:pt idx="1616">
                  <c:v>6.1842918985776133E-4</c:v>
                </c:pt>
                <c:pt idx="1617">
                  <c:v>6.1804697156983925E-4</c:v>
                </c:pt>
                <c:pt idx="1618">
                  <c:v>6.1766522544780733E-4</c:v>
                </c:pt>
                <c:pt idx="1619">
                  <c:v>6.1728395061728394E-4</c:v>
                </c:pt>
                <c:pt idx="1620">
                  <c:v>6.1690314620604567E-4</c:v>
                </c:pt>
                <c:pt idx="1621">
                  <c:v>6.1652281134401974E-4</c:v>
                </c:pt>
                <c:pt idx="1622">
                  <c:v>6.1614294516327791E-4</c:v>
                </c:pt>
                <c:pt idx="1623">
                  <c:v>6.1576354679802956E-4</c:v>
                </c:pt>
                <c:pt idx="1624">
                  <c:v>6.1538461538461541E-4</c:v>
                </c:pt>
                <c:pt idx="1625">
                  <c:v>6.1500615006150063E-4</c:v>
                </c:pt>
                <c:pt idx="1626">
                  <c:v>6.1462814996926854E-4</c:v>
                </c:pt>
                <c:pt idx="1627">
                  <c:v>6.1425061425061424E-4</c:v>
                </c:pt>
                <c:pt idx="1628">
                  <c:v>6.1387354205033758E-4</c:v>
                </c:pt>
                <c:pt idx="1629">
                  <c:v>6.1349693251533746E-4</c:v>
                </c:pt>
                <c:pt idx="1630">
                  <c:v>6.131207847946045E-4</c:v>
                </c:pt>
                <c:pt idx="1631">
                  <c:v>6.1274509803921568E-4</c:v>
                </c:pt>
                <c:pt idx="1632">
                  <c:v>6.1236987140232701E-4</c:v>
                </c:pt>
                <c:pt idx="1633">
                  <c:v>6.1199510403916763E-4</c:v>
                </c:pt>
                <c:pt idx="1634">
                  <c:v>6.116207951070336E-4</c:v>
                </c:pt>
                <c:pt idx="1635">
                  <c:v>6.1124694376528117E-4</c:v>
                </c:pt>
                <c:pt idx="1636">
                  <c:v>6.1087354917532073E-4</c:v>
                </c:pt>
                <c:pt idx="1637">
                  <c:v>6.105006105006105E-4</c:v>
                </c:pt>
                <c:pt idx="1638">
                  <c:v>6.1012812690665037E-4</c:v>
                </c:pt>
                <c:pt idx="1639">
                  <c:v>6.0975609756097561E-4</c:v>
                </c:pt>
                <c:pt idx="1640">
                  <c:v>6.0938452163315055E-4</c:v>
                </c:pt>
                <c:pt idx="1641">
                  <c:v>6.0901339829476245E-4</c:v>
                </c:pt>
                <c:pt idx="1642">
                  <c:v>6.0864272671941571E-4</c:v>
                </c:pt>
                <c:pt idx="1643">
                  <c:v>6.0827250608272508E-4</c:v>
                </c:pt>
                <c:pt idx="1644">
                  <c:v>6.0790273556231007E-4</c:v>
                </c:pt>
                <c:pt idx="1645">
                  <c:v>6.0753341433778852E-4</c:v>
                </c:pt>
                <c:pt idx="1646">
                  <c:v>6.0716454159077113E-4</c:v>
                </c:pt>
                <c:pt idx="1647">
                  <c:v>6.0679611650485432E-4</c:v>
                </c:pt>
                <c:pt idx="1648">
                  <c:v>6.0642813826561554E-4</c:v>
                </c:pt>
                <c:pt idx="1649">
                  <c:v>6.0606060606060606E-4</c:v>
                </c:pt>
                <c:pt idx="1650">
                  <c:v>6.0569351907934583E-4</c:v>
                </c:pt>
                <c:pt idx="1651">
                  <c:v>6.0532687651331722E-4</c:v>
                </c:pt>
                <c:pt idx="1652">
                  <c:v>6.0496067755595891E-4</c:v>
                </c:pt>
                <c:pt idx="1653">
                  <c:v>6.0459492140266019E-4</c:v>
                </c:pt>
                <c:pt idx="1654">
                  <c:v>6.0422960725075529E-4</c:v>
                </c:pt>
                <c:pt idx="1655">
                  <c:v>6.0386473429951688E-4</c:v>
                </c:pt>
                <c:pt idx="1656">
                  <c:v>6.0350030175015089E-4</c:v>
                </c:pt>
                <c:pt idx="1657">
                  <c:v>6.0313630880579007E-4</c:v>
                </c:pt>
                <c:pt idx="1658">
                  <c:v>6.0277275467148883E-4</c:v>
                </c:pt>
                <c:pt idx="1659">
                  <c:v>6.0240963855421692E-4</c:v>
                </c:pt>
                <c:pt idx="1660">
                  <c:v>6.020469596628537E-4</c:v>
                </c:pt>
                <c:pt idx="1661">
                  <c:v>6.0168471720818293E-4</c:v>
                </c:pt>
                <c:pt idx="1662">
                  <c:v>6.0132291040288638E-4</c:v>
                </c:pt>
                <c:pt idx="1663">
                  <c:v>6.0096153846153849E-4</c:v>
                </c:pt>
                <c:pt idx="1664">
                  <c:v>6.0060060060060057E-4</c:v>
                </c:pt>
                <c:pt idx="1665">
                  <c:v>6.0024009603841532E-4</c:v>
                </c:pt>
                <c:pt idx="1666">
                  <c:v>5.9988002399520091E-4</c:v>
                </c:pt>
                <c:pt idx="1667">
                  <c:v>5.9952038369304552E-4</c:v>
                </c:pt>
                <c:pt idx="1668">
                  <c:v>5.9916117435590175E-4</c:v>
                </c:pt>
                <c:pt idx="1669">
                  <c:v>5.9880239520958083E-4</c:v>
                </c:pt>
                <c:pt idx="1670">
                  <c:v>5.9844404548174744E-4</c:v>
                </c:pt>
                <c:pt idx="1671">
                  <c:v>5.9808612440191385E-4</c:v>
                </c:pt>
                <c:pt idx="1672">
                  <c:v>5.977286312014345E-4</c:v>
                </c:pt>
                <c:pt idx="1673">
                  <c:v>5.9737156511350056E-4</c:v>
                </c:pt>
                <c:pt idx="1674">
                  <c:v>5.9701492537313433E-4</c:v>
                </c:pt>
                <c:pt idx="1675">
                  <c:v>5.966587112171838E-4</c:v>
                </c:pt>
                <c:pt idx="1676">
                  <c:v>5.963029218843172E-4</c:v>
                </c:pt>
                <c:pt idx="1677">
                  <c:v>5.9594755661501785E-4</c:v>
                </c:pt>
                <c:pt idx="1678">
                  <c:v>5.9559261465157837E-4</c:v>
                </c:pt>
                <c:pt idx="1679">
                  <c:v>5.9523809523809529E-4</c:v>
                </c:pt>
                <c:pt idx="1680">
                  <c:v>5.9488399762046404E-4</c:v>
                </c:pt>
                <c:pt idx="1681">
                  <c:v>5.9453032104637331E-4</c:v>
                </c:pt>
                <c:pt idx="1682">
                  <c:v>5.941770647653001E-4</c:v>
                </c:pt>
                <c:pt idx="1683">
                  <c:v>5.9382422802850359E-4</c:v>
                </c:pt>
                <c:pt idx="1684">
                  <c:v>5.9347181008902075E-4</c:v>
                </c:pt>
                <c:pt idx="1685">
                  <c:v>5.9311981020166078E-4</c:v>
                </c:pt>
                <c:pt idx="1686">
                  <c:v>5.9276822762299936E-4</c:v>
                </c:pt>
                <c:pt idx="1687">
                  <c:v>5.9241706161137445E-4</c:v>
                </c:pt>
                <c:pt idx="1688">
                  <c:v>5.9206631142687976E-4</c:v>
                </c:pt>
                <c:pt idx="1689">
                  <c:v>5.9171597633136095E-4</c:v>
                </c:pt>
                <c:pt idx="1690">
                  <c:v>5.9136605558840927E-4</c:v>
                </c:pt>
                <c:pt idx="1691">
                  <c:v>5.9101654846335696E-4</c:v>
                </c:pt>
                <c:pt idx="1692">
                  <c:v>5.9066745422327229E-4</c:v>
                </c:pt>
                <c:pt idx="1693">
                  <c:v>5.9031877213695393E-4</c:v>
                </c:pt>
                <c:pt idx="1694">
                  <c:v>5.8997050147492625E-4</c:v>
                </c:pt>
                <c:pt idx="1695">
                  <c:v>5.8962264150943394E-4</c:v>
                </c:pt>
                <c:pt idx="1696">
                  <c:v>5.8927519151443723E-4</c:v>
                </c:pt>
                <c:pt idx="1697">
                  <c:v>5.8892815076560655E-4</c:v>
                </c:pt>
                <c:pt idx="1698">
                  <c:v>5.885815185403178E-4</c:v>
                </c:pt>
                <c:pt idx="1699">
                  <c:v>5.8823529411764701E-4</c:v>
                </c:pt>
                <c:pt idx="1700">
                  <c:v>5.8788947677836567E-4</c:v>
                </c:pt>
                <c:pt idx="1701">
                  <c:v>5.8754406580493535E-4</c:v>
                </c:pt>
                <c:pt idx="1702">
                  <c:v>5.8719906048150322E-4</c:v>
                </c:pt>
                <c:pt idx="1703">
                  <c:v>5.8685446009389673E-4</c:v>
                </c:pt>
                <c:pt idx="1704">
                  <c:v>5.8651026392961877E-4</c:v>
                </c:pt>
                <c:pt idx="1705">
                  <c:v>5.8616647127784287E-4</c:v>
                </c:pt>
                <c:pt idx="1706">
                  <c:v>5.8582308142940832E-4</c:v>
                </c:pt>
                <c:pt idx="1707">
                  <c:v>5.8548009367681499E-4</c:v>
                </c:pt>
                <c:pt idx="1708">
                  <c:v>5.8513750731421885E-4</c:v>
                </c:pt>
                <c:pt idx="1709">
                  <c:v>5.8479532163742691E-4</c:v>
                </c:pt>
                <c:pt idx="1710">
                  <c:v>5.8445353594389242E-4</c:v>
                </c:pt>
                <c:pt idx="1711">
                  <c:v>5.8411214953271024E-4</c:v>
                </c:pt>
                <c:pt idx="1712">
                  <c:v>5.837711617046118E-4</c:v>
                </c:pt>
                <c:pt idx="1713">
                  <c:v>5.8343057176196028E-4</c:v>
                </c:pt>
                <c:pt idx="1714">
                  <c:v>5.8309037900874635E-4</c:v>
                </c:pt>
                <c:pt idx="1715">
                  <c:v>5.8275058275058275E-4</c:v>
                </c:pt>
                <c:pt idx="1716">
                  <c:v>5.8241118229470008E-4</c:v>
                </c:pt>
                <c:pt idx="1717">
                  <c:v>5.8207217694994178E-4</c:v>
                </c:pt>
                <c:pt idx="1718">
                  <c:v>5.8173356602675972E-4</c:v>
                </c:pt>
                <c:pt idx="1719">
                  <c:v>5.8139534883720929E-4</c:v>
                </c:pt>
                <c:pt idx="1720">
                  <c:v>5.8105752469494478E-4</c:v>
                </c:pt>
                <c:pt idx="1721">
                  <c:v>5.8072009291521487E-4</c:v>
                </c:pt>
                <c:pt idx="1722">
                  <c:v>5.8038305281485781E-4</c:v>
                </c:pt>
                <c:pt idx="1723">
                  <c:v>5.8004640371229696E-4</c:v>
                </c:pt>
                <c:pt idx="1724">
                  <c:v>5.7971014492753622E-4</c:v>
                </c:pt>
                <c:pt idx="1725">
                  <c:v>5.7937427578215526E-4</c:v>
                </c:pt>
                <c:pt idx="1726">
                  <c:v>5.7903879559930511E-4</c:v>
                </c:pt>
                <c:pt idx="1727">
                  <c:v>5.7870370370370367E-4</c:v>
                </c:pt>
                <c:pt idx="1728">
                  <c:v>5.7836899942163096E-4</c:v>
                </c:pt>
                <c:pt idx="1729">
                  <c:v>5.7803468208092489E-4</c:v>
                </c:pt>
                <c:pt idx="1730">
                  <c:v>5.7770075101097628E-4</c:v>
                </c:pt>
                <c:pt idx="1731">
                  <c:v>5.7736720554272516E-4</c:v>
                </c:pt>
                <c:pt idx="1732">
                  <c:v>5.7703404500865547E-4</c:v>
                </c:pt>
                <c:pt idx="1733">
                  <c:v>5.7670126874279125E-4</c:v>
                </c:pt>
                <c:pt idx="1734">
                  <c:v>5.7636887608069167E-4</c:v>
                </c:pt>
                <c:pt idx="1735">
                  <c:v>5.76036866359447E-4</c:v>
                </c:pt>
                <c:pt idx="1736">
                  <c:v>5.757052389176742E-4</c:v>
                </c:pt>
                <c:pt idx="1737">
                  <c:v>5.7537399309551208E-4</c:v>
                </c:pt>
                <c:pt idx="1738">
                  <c:v>5.750431282346176E-4</c:v>
                </c:pt>
                <c:pt idx="1739">
                  <c:v>5.7471264367816091E-4</c:v>
                </c:pt>
                <c:pt idx="1740">
                  <c:v>5.7438253877082138E-4</c:v>
                </c:pt>
                <c:pt idx="1741">
                  <c:v>5.7405281285878302E-4</c:v>
                </c:pt>
                <c:pt idx="1742">
                  <c:v>5.737234652897303E-4</c:v>
                </c:pt>
                <c:pt idx="1743">
                  <c:v>5.7339449541284407E-4</c:v>
                </c:pt>
                <c:pt idx="1744">
                  <c:v>5.7306590257879652E-4</c:v>
                </c:pt>
                <c:pt idx="1745">
                  <c:v>5.7273768613974802E-4</c:v>
                </c:pt>
                <c:pt idx="1746">
                  <c:v>5.7240984544934168E-4</c:v>
                </c:pt>
                <c:pt idx="1747">
                  <c:v>5.7208237986270023E-4</c:v>
                </c:pt>
                <c:pt idx="1748">
                  <c:v>5.717552887364208E-4</c:v>
                </c:pt>
                <c:pt idx="1749">
                  <c:v>5.7142857142857147E-4</c:v>
                </c:pt>
                <c:pt idx="1750">
                  <c:v>5.7110222729868647E-4</c:v>
                </c:pt>
                <c:pt idx="1751">
                  <c:v>5.7077625570776253E-4</c:v>
                </c:pt>
                <c:pt idx="1752">
                  <c:v>5.7045065601825438E-4</c:v>
                </c:pt>
                <c:pt idx="1753">
                  <c:v>5.7012542759407071E-4</c:v>
                </c:pt>
                <c:pt idx="1754">
                  <c:v>5.6980056980056976E-4</c:v>
                </c:pt>
                <c:pt idx="1755">
                  <c:v>5.6947608200455578E-4</c:v>
                </c:pt>
                <c:pt idx="1756">
                  <c:v>5.6915196357427435E-4</c:v>
                </c:pt>
                <c:pt idx="1757">
                  <c:v>5.6882821387940839E-4</c:v>
                </c:pt>
                <c:pt idx="1758">
                  <c:v>5.6850483229107444E-4</c:v>
                </c:pt>
                <c:pt idx="1759">
                  <c:v>5.6818181818181815E-4</c:v>
                </c:pt>
                <c:pt idx="1760">
                  <c:v>5.6785917092561046E-4</c:v>
                </c:pt>
                <c:pt idx="1761">
                  <c:v>5.6753688989784334E-4</c:v>
                </c:pt>
                <c:pt idx="1762">
                  <c:v>5.6721497447532619E-4</c:v>
                </c:pt>
                <c:pt idx="1763">
                  <c:v>5.6689342403628119E-4</c:v>
                </c:pt>
                <c:pt idx="1764">
                  <c:v>5.6657223796033991E-4</c:v>
                </c:pt>
                <c:pt idx="1765">
                  <c:v>5.6625141562853911E-4</c:v>
                </c:pt>
                <c:pt idx="1766">
                  <c:v>5.6593095642331638E-4</c:v>
                </c:pt>
                <c:pt idx="1767">
                  <c:v>5.6561085972850684E-4</c:v>
                </c:pt>
                <c:pt idx="1768">
                  <c:v>5.6529112492933857E-4</c:v>
                </c:pt>
                <c:pt idx="1769">
                  <c:v>5.649717514124294E-4</c:v>
                </c:pt>
                <c:pt idx="1770">
                  <c:v>5.6465273856578201E-4</c:v>
                </c:pt>
                <c:pt idx="1771">
                  <c:v>5.6433408577878099E-4</c:v>
                </c:pt>
                <c:pt idx="1772">
                  <c:v>5.6401579244218843E-4</c:v>
                </c:pt>
                <c:pt idx="1773">
                  <c:v>5.6369785794813977E-4</c:v>
                </c:pt>
                <c:pt idx="1774">
                  <c:v>5.6338028169014088E-4</c:v>
                </c:pt>
                <c:pt idx="1775">
                  <c:v>5.6306306306306306E-4</c:v>
                </c:pt>
                <c:pt idx="1776">
                  <c:v>5.6274620146314015E-4</c:v>
                </c:pt>
                <c:pt idx="1777">
                  <c:v>5.6242969628796406E-4</c:v>
                </c:pt>
                <c:pt idx="1778">
                  <c:v>5.6211354693648118E-4</c:v>
                </c:pt>
                <c:pt idx="1779">
                  <c:v>5.6179775280898881E-4</c:v>
                </c:pt>
                <c:pt idx="1780">
                  <c:v>5.6148231330713087E-4</c:v>
                </c:pt>
                <c:pt idx="1781">
                  <c:v>5.6116722783389455E-4</c:v>
                </c:pt>
                <c:pt idx="1782">
                  <c:v>5.6085249579360629E-4</c:v>
                </c:pt>
                <c:pt idx="1783">
                  <c:v>5.6053811659192824E-4</c:v>
                </c:pt>
                <c:pt idx="1784">
                  <c:v>5.602240896358543E-4</c:v>
                </c:pt>
                <c:pt idx="1785">
                  <c:v>5.5991041433370661E-4</c:v>
                </c:pt>
                <c:pt idx="1786">
                  <c:v>5.5959709009513155E-4</c:v>
                </c:pt>
                <c:pt idx="1787">
                  <c:v>5.5928411633109618E-4</c:v>
                </c:pt>
                <c:pt idx="1788">
                  <c:v>5.5897149245388487E-4</c:v>
                </c:pt>
                <c:pt idx="1789">
                  <c:v>5.5865921787709492E-4</c:v>
                </c:pt>
                <c:pt idx="1790">
                  <c:v>5.5834729201563373E-4</c:v>
                </c:pt>
                <c:pt idx="1791">
                  <c:v>5.5803571428571425E-4</c:v>
                </c:pt>
                <c:pt idx="1792">
                  <c:v>5.5772448410485224E-4</c:v>
                </c:pt>
                <c:pt idx="1793">
                  <c:v>5.5741360089186175E-4</c:v>
                </c:pt>
                <c:pt idx="1794">
                  <c:v>5.5710306406685239E-4</c:v>
                </c:pt>
                <c:pt idx="1795">
                  <c:v>5.5679287305122492E-4</c:v>
                </c:pt>
                <c:pt idx="1796">
                  <c:v>5.5648302726766835E-4</c:v>
                </c:pt>
                <c:pt idx="1797">
                  <c:v>5.5617352614015572E-4</c:v>
                </c:pt>
                <c:pt idx="1798">
                  <c:v>5.5586436909394106E-4</c:v>
                </c:pt>
                <c:pt idx="1799">
                  <c:v>5.5555555555555556E-4</c:v>
                </c:pt>
                <c:pt idx="1800">
                  <c:v>5.5524708495280405E-4</c:v>
                </c:pt>
                <c:pt idx="1801">
                  <c:v>5.5493895671476139E-4</c:v>
                </c:pt>
                <c:pt idx="1802">
                  <c:v>5.5463117027176932E-4</c:v>
                </c:pt>
                <c:pt idx="1803">
                  <c:v>5.5432372505543237E-4</c:v>
                </c:pt>
                <c:pt idx="1804">
                  <c:v>5.54016620498615E-4</c:v>
                </c:pt>
                <c:pt idx="1805">
                  <c:v>5.5370985603543741E-4</c:v>
                </c:pt>
                <c:pt idx="1806">
                  <c:v>5.5340343110127279E-4</c:v>
                </c:pt>
                <c:pt idx="1807">
                  <c:v>5.5309734513274336E-4</c:v>
                </c:pt>
                <c:pt idx="1808">
                  <c:v>5.5279159756771695E-4</c:v>
                </c:pt>
                <c:pt idx="1809">
                  <c:v>5.5248618784530391E-4</c:v>
                </c:pt>
                <c:pt idx="1810">
                  <c:v>5.5218111540585317E-4</c:v>
                </c:pt>
                <c:pt idx="1811">
                  <c:v>5.5187637969094923E-4</c:v>
                </c:pt>
                <c:pt idx="1812">
                  <c:v>5.5157198014340876E-4</c:v>
                </c:pt>
                <c:pt idx="1813">
                  <c:v>5.5126791620727675E-4</c:v>
                </c:pt>
                <c:pt idx="1814">
                  <c:v>5.5096418732782364E-4</c:v>
                </c:pt>
                <c:pt idx="1815">
                  <c:v>5.506607929515419E-4</c:v>
                </c:pt>
                <c:pt idx="1816">
                  <c:v>5.5035773252614197E-4</c:v>
                </c:pt>
                <c:pt idx="1817">
                  <c:v>5.5005500550055003E-4</c:v>
                </c:pt>
                <c:pt idx="1818">
                  <c:v>5.4975261132490382E-4</c:v>
                </c:pt>
                <c:pt idx="1819">
                  <c:v>5.4945054945054945E-4</c:v>
                </c:pt>
                <c:pt idx="1820">
                  <c:v>5.4914881933003845E-4</c:v>
                </c:pt>
                <c:pt idx="1821">
                  <c:v>5.4884742041712406E-4</c:v>
                </c:pt>
                <c:pt idx="1822">
                  <c:v>5.4854635216675812E-4</c:v>
                </c:pt>
                <c:pt idx="1823">
                  <c:v>5.4824561403508769E-4</c:v>
                </c:pt>
                <c:pt idx="1824">
                  <c:v>5.4794520547945202E-4</c:v>
                </c:pt>
                <c:pt idx="1825">
                  <c:v>5.4764512595837896E-4</c:v>
                </c:pt>
                <c:pt idx="1826">
                  <c:v>5.4734537493158185E-4</c:v>
                </c:pt>
                <c:pt idx="1827">
                  <c:v>5.4704595185995622E-4</c:v>
                </c:pt>
                <c:pt idx="1828">
                  <c:v>5.4674685620557679E-4</c:v>
                </c:pt>
                <c:pt idx="1829">
                  <c:v>5.4644808743169399E-4</c:v>
                </c:pt>
                <c:pt idx="1830">
                  <c:v>5.461496450027307E-4</c:v>
                </c:pt>
                <c:pt idx="1831">
                  <c:v>5.4585152838427945E-4</c:v>
                </c:pt>
                <c:pt idx="1832">
                  <c:v>5.455537370430987E-4</c:v>
                </c:pt>
                <c:pt idx="1833">
                  <c:v>5.4525627044711017E-4</c:v>
                </c:pt>
                <c:pt idx="1834">
                  <c:v>5.4495912806539512E-4</c:v>
                </c:pt>
                <c:pt idx="1835">
                  <c:v>5.4466230936819177E-4</c:v>
                </c:pt>
                <c:pt idx="1836">
                  <c:v>5.4436581382689172E-4</c:v>
                </c:pt>
                <c:pt idx="1837">
                  <c:v>5.4406964091403701E-4</c:v>
                </c:pt>
                <c:pt idx="1838">
                  <c:v>5.4377379010331697E-4</c:v>
                </c:pt>
                <c:pt idx="1839">
                  <c:v>5.4347826086956522E-4</c:v>
                </c:pt>
                <c:pt idx="1840">
                  <c:v>5.4318305268875606E-4</c:v>
                </c:pt>
                <c:pt idx="1841">
                  <c:v>5.428881650380022E-4</c:v>
                </c:pt>
                <c:pt idx="1842">
                  <c:v>5.4259359739555074E-4</c:v>
                </c:pt>
                <c:pt idx="1843">
                  <c:v>5.4229934924078093E-4</c:v>
                </c:pt>
                <c:pt idx="1844">
                  <c:v>5.4200542005420054E-4</c:v>
                </c:pt>
                <c:pt idx="1845">
                  <c:v>5.4171180931744309E-4</c:v>
                </c:pt>
                <c:pt idx="1846">
                  <c:v>5.4141851651326478E-4</c:v>
                </c:pt>
                <c:pt idx="1847">
                  <c:v>5.4112554112554113E-4</c:v>
                </c:pt>
                <c:pt idx="1848">
                  <c:v>5.4083288263926451E-4</c:v>
                </c:pt>
                <c:pt idx="1849">
                  <c:v>5.4054054054054055E-4</c:v>
                </c:pt>
                <c:pt idx="1850">
                  <c:v>5.4024851431658564E-4</c:v>
                </c:pt>
                <c:pt idx="1851">
                  <c:v>5.3995680345572358E-4</c:v>
                </c:pt>
                <c:pt idx="1852">
                  <c:v>5.3966540744738263E-4</c:v>
                </c:pt>
                <c:pt idx="1853">
                  <c:v>5.3937432578209273E-4</c:v>
                </c:pt>
                <c:pt idx="1854">
                  <c:v>5.3908355795148253E-4</c:v>
                </c:pt>
                <c:pt idx="1855">
                  <c:v>5.3879310344827585E-4</c:v>
                </c:pt>
                <c:pt idx="1856">
                  <c:v>5.3850296176628971E-4</c:v>
                </c:pt>
                <c:pt idx="1857">
                  <c:v>5.3821313240043052E-4</c:v>
                </c:pt>
                <c:pt idx="1858">
                  <c:v>5.3792361484669173E-4</c:v>
                </c:pt>
                <c:pt idx="1859">
                  <c:v>5.3763440860215054E-4</c:v>
                </c:pt>
                <c:pt idx="1860">
                  <c:v>5.3734551316496511E-4</c:v>
                </c:pt>
                <c:pt idx="1861">
                  <c:v>5.3705692803437163E-4</c:v>
                </c:pt>
                <c:pt idx="1862">
                  <c:v>5.3676865271068169E-4</c:v>
                </c:pt>
                <c:pt idx="1863">
                  <c:v>5.3648068669527897E-4</c:v>
                </c:pt>
                <c:pt idx="1864">
                  <c:v>5.3619302949061668E-4</c:v>
                </c:pt>
                <c:pt idx="1865">
                  <c:v>5.3590568060021436E-4</c:v>
                </c:pt>
                <c:pt idx="1866">
                  <c:v>5.3561863952865559E-4</c:v>
                </c:pt>
                <c:pt idx="1867">
                  <c:v>5.3533190578158461E-4</c:v>
                </c:pt>
                <c:pt idx="1868">
                  <c:v>5.3504547886570354E-4</c:v>
                </c:pt>
                <c:pt idx="1869">
                  <c:v>5.3475935828877007E-4</c:v>
                </c:pt>
                <c:pt idx="1870">
                  <c:v>5.3447354355959376E-4</c:v>
                </c:pt>
                <c:pt idx="1871">
                  <c:v>5.3418803418803424E-4</c:v>
                </c:pt>
                <c:pt idx="1872">
                  <c:v>5.339028296849973E-4</c:v>
                </c:pt>
                <c:pt idx="1873">
                  <c:v>5.3361792956243333E-4</c:v>
                </c:pt>
                <c:pt idx="1874">
                  <c:v>5.3333333333333336E-4</c:v>
                </c:pt>
                <c:pt idx="1875">
                  <c:v>5.3304904051172707E-4</c:v>
                </c:pt>
                <c:pt idx="1876">
                  <c:v>5.3276505061267978E-4</c:v>
                </c:pt>
                <c:pt idx="1877">
                  <c:v>5.3248136315228972E-4</c:v>
                </c:pt>
                <c:pt idx="1878">
                  <c:v>5.3219797764768491E-4</c:v>
                </c:pt>
                <c:pt idx="1879">
                  <c:v>5.3191489361702129E-4</c:v>
                </c:pt>
                <c:pt idx="1880">
                  <c:v>5.3163211057947904E-4</c:v>
                </c:pt>
                <c:pt idx="1881">
                  <c:v>5.3134962805526033E-4</c:v>
                </c:pt>
                <c:pt idx="1882">
                  <c:v>5.3106744556558679E-4</c:v>
                </c:pt>
                <c:pt idx="1883">
                  <c:v>5.3078556263269638E-4</c:v>
                </c:pt>
                <c:pt idx="1884">
                  <c:v>5.305039787798408E-4</c:v>
                </c:pt>
                <c:pt idx="1885">
                  <c:v>5.3022269353128319E-4</c:v>
                </c:pt>
                <c:pt idx="1886">
                  <c:v>5.2994170641229468E-4</c:v>
                </c:pt>
                <c:pt idx="1887">
                  <c:v>5.2966101694915254E-4</c:v>
                </c:pt>
                <c:pt idx="1888">
                  <c:v>5.2938062466913714E-4</c:v>
                </c:pt>
                <c:pt idx="1889">
                  <c:v>5.2910052910052914E-4</c:v>
                </c:pt>
                <c:pt idx="1890">
                  <c:v>5.2882072977260709E-4</c:v>
                </c:pt>
                <c:pt idx="1891">
                  <c:v>5.2854122621564484E-4</c:v>
                </c:pt>
                <c:pt idx="1892">
                  <c:v>5.2826201796090863E-4</c:v>
                </c:pt>
                <c:pt idx="1893">
                  <c:v>5.2798310454065466E-4</c:v>
                </c:pt>
                <c:pt idx="1894">
                  <c:v>5.2770448548812663E-4</c:v>
                </c:pt>
                <c:pt idx="1895">
                  <c:v>5.274261603375527E-4</c:v>
                </c:pt>
                <c:pt idx="1896">
                  <c:v>5.2714812862414342E-4</c:v>
                </c:pt>
                <c:pt idx="1897">
                  <c:v>5.2687038988408848E-4</c:v>
                </c:pt>
                <c:pt idx="1898">
                  <c:v>5.2659294365455498E-4</c:v>
                </c:pt>
                <c:pt idx="1899">
                  <c:v>5.263157894736842E-4</c:v>
                </c:pt>
                <c:pt idx="1900">
                  <c:v>5.2603892688058915E-4</c:v>
                </c:pt>
                <c:pt idx="1901">
                  <c:v>5.2576235541535224E-4</c:v>
                </c:pt>
                <c:pt idx="1902">
                  <c:v>5.2548607461902258E-4</c:v>
                </c:pt>
                <c:pt idx="1903">
                  <c:v>5.2521008403361342E-4</c:v>
                </c:pt>
                <c:pt idx="1904">
                  <c:v>5.2493438320209973E-4</c:v>
                </c:pt>
                <c:pt idx="1905">
                  <c:v>5.2465897166841555E-4</c:v>
                </c:pt>
                <c:pt idx="1906">
                  <c:v>5.243838489774515E-4</c:v>
                </c:pt>
                <c:pt idx="1907">
                  <c:v>5.2410901467505244E-4</c:v>
                </c:pt>
                <c:pt idx="1908">
                  <c:v>5.2383446830801469E-4</c:v>
                </c:pt>
                <c:pt idx="1909">
                  <c:v>5.2356020942408382E-4</c:v>
                </c:pt>
                <c:pt idx="1910">
                  <c:v>5.2328623757195189E-4</c:v>
                </c:pt>
                <c:pt idx="1911">
                  <c:v>5.2301255230125519E-4</c:v>
                </c:pt>
                <c:pt idx="1912">
                  <c:v>5.2273915316257186E-4</c:v>
                </c:pt>
                <c:pt idx="1913">
                  <c:v>5.2246603970741907E-4</c:v>
                </c:pt>
                <c:pt idx="1914">
                  <c:v>5.2219321148825064E-4</c:v>
                </c:pt>
                <c:pt idx="1915">
                  <c:v>5.2192066805845506E-4</c:v>
                </c:pt>
                <c:pt idx="1916">
                  <c:v>5.2164840897235261E-4</c:v>
                </c:pt>
                <c:pt idx="1917">
                  <c:v>5.2137643378519292E-4</c:v>
                </c:pt>
                <c:pt idx="1918">
                  <c:v>5.2110474205315264E-4</c:v>
                </c:pt>
                <c:pt idx="1919">
                  <c:v>5.2083333333333333E-4</c:v>
                </c:pt>
                <c:pt idx="1920">
                  <c:v>5.2056220718375845E-4</c:v>
                </c:pt>
                <c:pt idx="1921">
                  <c:v>5.2029136316337154E-4</c:v>
                </c:pt>
                <c:pt idx="1922">
                  <c:v>5.2002080083203334E-4</c:v>
                </c:pt>
                <c:pt idx="1923">
                  <c:v>5.1975051975051978E-4</c:v>
                </c:pt>
                <c:pt idx="1924">
                  <c:v>5.1948051948051948E-4</c:v>
                </c:pt>
                <c:pt idx="1925">
                  <c:v>5.1921079958463135E-4</c:v>
                </c:pt>
                <c:pt idx="1926">
                  <c:v>5.189413596263622E-4</c:v>
                </c:pt>
                <c:pt idx="1927">
                  <c:v>5.1867219917012448E-4</c:v>
                </c:pt>
                <c:pt idx="1928">
                  <c:v>5.184033177812338E-4</c:v>
                </c:pt>
                <c:pt idx="1929">
                  <c:v>5.1813471502590671E-4</c:v>
                </c:pt>
                <c:pt idx="1930">
                  <c:v>5.1786639047125837E-4</c:v>
                </c:pt>
                <c:pt idx="1931">
                  <c:v>5.1759834368530024E-4</c:v>
                </c:pt>
                <c:pt idx="1932">
                  <c:v>5.1733057423693739E-4</c:v>
                </c:pt>
                <c:pt idx="1933">
                  <c:v>5.1706308169596695E-4</c:v>
                </c:pt>
                <c:pt idx="1934">
                  <c:v>5.1679586563307489E-4</c:v>
                </c:pt>
                <c:pt idx="1935">
                  <c:v>5.1652892561983473E-4</c:v>
                </c:pt>
                <c:pt idx="1936">
                  <c:v>5.1626226122870422E-4</c:v>
                </c:pt>
                <c:pt idx="1937">
                  <c:v>5.1599587203302369E-4</c:v>
                </c:pt>
                <c:pt idx="1938">
                  <c:v>5.1572975760701394E-4</c:v>
                </c:pt>
                <c:pt idx="1939">
                  <c:v>5.1546391752577321E-4</c:v>
                </c:pt>
                <c:pt idx="1940">
                  <c:v>5.1519835136527566E-4</c:v>
                </c:pt>
                <c:pt idx="1941">
                  <c:v>5.1493305870236867E-4</c:v>
                </c:pt>
                <c:pt idx="1942">
                  <c:v>5.1466803911477102E-4</c:v>
                </c:pt>
                <c:pt idx="1943">
                  <c:v>5.1440329218107E-4</c:v>
                </c:pt>
                <c:pt idx="1944">
                  <c:v>5.1413881748071976E-4</c:v>
                </c:pt>
                <c:pt idx="1945">
                  <c:v>5.1387461459403907E-4</c:v>
                </c:pt>
                <c:pt idx="1946">
                  <c:v>5.1361068310220854E-4</c:v>
                </c:pt>
                <c:pt idx="1947">
                  <c:v>5.1334702258726901E-4</c:v>
                </c:pt>
                <c:pt idx="1948">
                  <c:v>5.1308363263211901E-4</c:v>
                </c:pt>
                <c:pt idx="1949">
                  <c:v>5.1282051282051282E-4</c:v>
                </c:pt>
                <c:pt idx="1950">
                  <c:v>5.1255766273705791E-4</c:v>
                </c:pt>
                <c:pt idx="1951">
                  <c:v>5.1229508196721314E-4</c:v>
                </c:pt>
                <c:pt idx="1952">
                  <c:v>5.1203277009728623E-4</c:v>
                </c:pt>
                <c:pt idx="1953">
                  <c:v>5.1177072671443195E-4</c:v>
                </c:pt>
                <c:pt idx="1954">
                  <c:v>5.1150895140664957E-4</c:v>
                </c:pt>
                <c:pt idx="1955">
                  <c:v>5.1124744376278123E-4</c:v>
                </c:pt>
                <c:pt idx="1956">
                  <c:v>5.1098620337250899E-4</c:v>
                </c:pt>
                <c:pt idx="1957">
                  <c:v>5.1072522982635344E-4</c:v>
                </c:pt>
                <c:pt idx="1958">
                  <c:v>5.1046452271567128E-4</c:v>
                </c:pt>
                <c:pt idx="1959">
                  <c:v>5.1020408163265311E-4</c:v>
                </c:pt>
                <c:pt idx="1960">
                  <c:v>5.099439061703213E-4</c:v>
                </c:pt>
                <c:pt idx="1961">
                  <c:v>5.0968399592252807E-4</c:v>
                </c:pt>
                <c:pt idx="1962">
                  <c:v>5.0942435048395313E-4</c:v>
                </c:pt>
                <c:pt idx="1963">
                  <c:v>5.0916496945010179E-4</c:v>
                </c:pt>
                <c:pt idx="1964">
                  <c:v>5.0890585241730279E-4</c:v>
                </c:pt>
                <c:pt idx="1965">
                  <c:v>5.0864699898270599E-4</c:v>
                </c:pt>
                <c:pt idx="1966">
                  <c:v>5.0838840874428064E-4</c:v>
                </c:pt>
                <c:pt idx="1967">
                  <c:v>5.0813008130081306E-4</c:v>
                </c:pt>
                <c:pt idx="1968">
                  <c:v>5.0787201625190448E-4</c:v>
                </c:pt>
                <c:pt idx="1969">
                  <c:v>5.0761421319796957E-4</c:v>
                </c:pt>
                <c:pt idx="1970">
                  <c:v>5.0735667174023336E-4</c:v>
                </c:pt>
                <c:pt idx="1971">
                  <c:v>5.0709939148073022E-4</c:v>
                </c:pt>
                <c:pt idx="1972">
                  <c:v>5.0684237202230106E-4</c:v>
                </c:pt>
                <c:pt idx="1973">
                  <c:v>5.0658561296859173E-4</c:v>
                </c:pt>
                <c:pt idx="1974">
                  <c:v>5.0632911392405066E-4</c:v>
                </c:pt>
                <c:pt idx="1975">
                  <c:v>5.0607287449392713E-4</c:v>
                </c:pt>
                <c:pt idx="1976">
                  <c:v>5.0581689428426911E-4</c:v>
                </c:pt>
                <c:pt idx="1977">
                  <c:v>5.0556117290192115E-4</c:v>
                </c:pt>
                <c:pt idx="1978">
                  <c:v>5.0530570995452253E-4</c:v>
                </c:pt>
                <c:pt idx="1979">
                  <c:v>5.0505050505050505E-4</c:v>
                </c:pt>
                <c:pt idx="1980">
                  <c:v>5.0479555779909136E-4</c:v>
                </c:pt>
                <c:pt idx="1981">
                  <c:v>5.0454086781029264E-4</c:v>
                </c:pt>
                <c:pt idx="1982">
                  <c:v>5.0428643469490675E-4</c:v>
                </c:pt>
                <c:pt idx="1983">
                  <c:v>5.0403225806451612E-4</c:v>
                </c:pt>
                <c:pt idx="1984">
                  <c:v>5.0377833753148613E-4</c:v>
                </c:pt>
                <c:pt idx="1985">
                  <c:v>5.0352467270896274E-4</c:v>
                </c:pt>
                <c:pt idx="1986">
                  <c:v>5.0327126321087065E-4</c:v>
                </c:pt>
                <c:pt idx="1987">
                  <c:v>5.0301810865191151E-4</c:v>
                </c:pt>
                <c:pt idx="1988">
                  <c:v>5.0276520864756154E-4</c:v>
                </c:pt>
                <c:pt idx="1989">
                  <c:v>5.025125628140704E-4</c:v>
                </c:pt>
                <c:pt idx="1990">
                  <c:v>5.0226017076845811E-4</c:v>
                </c:pt>
                <c:pt idx="1991">
                  <c:v>5.0200803212851401E-4</c:v>
                </c:pt>
                <c:pt idx="1992">
                  <c:v>5.0175614651279475E-4</c:v>
                </c:pt>
                <c:pt idx="1993">
                  <c:v>5.0150451354062187E-4</c:v>
                </c:pt>
                <c:pt idx="1994">
                  <c:v>5.0125313283208019E-4</c:v>
                </c:pt>
                <c:pt idx="1995">
                  <c:v>5.0100200400801599E-4</c:v>
                </c:pt>
                <c:pt idx="1996">
                  <c:v>5.00751126690035E-4</c:v>
                </c:pt>
                <c:pt idx="1997">
                  <c:v>5.005005005005005E-4</c:v>
                </c:pt>
                <c:pt idx="1998">
                  <c:v>5.0025012506253123E-4</c:v>
                </c:pt>
                <c:pt idx="1999">
                  <c:v>5.0000000000000001E-4</c:v>
                </c:pt>
                <c:pt idx="2000">
                  <c:v>4.9975012493753122E-4</c:v>
                </c:pt>
                <c:pt idx="2001">
                  <c:v>4.995004995004995E-4</c:v>
                </c:pt>
                <c:pt idx="2002">
                  <c:v>4.992511233150275E-4</c:v>
                </c:pt>
                <c:pt idx="2003">
                  <c:v>4.9900199600798399E-4</c:v>
                </c:pt>
                <c:pt idx="2004">
                  <c:v>4.9875311720698251E-4</c:v>
                </c:pt>
                <c:pt idx="2005">
                  <c:v>4.9850448654037882E-4</c:v>
                </c:pt>
                <c:pt idx="2006">
                  <c:v>4.9825610363726954E-4</c:v>
                </c:pt>
                <c:pt idx="2007">
                  <c:v>4.9800796812749003E-4</c:v>
                </c:pt>
                <c:pt idx="2008">
                  <c:v>4.9776007964161273E-4</c:v>
                </c:pt>
                <c:pt idx="2009">
                  <c:v>4.9751243781094524E-4</c:v>
                </c:pt>
                <c:pt idx="2010">
                  <c:v>4.9726504226752855E-4</c:v>
                </c:pt>
                <c:pt idx="2011">
                  <c:v>4.9701789264413514E-4</c:v>
                </c:pt>
                <c:pt idx="2012">
                  <c:v>4.9677098857426726E-4</c:v>
                </c:pt>
                <c:pt idx="2013">
                  <c:v>4.965243296921549E-4</c:v>
                </c:pt>
                <c:pt idx="2014">
                  <c:v>4.9627791563275434E-4</c:v>
                </c:pt>
                <c:pt idx="2015">
                  <c:v>4.96031746031746E-4</c:v>
                </c:pt>
                <c:pt idx="2016">
                  <c:v>4.9578582052553293E-4</c:v>
                </c:pt>
                <c:pt idx="2017">
                  <c:v>4.9554013875123884E-4</c:v>
                </c:pt>
                <c:pt idx="2018">
                  <c:v>4.9529470034670627E-4</c:v>
                </c:pt>
                <c:pt idx="2019">
                  <c:v>4.9504950495049506E-4</c:v>
                </c:pt>
                <c:pt idx="2020">
                  <c:v>4.9480455220188031E-4</c:v>
                </c:pt>
                <c:pt idx="2021">
                  <c:v>4.9455984174085062E-4</c:v>
                </c:pt>
                <c:pt idx="2022">
                  <c:v>4.9431537320810673E-4</c:v>
                </c:pt>
                <c:pt idx="2023">
                  <c:v>4.9407114624505926E-4</c:v>
                </c:pt>
                <c:pt idx="2024">
                  <c:v>4.9382716049382717E-4</c:v>
                </c:pt>
                <c:pt idx="2025">
                  <c:v>4.935834155972359E-4</c:v>
                </c:pt>
                <c:pt idx="2026">
                  <c:v>4.9333991119881603E-4</c:v>
                </c:pt>
                <c:pt idx="2027">
                  <c:v>4.9309664694280081E-4</c:v>
                </c:pt>
                <c:pt idx="2028">
                  <c:v>4.9285362247412522E-4</c:v>
                </c:pt>
                <c:pt idx="2029">
                  <c:v>4.9261083743842361E-4</c:v>
                </c:pt>
                <c:pt idx="2030">
                  <c:v>4.9236829148202859E-4</c:v>
                </c:pt>
                <c:pt idx="2031">
                  <c:v>4.921259842519685E-4</c:v>
                </c:pt>
                <c:pt idx="2032">
                  <c:v>4.9188391539596653E-4</c:v>
                </c:pt>
                <c:pt idx="2033">
                  <c:v>4.9164208456243857E-4</c:v>
                </c:pt>
                <c:pt idx="2034">
                  <c:v>4.9140049140049139E-4</c:v>
                </c:pt>
                <c:pt idx="2035">
                  <c:v>4.9115913555992138E-4</c:v>
                </c:pt>
                <c:pt idx="2036">
                  <c:v>4.9091801669121256E-4</c:v>
                </c:pt>
                <c:pt idx="2037">
                  <c:v>4.906771344455348E-4</c:v>
                </c:pt>
                <c:pt idx="2038">
                  <c:v>4.9043648847474255E-4</c:v>
                </c:pt>
                <c:pt idx="2039">
                  <c:v>4.9019607843137254E-4</c:v>
                </c:pt>
                <c:pt idx="2040">
                  <c:v>4.8995590396864281E-4</c:v>
                </c:pt>
                <c:pt idx="2041">
                  <c:v>4.8971596474045055E-4</c:v>
                </c:pt>
                <c:pt idx="2042">
                  <c:v>4.8947626040137058E-4</c:v>
                </c:pt>
                <c:pt idx="2043">
                  <c:v>4.8923679060665359E-4</c:v>
                </c:pt>
                <c:pt idx="2044">
                  <c:v>4.8899755501222489E-4</c:v>
                </c:pt>
                <c:pt idx="2045">
                  <c:v>4.8875855327468231E-4</c:v>
                </c:pt>
                <c:pt idx="2046">
                  <c:v>4.8851978505129456E-4</c:v>
                </c:pt>
                <c:pt idx="2047">
                  <c:v>4.8828125E-4</c:v>
                </c:pt>
              </c:numCache>
            </c:numRef>
          </c:yVal>
          <c:smooth val="0"/>
        </c:ser>
        <c:ser>
          <c:idx val="2"/>
          <c:order val="2"/>
          <c:tx>
            <c:strRef>
              <c:f>Sheet1!$D$1</c:f>
              <c:strCache>
                <c:ptCount val="1"/>
                <c:pt idx="0">
                  <c:v>2</c:v>
                </c:pt>
              </c:strCache>
            </c:strRef>
          </c:tx>
          <c:spPr>
            <a:ln w="12700">
              <a:solidFill>
                <a:schemeClr val="bg1">
                  <a:lumMod val="50000"/>
                </a:schemeClr>
              </a:solidFill>
            </a:ln>
          </c:spPr>
          <c:marker>
            <c:symbol val="none"/>
          </c:marker>
          <c:xVal>
            <c:numRef>
              <c:f>Sheet1!$A$2:$A$2049</c:f>
              <c:numCache>
                <c:formatCode>General</c:formatCode>
                <c:ptCount val="204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numCache>
            </c:numRef>
          </c:xVal>
          <c:yVal>
            <c:numRef>
              <c:f>Sheet1!$D$2:$D$2049</c:f>
              <c:numCache>
                <c:formatCode>General</c:formatCode>
                <c:ptCount val="2048"/>
                <c:pt idx="0">
                  <c:v>2</c:v>
                </c:pt>
                <c:pt idx="1">
                  <c:v>1</c:v>
                </c:pt>
                <c:pt idx="2">
                  <c:v>0.66666666666666663</c:v>
                </c:pt>
                <c:pt idx="3">
                  <c:v>0.5</c:v>
                </c:pt>
                <c:pt idx="4">
                  <c:v>0.4</c:v>
                </c:pt>
                <c:pt idx="5">
                  <c:v>0.33333333333333331</c:v>
                </c:pt>
                <c:pt idx="6">
                  <c:v>0.2857142857142857</c:v>
                </c:pt>
                <c:pt idx="7">
                  <c:v>0.25</c:v>
                </c:pt>
                <c:pt idx="8">
                  <c:v>0.22222222222222221</c:v>
                </c:pt>
                <c:pt idx="9">
                  <c:v>0.2</c:v>
                </c:pt>
                <c:pt idx="10">
                  <c:v>0.18181818181818182</c:v>
                </c:pt>
                <c:pt idx="11">
                  <c:v>0.16666666666666666</c:v>
                </c:pt>
                <c:pt idx="12">
                  <c:v>0.15384615384615385</c:v>
                </c:pt>
                <c:pt idx="13">
                  <c:v>0.14285714285714285</c:v>
                </c:pt>
                <c:pt idx="14">
                  <c:v>0.13333333333333333</c:v>
                </c:pt>
                <c:pt idx="15">
                  <c:v>0.125</c:v>
                </c:pt>
                <c:pt idx="16">
                  <c:v>0.11764705882352941</c:v>
                </c:pt>
                <c:pt idx="17">
                  <c:v>0.1111111111111111</c:v>
                </c:pt>
                <c:pt idx="18">
                  <c:v>0.10526315789473684</c:v>
                </c:pt>
                <c:pt idx="19">
                  <c:v>0.1</c:v>
                </c:pt>
                <c:pt idx="20">
                  <c:v>9.5238095238095233E-2</c:v>
                </c:pt>
                <c:pt idx="21">
                  <c:v>9.0909090909090912E-2</c:v>
                </c:pt>
                <c:pt idx="22">
                  <c:v>8.6956521739130432E-2</c:v>
                </c:pt>
                <c:pt idx="23">
                  <c:v>8.3333333333333329E-2</c:v>
                </c:pt>
                <c:pt idx="24">
                  <c:v>0.08</c:v>
                </c:pt>
                <c:pt idx="25">
                  <c:v>7.6923076923076927E-2</c:v>
                </c:pt>
                <c:pt idx="26">
                  <c:v>7.407407407407407E-2</c:v>
                </c:pt>
                <c:pt idx="27">
                  <c:v>7.1428571428571425E-2</c:v>
                </c:pt>
                <c:pt idx="28">
                  <c:v>6.8965517241379309E-2</c:v>
                </c:pt>
                <c:pt idx="29">
                  <c:v>6.6666666666666666E-2</c:v>
                </c:pt>
                <c:pt idx="30">
                  <c:v>6.4516129032258063E-2</c:v>
                </c:pt>
                <c:pt idx="31">
                  <c:v>6.25E-2</c:v>
                </c:pt>
                <c:pt idx="32">
                  <c:v>6.0606060606060608E-2</c:v>
                </c:pt>
                <c:pt idx="33">
                  <c:v>5.8823529411764705E-2</c:v>
                </c:pt>
                <c:pt idx="34">
                  <c:v>5.7142857142857141E-2</c:v>
                </c:pt>
                <c:pt idx="35">
                  <c:v>5.5555555555555552E-2</c:v>
                </c:pt>
                <c:pt idx="36">
                  <c:v>5.4054054054054057E-2</c:v>
                </c:pt>
                <c:pt idx="37">
                  <c:v>5.2631578947368418E-2</c:v>
                </c:pt>
                <c:pt idx="38">
                  <c:v>5.128205128205128E-2</c:v>
                </c:pt>
                <c:pt idx="39">
                  <c:v>0.05</c:v>
                </c:pt>
                <c:pt idx="40">
                  <c:v>4.878048780487805E-2</c:v>
                </c:pt>
                <c:pt idx="41">
                  <c:v>4.7619047619047616E-2</c:v>
                </c:pt>
                <c:pt idx="42">
                  <c:v>4.6511627906976744E-2</c:v>
                </c:pt>
                <c:pt idx="43">
                  <c:v>4.5454545454545456E-2</c:v>
                </c:pt>
                <c:pt idx="44">
                  <c:v>4.4444444444444446E-2</c:v>
                </c:pt>
                <c:pt idx="45">
                  <c:v>4.3478260869565216E-2</c:v>
                </c:pt>
                <c:pt idx="46">
                  <c:v>4.2553191489361701E-2</c:v>
                </c:pt>
                <c:pt idx="47">
                  <c:v>4.1666666666666664E-2</c:v>
                </c:pt>
                <c:pt idx="48">
                  <c:v>4.0816326530612242E-2</c:v>
                </c:pt>
                <c:pt idx="49">
                  <c:v>0.04</c:v>
                </c:pt>
                <c:pt idx="50">
                  <c:v>3.9215686274509803E-2</c:v>
                </c:pt>
                <c:pt idx="51">
                  <c:v>3.8461538461538464E-2</c:v>
                </c:pt>
                <c:pt idx="52">
                  <c:v>3.7735849056603772E-2</c:v>
                </c:pt>
                <c:pt idx="53">
                  <c:v>3.7037037037037035E-2</c:v>
                </c:pt>
                <c:pt idx="54">
                  <c:v>3.6363636363636362E-2</c:v>
                </c:pt>
                <c:pt idx="55">
                  <c:v>3.5714285714285712E-2</c:v>
                </c:pt>
                <c:pt idx="56">
                  <c:v>3.5087719298245612E-2</c:v>
                </c:pt>
                <c:pt idx="57">
                  <c:v>3.4482758620689655E-2</c:v>
                </c:pt>
                <c:pt idx="58">
                  <c:v>3.3898305084745763E-2</c:v>
                </c:pt>
                <c:pt idx="59">
                  <c:v>3.3333333333333333E-2</c:v>
                </c:pt>
                <c:pt idx="60">
                  <c:v>3.2786885245901641E-2</c:v>
                </c:pt>
                <c:pt idx="61">
                  <c:v>3.2258064516129031E-2</c:v>
                </c:pt>
                <c:pt idx="62">
                  <c:v>3.1746031746031744E-2</c:v>
                </c:pt>
                <c:pt idx="63">
                  <c:v>3.125E-2</c:v>
                </c:pt>
                <c:pt idx="64">
                  <c:v>3.0769230769230771E-2</c:v>
                </c:pt>
                <c:pt idx="65">
                  <c:v>3.0303030303030304E-2</c:v>
                </c:pt>
                <c:pt idx="66">
                  <c:v>2.9850746268656716E-2</c:v>
                </c:pt>
                <c:pt idx="67">
                  <c:v>2.9411764705882353E-2</c:v>
                </c:pt>
                <c:pt idx="68">
                  <c:v>2.8985507246376812E-2</c:v>
                </c:pt>
                <c:pt idx="69">
                  <c:v>2.8571428571428571E-2</c:v>
                </c:pt>
                <c:pt idx="70">
                  <c:v>2.8169014084507043E-2</c:v>
                </c:pt>
                <c:pt idx="71">
                  <c:v>2.7777777777777776E-2</c:v>
                </c:pt>
                <c:pt idx="72">
                  <c:v>2.7397260273972601E-2</c:v>
                </c:pt>
                <c:pt idx="73">
                  <c:v>2.7027027027027029E-2</c:v>
                </c:pt>
                <c:pt idx="74">
                  <c:v>2.6666666666666668E-2</c:v>
                </c:pt>
                <c:pt idx="75">
                  <c:v>2.6315789473684209E-2</c:v>
                </c:pt>
                <c:pt idx="76">
                  <c:v>2.5974025974025976E-2</c:v>
                </c:pt>
                <c:pt idx="77">
                  <c:v>2.564102564102564E-2</c:v>
                </c:pt>
                <c:pt idx="78">
                  <c:v>2.5316455696202531E-2</c:v>
                </c:pt>
                <c:pt idx="79">
                  <c:v>2.5000000000000001E-2</c:v>
                </c:pt>
                <c:pt idx="80">
                  <c:v>2.4691358024691357E-2</c:v>
                </c:pt>
                <c:pt idx="81">
                  <c:v>2.4390243902439025E-2</c:v>
                </c:pt>
                <c:pt idx="82">
                  <c:v>2.4096385542168676E-2</c:v>
                </c:pt>
                <c:pt idx="83">
                  <c:v>2.3809523809523808E-2</c:v>
                </c:pt>
                <c:pt idx="84">
                  <c:v>2.3529411764705882E-2</c:v>
                </c:pt>
                <c:pt idx="85">
                  <c:v>2.3255813953488372E-2</c:v>
                </c:pt>
                <c:pt idx="86">
                  <c:v>2.2988505747126436E-2</c:v>
                </c:pt>
                <c:pt idx="87">
                  <c:v>2.2727272727272728E-2</c:v>
                </c:pt>
                <c:pt idx="88">
                  <c:v>2.247191011235955E-2</c:v>
                </c:pt>
                <c:pt idx="89">
                  <c:v>2.2222222222222223E-2</c:v>
                </c:pt>
                <c:pt idx="90">
                  <c:v>2.197802197802198E-2</c:v>
                </c:pt>
                <c:pt idx="91">
                  <c:v>2.1739130434782608E-2</c:v>
                </c:pt>
                <c:pt idx="92">
                  <c:v>2.1505376344086023E-2</c:v>
                </c:pt>
                <c:pt idx="93">
                  <c:v>2.1276595744680851E-2</c:v>
                </c:pt>
                <c:pt idx="94">
                  <c:v>2.1052631578947368E-2</c:v>
                </c:pt>
                <c:pt idx="95">
                  <c:v>2.0833333333333332E-2</c:v>
                </c:pt>
                <c:pt idx="96">
                  <c:v>2.0618556701030927E-2</c:v>
                </c:pt>
                <c:pt idx="97">
                  <c:v>2.0408163265306121E-2</c:v>
                </c:pt>
                <c:pt idx="98">
                  <c:v>2.0202020202020204E-2</c:v>
                </c:pt>
                <c:pt idx="99">
                  <c:v>0.02</c:v>
                </c:pt>
                <c:pt idx="100">
                  <c:v>1.9801980198019802E-2</c:v>
                </c:pt>
                <c:pt idx="101">
                  <c:v>1.9607843137254902E-2</c:v>
                </c:pt>
                <c:pt idx="102">
                  <c:v>1.9417475728155338E-2</c:v>
                </c:pt>
                <c:pt idx="103">
                  <c:v>1.9230769230769232E-2</c:v>
                </c:pt>
                <c:pt idx="104">
                  <c:v>1.9047619047619049E-2</c:v>
                </c:pt>
                <c:pt idx="105">
                  <c:v>1.8867924528301886E-2</c:v>
                </c:pt>
                <c:pt idx="106">
                  <c:v>1.8691588785046728E-2</c:v>
                </c:pt>
                <c:pt idx="107">
                  <c:v>1.8518518518518517E-2</c:v>
                </c:pt>
                <c:pt idx="108">
                  <c:v>1.834862385321101E-2</c:v>
                </c:pt>
                <c:pt idx="109">
                  <c:v>1.8181818181818181E-2</c:v>
                </c:pt>
                <c:pt idx="110">
                  <c:v>1.8018018018018018E-2</c:v>
                </c:pt>
                <c:pt idx="111">
                  <c:v>1.7857142857142856E-2</c:v>
                </c:pt>
                <c:pt idx="112">
                  <c:v>1.7699115044247787E-2</c:v>
                </c:pt>
                <c:pt idx="113">
                  <c:v>1.7543859649122806E-2</c:v>
                </c:pt>
                <c:pt idx="114">
                  <c:v>1.7391304347826087E-2</c:v>
                </c:pt>
                <c:pt idx="115">
                  <c:v>1.7241379310344827E-2</c:v>
                </c:pt>
                <c:pt idx="116">
                  <c:v>1.7094017094017096E-2</c:v>
                </c:pt>
                <c:pt idx="117">
                  <c:v>1.6949152542372881E-2</c:v>
                </c:pt>
                <c:pt idx="118">
                  <c:v>1.680672268907563E-2</c:v>
                </c:pt>
                <c:pt idx="119">
                  <c:v>1.6666666666666666E-2</c:v>
                </c:pt>
                <c:pt idx="120">
                  <c:v>1.6528925619834711E-2</c:v>
                </c:pt>
                <c:pt idx="121">
                  <c:v>1.6393442622950821E-2</c:v>
                </c:pt>
                <c:pt idx="122">
                  <c:v>1.6260162601626018E-2</c:v>
                </c:pt>
                <c:pt idx="123">
                  <c:v>1.6129032258064516E-2</c:v>
                </c:pt>
                <c:pt idx="124">
                  <c:v>1.6E-2</c:v>
                </c:pt>
                <c:pt idx="125">
                  <c:v>1.5873015873015872E-2</c:v>
                </c:pt>
                <c:pt idx="126">
                  <c:v>1.5748031496062992E-2</c:v>
                </c:pt>
                <c:pt idx="127">
                  <c:v>1.5625E-2</c:v>
                </c:pt>
                <c:pt idx="128">
                  <c:v>1.5503875968992248E-2</c:v>
                </c:pt>
                <c:pt idx="129">
                  <c:v>1.5384615384615385E-2</c:v>
                </c:pt>
                <c:pt idx="130">
                  <c:v>1.5267175572519083E-2</c:v>
                </c:pt>
                <c:pt idx="131">
                  <c:v>1.5151515151515152E-2</c:v>
                </c:pt>
                <c:pt idx="132">
                  <c:v>1.5037593984962405E-2</c:v>
                </c:pt>
                <c:pt idx="133">
                  <c:v>1.4925373134328358E-2</c:v>
                </c:pt>
                <c:pt idx="134">
                  <c:v>1.4814814814814815E-2</c:v>
                </c:pt>
                <c:pt idx="135">
                  <c:v>1.4705882352941176E-2</c:v>
                </c:pt>
                <c:pt idx="136">
                  <c:v>1.4598540145985401E-2</c:v>
                </c:pt>
                <c:pt idx="137">
                  <c:v>1.4492753623188406E-2</c:v>
                </c:pt>
                <c:pt idx="138">
                  <c:v>1.4388489208633094E-2</c:v>
                </c:pt>
                <c:pt idx="139">
                  <c:v>1.4285714285714285E-2</c:v>
                </c:pt>
                <c:pt idx="140">
                  <c:v>1.4184397163120567E-2</c:v>
                </c:pt>
                <c:pt idx="141">
                  <c:v>1.4084507042253521E-2</c:v>
                </c:pt>
                <c:pt idx="142">
                  <c:v>1.3986013986013986E-2</c:v>
                </c:pt>
                <c:pt idx="143">
                  <c:v>1.3888888888888888E-2</c:v>
                </c:pt>
                <c:pt idx="144">
                  <c:v>1.3793103448275862E-2</c:v>
                </c:pt>
                <c:pt idx="145">
                  <c:v>1.3698630136986301E-2</c:v>
                </c:pt>
                <c:pt idx="146">
                  <c:v>1.3605442176870748E-2</c:v>
                </c:pt>
                <c:pt idx="147">
                  <c:v>1.3513513513513514E-2</c:v>
                </c:pt>
                <c:pt idx="148">
                  <c:v>1.3422818791946308E-2</c:v>
                </c:pt>
                <c:pt idx="149">
                  <c:v>1.3333333333333334E-2</c:v>
                </c:pt>
                <c:pt idx="150">
                  <c:v>1.3245033112582781E-2</c:v>
                </c:pt>
                <c:pt idx="151">
                  <c:v>1.3157894736842105E-2</c:v>
                </c:pt>
                <c:pt idx="152">
                  <c:v>1.3071895424836602E-2</c:v>
                </c:pt>
                <c:pt idx="153">
                  <c:v>1.2987012987012988E-2</c:v>
                </c:pt>
                <c:pt idx="154">
                  <c:v>1.2903225806451613E-2</c:v>
                </c:pt>
                <c:pt idx="155">
                  <c:v>1.282051282051282E-2</c:v>
                </c:pt>
                <c:pt idx="156">
                  <c:v>1.2738853503184714E-2</c:v>
                </c:pt>
                <c:pt idx="157">
                  <c:v>1.2658227848101266E-2</c:v>
                </c:pt>
                <c:pt idx="158">
                  <c:v>1.2578616352201259E-2</c:v>
                </c:pt>
                <c:pt idx="159">
                  <c:v>1.2500000000000001E-2</c:v>
                </c:pt>
                <c:pt idx="160">
                  <c:v>1.2422360248447204E-2</c:v>
                </c:pt>
                <c:pt idx="161">
                  <c:v>1.2345679012345678E-2</c:v>
                </c:pt>
                <c:pt idx="162">
                  <c:v>1.2269938650306749E-2</c:v>
                </c:pt>
                <c:pt idx="163">
                  <c:v>1.2195121951219513E-2</c:v>
                </c:pt>
                <c:pt idx="164">
                  <c:v>1.2121212121212121E-2</c:v>
                </c:pt>
                <c:pt idx="165">
                  <c:v>1.2048192771084338E-2</c:v>
                </c:pt>
                <c:pt idx="166">
                  <c:v>1.1976047904191617E-2</c:v>
                </c:pt>
                <c:pt idx="167">
                  <c:v>1.1904761904761904E-2</c:v>
                </c:pt>
                <c:pt idx="168">
                  <c:v>1.1834319526627219E-2</c:v>
                </c:pt>
                <c:pt idx="169">
                  <c:v>1.1764705882352941E-2</c:v>
                </c:pt>
                <c:pt idx="170">
                  <c:v>1.1695906432748537E-2</c:v>
                </c:pt>
                <c:pt idx="171">
                  <c:v>1.1627906976744186E-2</c:v>
                </c:pt>
                <c:pt idx="172">
                  <c:v>1.1560693641618497E-2</c:v>
                </c:pt>
                <c:pt idx="173">
                  <c:v>1.1494252873563218E-2</c:v>
                </c:pt>
                <c:pt idx="174">
                  <c:v>1.1428571428571429E-2</c:v>
                </c:pt>
                <c:pt idx="175">
                  <c:v>1.1363636363636364E-2</c:v>
                </c:pt>
                <c:pt idx="176">
                  <c:v>1.1299435028248588E-2</c:v>
                </c:pt>
                <c:pt idx="177">
                  <c:v>1.1235955056179775E-2</c:v>
                </c:pt>
                <c:pt idx="178">
                  <c:v>1.11731843575419E-2</c:v>
                </c:pt>
                <c:pt idx="179">
                  <c:v>1.1111111111111112E-2</c:v>
                </c:pt>
                <c:pt idx="180">
                  <c:v>1.1049723756906077E-2</c:v>
                </c:pt>
                <c:pt idx="181">
                  <c:v>1.098901098901099E-2</c:v>
                </c:pt>
                <c:pt idx="182">
                  <c:v>1.092896174863388E-2</c:v>
                </c:pt>
                <c:pt idx="183">
                  <c:v>1.0869565217391304E-2</c:v>
                </c:pt>
                <c:pt idx="184">
                  <c:v>1.0810810810810811E-2</c:v>
                </c:pt>
                <c:pt idx="185">
                  <c:v>1.0752688172043012E-2</c:v>
                </c:pt>
                <c:pt idx="186">
                  <c:v>1.06951871657754E-2</c:v>
                </c:pt>
                <c:pt idx="187">
                  <c:v>1.0638297872340425E-2</c:v>
                </c:pt>
                <c:pt idx="188">
                  <c:v>1.0582010582010581E-2</c:v>
                </c:pt>
                <c:pt idx="189">
                  <c:v>1.0526315789473684E-2</c:v>
                </c:pt>
                <c:pt idx="190">
                  <c:v>1.0471204188481676E-2</c:v>
                </c:pt>
                <c:pt idx="191">
                  <c:v>1.0416666666666666E-2</c:v>
                </c:pt>
                <c:pt idx="192">
                  <c:v>1.0362694300518135E-2</c:v>
                </c:pt>
                <c:pt idx="193">
                  <c:v>1.0309278350515464E-2</c:v>
                </c:pt>
                <c:pt idx="194">
                  <c:v>1.0256410256410256E-2</c:v>
                </c:pt>
                <c:pt idx="195">
                  <c:v>1.020408163265306E-2</c:v>
                </c:pt>
                <c:pt idx="196">
                  <c:v>1.015228426395939E-2</c:v>
                </c:pt>
                <c:pt idx="197">
                  <c:v>1.0101010101010102E-2</c:v>
                </c:pt>
                <c:pt idx="198">
                  <c:v>1.0050251256281407E-2</c:v>
                </c:pt>
                <c:pt idx="199">
                  <c:v>0.01</c:v>
                </c:pt>
                <c:pt idx="200">
                  <c:v>9.9502487562189053E-3</c:v>
                </c:pt>
                <c:pt idx="201">
                  <c:v>9.9009900990099011E-3</c:v>
                </c:pt>
                <c:pt idx="202">
                  <c:v>9.852216748768473E-3</c:v>
                </c:pt>
                <c:pt idx="203">
                  <c:v>9.8039215686274508E-3</c:v>
                </c:pt>
                <c:pt idx="204">
                  <c:v>9.7560975609756097E-3</c:v>
                </c:pt>
                <c:pt idx="205">
                  <c:v>9.7087378640776691E-3</c:v>
                </c:pt>
                <c:pt idx="206">
                  <c:v>9.6618357487922701E-3</c:v>
                </c:pt>
                <c:pt idx="207">
                  <c:v>9.6153846153846159E-3</c:v>
                </c:pt>
                <c:pt idx="208">
                  <c:v>9.5693779904306216E-3</c:v>
                </c:pt>
                <c:pt idx="209">
                  <c:v>9.5238095238095247E-3</c:v>
                </c:pt>
                <c:pt idx="210">
                  <c:v>9.4786729857819912E-3</c:v>
                </c:pt>
                <c:pt idx="211">
                  <c:v>9.433962264150943E-3</c:v>
                </c:pt>
                <c:pt idx="212">
                  <c:v>9.3896713615023476E-3</c:v>
                </c:pt>
                <c:pt idx="213">
                  <c:v>9.3457943925233638E-3</c:v>
                </c:pt>
                <c:pt idx="214">
                  <c:v>9.3023255813953487E-3</c:v>
                </c:pt>
                <c:pt idx="215">
                  <c:v>9.2592592592592587E-3</c:v>
                </c:pt>
                <c:pt idx="216">
                  <c:v>9.2165898617511521E-3</c:v>
                </c:pt>
                <c:pt idx="217">
                  <c:v>9.1743119266055051E-3</c:v>
                </c:pt>
                <c:pt idx="218">
                  <c:v>9.1324200913242004E-3</c:v>
                </c:pt>
                <c:pt idx="219">
                  <c:v>9.0909090909090905E-3</c:v>
                </c:pt>
                <c:pt idx="220">
                  <c:v>9.0497737556561094E-3</c:v>
                </c:pt>
                <c:pt idx="221">
                  <c:v>9.0090090090090089E-3</c:v>
                </c:pt>
                <c:pt idx="222">
                  <c:v>8.9686098654708519E-3</c:v>
                </c:pt>
                <c:pt idx="223">
                  <c:v>8.9285714285714281E-3</c:v>
                </c:pt>
                <c:pt idx="224">
                  <c:v>8.8888888888888889E-3</c:v>
                </c:pt>
                <c:pt idx="225">
                  <c:v>8.8495575221238937E-3</c:v>
                </c:pt>
                <c:pt idx="226">
                  <c:v>8.8105726872246704E-3</c:v>
                </c:pt>
                <c:pt idx="227">
                  <c:v>8.771929824561403E-3</c:v>
                </c:pt>
                <c:pt idx="228">
                  <c:v>8.7336244541484712E-3</c:v>
                </c:pt>
                <c:pt idx="229">
                  <c:v>8.6956521739130436E-3</c:v>
                </c:pt>
                <c:pt idx="230">
                  <c:v>8.658008658008658E-3</c:v>
                </c:pt>
                <c:pt idx="231">
                  <c:v>8.6206896551724137E-3</c:v>
                </c:pt>
                <c:pt idx="232">
                  <c:v>8.5836909871244635E-3</c:v>
                </c:pt>
                <c:pt idx="233">
                  <c:v>8.5470085470085479E-3</c:v>
                </c:pt>
                <c:pt idx="234">
                  <c:v>8.5106382978723406E-3</c:v>
                </c:pt>
                <c:pt idx="235">
                  <c:v>8.4745762711864406E-3</c:v>
                </c:pt>
                <c:pt idx="236">
                  <c:v>8.4388185654008432E-3</c:v>
                </c:pt>
                <c:pt idx="237">
                  <c:v>8.4033613445378148E-3</c:v>
                </c:pt>
                <c:pt idx="238">
                  <c:v>8.368200836820083E-3</c:v>
                </c:pt>
                <c:pt idx="239">
                  <c:v>8.3333333333333332E-3</c:v>
                </c:pt>
                <c:pt idx="240">
                  <c:v>8.2987551867219917E-3</c:v>
                </c:pt>
                <c:pt idx="241">
                  <c:v>8.2644628099173556E-3</c:v>
                </c:pt>
                <c:pt idx="242">
                  <c:v>8.23045267489712E-3</c:v>
                </c:pt>
                <c:pt idx="243">
                  <c:v>8.1967213114754103E-3</c:v>
                </c:pt>
                <c:pt idx="244">
                  <c:v>8.1632653061224497E-3</c:v>
                </c:pt>
                <c:pt idx="245">
                  <c:v>8.130081300813009E-3</c:v>
                </c:pt>
                <c:pt idx="246">
                  <c:v>8.0971659919028341E-3</c:v>
                </c:pt>
                <c:pt idx="247">
                  <c:v>8.0645161290322578E-3</c:v>
                </c:pt>
                <c:pt idx="248">
                  <c:v>8.0321285140562242E-3</c:v>
                </c:pt>
                <c:pt idx="249">
                  <c:v>8.0000000000000002E-3</c:v>
                </c:pt>
                <c:pt idx="250">
                  <c:v>7.9681274900398405E-3</c:v>
                </c:pt>
                <c:pt idx="251">
                  <c:v>7.9365079365079361E-3</c:v>
                </c:pt>
                <c:pt idx="252">
                  <c:v>7.9051383399209481E-3</c:v>
                </c:pt>
                <c:pt idx="253">
                  <c:v>7.874015748031496E-3</c:v>
                </c:pt>
                <c:pt idx="254">
                  <c:v>7.8431372549019607E-3</c:v>
                </c:pt>
                <c:pt idx="255">
                  <c:v>7.8125E-3</c:v>
                </c:pt>
                <c:pt idx="256">
                  <c:v>7.7821011673151752E-3</c:v>
                </c:pt>
                <c:pt idx="257">
                  <c:v>7.7519379844961239E-3</c:v>
                </c:pt>
                <c:pt idx="258">
                  <c:v>7.7220077220077222E-3</c:v>
                </c:pt>
                <c:pt idx="259">
                  <c:v>7.6923076923076927E-3</c:v>
                </c:pt>
                <c:pt idx="260">
                  <c:v>7.6628352490421452E-3</c:v>
                </c:pt>
                <c:pt idx="261">
                  <c:v>7.6335877862595417E-3</c:v>
                </c:pt>
                <c:pt idx="262">
                  <c:v>7.6045627376425855E-3</c:v>
                </c:pt>
                <c:pt idx="263">
                  <c:v>7.575757575757576E-3</c:v>
                </c:pt>
                <c:pt idx="264">
                  <c:v>7.5471698113207548E-3</c:v>
                </c:pt>
                <c:pt idx="265">
                  <c:v>7.5187969924812026E-3</c:v>
                </c:pt>
                <c:pt idx="266">
                  <c:v>7.4906367041198503E-3</c:v>
                </c:pt>
                <c:pt idx="267">
                  <c:v>7.462686567164179E-3</c:v>
                </c:pt>
                <c:pt idx="268">
                  <c:v>7.4349442379182153E-3</c:v>
                </c:pt>
                <c:pt idx="269">
                  <c:v>7.4074074074074077E-3</c:v>
                </c:pt>
                <c:pt idx="270">
                  <c:v>7.3800738007380072E-3</c:v>
                </c:pt>
                <c:pt idx="271">
                  <c:v>7.3529411764705881E-3</c:v>
                </c:pt>
                <c:pt idx="272">
                  <c:v>7.326007326007326E-3</c:v>
                </c:pt>
                <c:pt idx="273">
                  <c:v>7.2992700729927005E-3</c:v>
                </c:pt>
                <c:pt idx="274">
                  <c:v>7.2727272727272727E-3</c:v>
                </c:pt>
                <c:pt idx="275">
                  <c:v>7.246376811594203E-3</c:v>
                </c:pt>
                <c:pt idx="276">
                  <c:v>7.2202166064981952E-3</c:v>
                </c:pt>
                <c:pt idx="277">
                  <c:v>7.1942446043165471E-3</c:v>
                </c:pt>
                <c:pt idx="278">
                  <c:v>7.1684587813620072E-3</c:v>
                </c:pt>
                <c:pt idx="279">
                  <c:v>7.1428571428571426E-3</c:v>
                </c:pt>
                <c:pt idx="280">
                  <c:v>7.1174377224199285E-3</c:v>
                </c:pt>
                <c:pt idx="281">
                  <c:v>7.0921985815602835E-3</c:v>
                </c:pt>
                <c:pt idx="282">
                  <c:v>7.0671378091872791E-3</c:v>
                </c:pt>
                <c:pt idx="283">
                  <c:v>7.0422535211267607E-3</c:v>
                </c:pt>
                <c:pt idx="284">
                  <c:v>7.0175438596491229E-3</c:v>
                </c:pt>
                <c:pt idx="285">
                  <c:v>6.993006993006993E-3</c:v>
                </c:pt>
                <c:pt idx="286">
                  <c:v>6.9686411149825784E-3</c:v>
                </c:pt>
                <c:pt idx="287">
                  <c:v>6.9444444444444441E-3</c:v>
                </c:pt>
                <c:pt idx="288">
                  <c:v>6.920415224913495E-3</c:v>
                </c:pt>
                <c:pt idx="289">
                  <c:v>6.8965517241379309E-3</c:v>
                </c:pt>
                <c:pt idx="290">
                  <c:v>6.8728522336769758E-3</c:v>
                </c:pt>
                <c:pt idx="291">
                  <c:v>6.8493150684931503E-3</c:v>
                </c:pt>
                <c:pt idx="292">
                  <c:v>6.8259385665529011E-3</c:v>
                </c:pt>
                <c:pt idx="293">
                  <c:v>6.8027210884353739E-3</c:v>
                </c:pt>
                <c:pt idx="294">
                  <c:v>6.7796610169491523E-3</c:v>
                </c:pt>
                <c:pt idx="295">
                  <c:v>6.7567567567567571E-3</c:v>
                </c:pt>
                <c:pt idx="296">
                  <c:v>6.7340067340067337E-3</c:v>
                </c:pt>
                <c:pt idx="297">
                  <c:v>6.7114093959731542E-3</c:v>
                </c:pt>
                <c:pt idx="298">
                  <c:v>6.688963210702341E-3</c:v>
                </c:pt>
                <c:pt idx="299">
                  <c:v>6.6666666666666671E-3</c:v>
                </c:pt>
                <c:pt idx="300">
                  <c:v>6.6445182724252493E-3</c:v>
                </c:pt>
                <c:pt idx="301">
                  <c:v>6.6225165562913907E-3</c:v>
                </c:pt>
                <c:pt idx="302">
                  <c:v>6.6006600660066007E-3</c:v>
                </c:pt>
                <c:pt idx="303">
                  <c:v>6.5789473684210523E-3</c:v>
                </c:pt>
                <c:pt idx="304">
                  <c:v>6.5573770491803279E-3</c:v>
                </c:pt>
                <c:pt idx="305">
                  <c:v>6.5359477124183009E-3</c:v>
                </c:pt>
                <c:pt idx="306">
                  <c:v>6.5146579804560263E-3</c:v>
                </c:pt>
                <c:pt idx="307">
                  <c:v>6.4935064935064939E-3</c:v>
                </c:pt>
                <c:pt idx="308">
                  <c:v>6.4724919093851136E-3</c:v>
                </c:pt>
                <c:pt idx="309">
                  <c:v>6.4516129032258064E-3</c:v>
                </c:pt>
                <c:pt idx="310">
                  <c:v>6.4308681672025723E-3</c:v>
                </c:pt>
                <c:pt idx="311">
                  <c:v>6.41025641025641E-3</c:v>
                </c:pt>
                <c:pt idx="312">
                  <c:v>6.3897763578274758E-3</c:v>
                </c:pt>
                <c:pt idx="313">
                  <c:v>6.369426751592357E-3</c:v>
                </c:pt>
                <c:pt idx="314">
                  <c:v>6.3492063492063492E-3</c:v>
                </c:pt>
                <c:pt idx="315">
                  <c:v>6.3291139240506328E-3</c:v>
                </c:pt>
                <c:pt idx="316">
                  <c:v>6.3091482649842269E-3</c:v>
                </c:pt>
                <c:pt idx="317">
                  <c:v>6.2893081761006293E-3</c:v>
                </c:pt>
                <c:pt idx="318">
                  <c:v>6.269592476489028E-3</c:v>
                </c:pt>
                <c:pt idx="319">
                  <c:v>6.2500000000000003E-3</c:v>
                </c:pt>
                <c:pt idx="320">
                  <c:v>6.2305295950155761E-3</c:v>
                </c:pt>
                <c:pt idx="321">
                  <c:v>6.2111801242236021E-3</c:v>
                </c:pt>
                <c:pt idx="322">
                  <c:v>6.1919504643962852E-3</c:v>
                </c:pt>
                <c:pt idx="323">
                  <c:v>6.1728395061728392E-3</c:v>
                </c:pt>
                <c:pt idx="324">
                  <c:v>6.1538461538461538E-3</c:v>
                </c:pt>
                <c:pt idx="325">
                  <c:v>6.1349693251533744E-3</c:v>
                </c:pt>
                <c:pt idx="326">
                  <c:v>6.1162079510703364E-3</c:v>
                </c:pt>
                <c:pt idx="327">
                  <c:v>6.0975609756097563E-3</c:v>
                </c:pt>
                <c:pt idx="328">
                  <c:v>6.0790273556231003E-3</c:v>
                </c:pt>
                <c:pt idx="329">
                  <c:v>6.0606060606060606E-3</c:v>
                </c:pt>
                <c:pt idx="330">
                  <c:v>6.0422960725075529E-3</c:v>
                </c:pt>
                <c:pt idx="331">
                  <c:v>6.024096385542169E-3</c:v>
                </c:pt>
                <c:pt idx="332">
                  <c:v>6.006006006006006E-3</c:v>
                </c:pt>
                <c:pt idx="333">
                  <c:v>5.9880239520958087E-3</c:v>
                </c:pt>
                <c:pt idx="334">
                  <c:v>5.9701492537313433E-3</c:v>
                </c:pt>
                <c:pt idx="335">
                  <c:v>5.9523809523809521E-3</c:v>
                </c:pt>
                <c:pt idx="336">
                  <c:v>5.9347181008902079E-3</c:v>
                </c:pt>
                <c:pt idx="337">
                  <c:v>5.9171597633136093E-3</c:v>
                </c:pt>
                <c:pt idx="338">
                  <c:v>5.8997050147492625E-3</c:v>
                </c:pt>
                <c:pt idx="339">
                  <c:v>5.8823529411764705E-3</c:v>
                </c:pt>
                <c:pt idx="340">
                  <c:v>5.8651026392961877E-3</c:v>
                </c:pt>
                <c:pt idx="341">
                  <c:v>5.8479532163742687E-3</c:v>
                </c:pt>
                <c:pt idx="342">
                  <c:v>5.8309037900874635E-3</c:v>
                </c:pt>
                <c:pt idx="343">
                  <c:v>5.8139534883720929E-3</c:v>
                </c:pt>
                <c:pt idx="344">
                  <c:v>5.7971014492753624E-3</c:v>
                </c:pt>
                <c:pt idx="345">
                  <c:v>5.7803468208092483E-3</c:v>
                </c:pt>
                <c:pt idx="346">
                  <c:v>5.763688760806916E-3</c:v>
                </c:pt>
                <c:pt idx="347">
                  <c:v>5.7471264367816091E-3</c:v>
                </c:pt>
                <c:pt idx="348">
                  <c:v>5.7306590257879654E-3</c:v>
                </c:pt>
                <c:pt idx="349">
                  <c:v>5.7142857142857143E-3</c:v>
                </c:pt>
                <c:pt idx="350">
                  <c:v>5.6980056980056983E-3</c:v>
                </c:pt>
                <c:pt idx="351">
                  <c:v>5.681818181818182E-3</c:v>
                </c:pt>
                <c:pt idx="352">
                  <c:v>5.6657223796033997E-3</c:v>
                </c:pt>
                <c:pt idx="353">
                  <c:v>5.6497175141242938E-3</c:v>
                </c:pt>
                <c:pt idx="354">
                  <c:v>5.6338028169014088E-3</c:v>
                </c:pt>
                <c:pt idx="355">
                  <c:v>5.6179775280898875E-3</c:v>
                </c:pt>
                <c:pt idx="356">
                  <c:v>5.6022408963585435E-3</c:v>
                </c:pt>
                <c:pt idx="357">
                  <c:v>5.5865921787709499E-3</c:v>
                </c:pt>
                <c:pt idx="358">
                  <c:v>5.5710306406685237E-3</c:v>
                </c:pt>
                <c:pt idx="359">
                  <c:v>5.5555555555555558E-3</c:v>
                </c:pt>
                <c:pt idx="360">
                  <c:v>5.5401662049861496E-3</c:v>
                </c:pt>
                <c:pt idx="361">
                  <c:v>5.5248618784530384E-3</c:v>
                </c:pt>
                <c:pt idx="362">
                  <c:v>5.5096418732782371E-3</c:v>
                </c:pt>
                <c:pt idx="363">
                  <c:v>5.4945054945054949E-3</c:v>
                </c:pt>
                <c:pt idx="364">
                  <c:v>5.4794520547945206E-3</c:v>
                </c:pt>
                <c:pt idx="365">
                  <c:v>5.4644808743169399E-3</c:v>
                </c:pt>
                <c:pt idx="366">
                  <c:v>5.4495912806539508E-3</c:v>
                </c:pt>
                <c:pt idx="367">
                  <c:v>5.434782608695652E-3</c:v>
                </c:pt>
                <c:pt idx="368">
                  <c:v>5.4200542005420054E-3</c:v>
                </c:pt>
                <c:pt idx="369">
                  <c:v>5.4054054054054057E-3</c:v>
                </c:pt>
                <c:pt idx="370">
                  <c:v>5.3908355795148251E-3</c:v>
                </c:pt>
                <c:pt idx="371">
                  <c:v>5.3763440860215058E-3</c:v>
                </c:pt>
                <c:pt idx="372">
                  <c:v>5.3619302949061663E-3</c:v>
                </c:pt>
                <c:pt idx="373">
                  <c:v>5.3475935828877002E-3</c:v>
                </c:pt>
                <c:pt idx="374">
                  <c:v>5.3333333333333332E-3</c:v>
                </c:pt>
                <c:pt idx="375">
                  <c:v>5.3191489361702126E-3</c:v>
                </c:pt>
                <c:pt idx="376">
                  <c:v>5.3050397877984082E-3</c:v>
                </c:pt>
                <c:pt idx="377">
                  <c:v>5.2910052910052907E-3</c:v>
                </c:pt>
                <c:pt idx="378">
                  <c:v>5.2770448548812663E-3</c:v>
                </c:pt>
                <c:pt idx="379">
                  <c:v>5.263157894736842E-3</c:v>
                </c:pt>
                <c:pt idx="380">
                  <c:v>5.2493438320209973E-3</c:v>
                </c:pt>
                <c:pt idx="381">
                  <c:v>5.235602094240838E-3</c:v>
                </c:pt>
                <c:pt idx="382">
                  <c:v>5.2219321148825066E-3</c:v>
                </c:pt>
                <c:pt idx="383">
                  <c:v>5.208333333333333E-3</c:v>
                </c:pt>
                <c:pt idx="384">
                  <c:v>5.1948051948051948E-3</c:v>
                </c:pt>
                <c:pt idx="385">
                  <c:v>5.1813471502590676E-3</c:v>
                </c:pt>
                <c:pt idx="386">
                  <c:v>5.1679586563307496E-3</c:v>
                </c:pt>
                <c:pt idx="387">
                  <c:v>5.1546391752577319E-3</c:v>
                </c:pt>
                <c:pt idx="388">
                  <c:v>5.1413881748071976E-3</c:v>
                </c:pt>
                <c:pt idx="389">
                  <c:v>5.1282051282051282E-3</c:v>
                </c:pt>
                <c:pt idx="390">
                  <c:v>5.1150895140664966E-3</c:v>
                </c:pt>
                <c:pt idx="391">
                  <c:v>5.1020408163265302E-3</c:v>
                </c:pt>
                <c:pt idx="392">
                  <c:v>5.0890585241730284E-3</c:v>
                </c:pt>
                <c:pt idx="393">
                  <c:v>5.076142131979695E-3</c:v>
                </c:pt>
                <c:pt idx="394">
                  <c:v>5.0632911392405064E-3</c:v>
                </c:pt>
                <c:pt idx="395">
                  <c:v>5.0505050505050509E-3</c:v>
                </c:pt>
                <c:pt idx="396">
                  <c:v>5.0377833753148613E-3</c:v>
                </c:pt>
                <c:pt idx="397">
                  <c:v>5.0251256281407036E-3</c:v>
                </c:pt>
                <c:pt idx="398">
                  <c:v>5.0125313283208017E-3</c:v>
                </c:pt>
                <c:pt idx="399">
                  <c:v>5.0000000000000001E-3</c:v>
                </c:pt>
                <c:pt idx="400">
                  <c:v>4.9875311720698253E-3</c:v>
                </c:pt>
                <c:pt idx="401">
                  <c:v>4.9751243781094526E-3</c:v>
                </c:pt>
                <c:pt idx="402">
                  <c:v>4.9627791563275434E-3</c:v>
                </c:pt>
                <c:pt idx="403">
                  <c:v>4.9504950495049506E-3</c:v>
                </c:pt>
                <c:pt idx="404">
                  <c:v>4.9382716049382715E-3</c:v>
                </c:pt>
                <c:pt idx="405">
                  <c:v>4.9261083743842365E-3</c:v>
                </c:pt>
                <c:pt idx="406">
                  <c:v>4.9140049140049139E-3</c:v>
                </c:pt>
                <c:pt idx="407">
                  <c:v>4.9019607843137254E-3</c:v>
                </c:pt>
                <c:pt idx="408">
                  <c:v>4.8899755501222494E-3</c:v>
                </c:pt>
                <c:pt idx="409">
                  <c:v>4.8780487804878049E-3</c:v>
                </c:pt>
                <c:pt idx="410">
                  <c:v>4.8661800486618006E-3</c:v>
                </c:pt>
                <c:pt idx="411">
                  <c:v>4.8543689320388345E-3</c:v>
                </c:pt>
                <c:pt idx="412">
                  <c:v>4.8426150121065378E-3</c:v>
                </c:pt>
                <c:pt idx="413">
                  <c:v>4.830917874396135E-3</c:v>
                </c:pt>
                <c:pt idx="414">
                  <c:v>4.8192771084337354E-3</c:v>
                </c:pt>
                <c:pt idx="415">
                  <c:v>4.807692307692308E-3</c:v>
                </c:pt>
                <c:pt idx="416">
                  <c:v>4.7961630695443642E-3</c:v>
                </c:pt>
                <c:pt idx="417">
                  <c:v>4.7846889952153108E-3</c:v>
                </c:pt>
                <c:pt idx="418">
                  <c:v>4.7732696897374704E-3</c:v>
                </c:pt>
                <c:pt idx="419">
                  <c:v>4.7619047619047623E-3</c:v>
                </c:pt>
                <c:pt idx="420">
                  <c:v>4.7505938242280287E-3</c:v>
                </c:pt>
                <c:pt idx="421">
                  <c:v>4.7393364928909956E-3</c:v>
                </c:pt>
                <c:pt idx="422">
                  <c:v>4.7281323877068557E-3</c:v>
                </c:pt>
                <c:pt idx="423">
                  <c:v>4.7169811320754715E-3</c:v>
                </c:pt>
                <c:pt idx="424">
                  <c:v>4.7058823529411761E-3</c:v>
                </c:pt>
                <c:pt idx="425">
                  <c:v>4.6948356807511738E-3</c:v>
                </c:pt>
                <c:pt idx="426">
                  <c:v>4.6838407494145199E-3</c:v>
                </c:pt>
                <c:pt idx="427">
                  <c:v>4.6728971962616819E-3</c:v>
                </c:pt>
                <c:pt idx="428">
                  <c:v>4.662004662004662E-3</c:v>
                </c:pt>
                <c:pt idx="429">
                  <c:v>4.6511627906976744E-3</c:v>
                </c:pt>
                <c:pt idx="430">
                  <c:v>4.6403712296983757E-3</c:v>
                </c:pt>
                <c:pt idx="431">
                  <c:v>4.6296296296296294E-3</c:v>
                </c:pt>
                <c:pt idx="432">
                  <c:v>4.6189376443418013E-3</c:v>
                </c:pt>
                <c:pt idx="433">
                  <c:v>4.608294930875576E-3</c:v>
                </c:pt>
                <c:pt idx="434">
                  <c:v>4.5977011494252873E-3</c:v>
                </c:pt>
                <c:pt idx="435">
                  <c:v>4.5871559633027525E-3</c:v>
                </c:pt>
                <c:pt idx="436">
                  <c:v>4.5766590389016018E-3</c:v>
                </c:pt>
                <c:pt idx="437">
                  <c:v>4.5662100456621002E-3</c:v>
                </c:pt>
                <c:pt idx="438">
                  <c:v>4.5558086560364463E-3</c:v>
                </c:pt>
                <c:pt idx="439">
                  <c:v>4.5454545454545452E-3</c:v>
                </c:pt>
                <c:pt idx="440">
                  <c:v>4.5351473922902496E-3</c:v>
                </c:pt>
                <c:pt idx="441">
                  <c:v>4.5248868778280547E-3</c:v>
                </c:pt>
                <c:pt idx="442">
                  <c:v>4.5146726862302479E-3</c:v>
                </c:pt>
                <c:pt idx="443">
                  <c:v>4.5045045045045045E-3</c:v>
                </c:pt>
                <c:pt idx="444">
                  <c:v>4.4943820224719105E-3</c:v>
                </c:pt>
                <c:pt idx="445">
                  <c:v>4.4843049327354259E-3</c:v>
                </c:pt>
                <c:pt idx="446">
                  <c:v>4.4742729306487695E-3</c:v>
                </c:pt>
                <c:pt idx="447">
                  <c:v>4.464285714285714E-3</c:v>
                </c:pt>
                <c:pt idx="448">
                  <c:v>4.4543429844097994E-3</c:v>
                </c:pt>
                <c:pt idx="449">
                  <c:v>4.4444444444444444E-3</c:v>
                </c:pt>
                <c:pt idx="450">
                  <c:v>4.434589800443459E-3</c:v>
                </c:pt>
                <c:pt idx="451">
                  <c:v>4.4247787610619468E-3</c:v>
                </c:pt>
                <c:pt idx="452">
                  <c:v>4.4150110375275938E-3</c:v>
                </c:pt>
                <c:pt idx="453">
                  <c:v>4.4052863436123352E-3</c:v>
                </c:pt>
                <c:pt idx="454">
                  <c:v>4.3956043956043956E-3</c:v>
                </c:pt>
                <c:pt idx="455">
                  <c:v>4.3859649122807015E-3</c:v>
                </c:pt>
                <c:pt idx="456">
                  <c:v>4.3763676148796497E-3</c:v>
                </c:pt>
                <c:pt idx="457">
                  <c:v>4.3668122270742356E-3</c:v>
                </c:pt>
                <c:pt idx="458">
                  <c:v>4.3572984749455342E-3</c:v>
                </c:pt>
                <c:pt idx="459">
                  <c:v>4.3478260869565218E-3</c:v>
                </c:pt>
                <c:pt idx="460">
                  <c:v>4.3383947939262474E-3</c:v>
                </c:pt>
                <c:pt idx="461">
                  <c:v>4.329004329004329E-3</c:v>
                </c:pt>
                <c:pt idx="462">
                  <c:v>4.3196544276457886E-3</c:v>
                </c:pt>
                <c:pt idx="463">
                  <c:v>4.3103448275862068E-3</c:v>
                </c:pt>
                <c:pt idx="464">
                  <c:v>4.3010752688172043E-3</c:v>
                </c:pt>
                <c:pt idx="465">
                  <c:v>4.2918454935622317E-3</c:v>
                </c:pt>
                <c:pt idx="466">
                  <c:v>4.2826552462526769E-3</c:v>
                </c:pt>
                <c:pt idx="467">
                  <c:v>4.2735042735042739E-3</c:v>
                </c:pt>
                <c:pt idx="468">
                  <c:v>4.2643923240938165E-3</c:v>
                </c:pt>
                <c:pt idx="469">
                  <c:v>4.2553191489361703E-3</c:v>
                </c:pt>
                <c:pt idx="470">
                  <c:v>4.246284501061571E-3</c:v>
                </c:pt>
                <c:pt idx="471">
                  <c:v>4.2372881355932203E-3</c:v>
                </c:pt>
                <c:pt idx="472">
                  <c:v>4.2283298097251587E-3</c:v>
                </c:pt>
                <c:pt idx="473">
                  <c:v>4.2194092827004216E-3</c:v>
                </c:pt>
                <c:pt idx="474">
                  <c:v>4.2105263157894736E-3</c:v>
                </c:pt>
                <c:pt idx="475">
                  <c:v>4.2016806722689074E-3</c:v>
                </c:pt>
                <c:pt idx="476">
                  <c:v>4.1928721174004195E-3</c:v>
                </c:pt>
                <c:pt idx="477">
                  <c:v>4.1841004184100415E-3</c:v>
                </c:pt>
                <c:pt idx="478">
                  <c:v>4.1753653444676405E-3</c:v>
                </c:pt>
                <c:pt idx="479">
                  <c:v>4.1666666666666666E-3</c:v>
                </c:pt>
                <c:pt idx="480">
                  <c:v>4.1580041580041582E-3</c:v>
                </c:pt>
                <c:pt idx="481">
                  <c:v>4.1493775933609959E-3</c:v>
                </c:pt>
                <c:pt idx="482">
                  <c:v>4.140786749482402E-3</c:v>
                </c:pt>
                <c:pt idx="483">
                  <c:v>4.1322314049586778E-3</c:v>
                </c:pt>
                <c:pt idx="484">
                  <c:v>4.1237113402061857E-3</c:v>
                </c:pt>
                <c:pt idx="485">
                  <c:v>4.11522633744856E-3</c:v>
                </c:pt>
                <c:pt idx="486">
                  <c:v>4.1067761806981521E-3</c:v>
                </c:pt>
                <c:pt idx="487">
                  <c:v>4.0983606557377051E-3</c:v>
                </c:pt>
                <c:pt idx="488">
                  <c:v>4.0899795501022499E-3</c:v>
                </c:pt>
                <c:pt idx="489">
                  <c:v>4.0816326530612249E-3</c:v>
                </c:pt>
                <c:pt idx="490">
                  <c:v>4.0733197556008143E-3</c:v>
                </c:pt>
                <c:pt idx="491">
                  <c:v>4.0650406504065045E-3</c:v>
                </c:pt>
                <c:pt idx="492">
                  <c:v>4.0567951318458417E-3</c:v>
                </c:pt>
                <c:pt idx="493">
                  <c:v>4.048582995951417E-3</c:v>
                </c:pt>
                <c:pt idx="494">
                  <c:v>4.0404040404040404E-3</c:v>
                </c:pt>
                <c:pt idx="495">
                  <c:v>4.0322580645161289E-3</c:v>
                </c:pt>
                <c:pt idx="496">
                  <c:v>4.0241448692152921E-3</c:v>
                </c:pt>
                <c:pt idx="497">
                  <c:v>4.0160642570281121E-3</c:v>
                </c:pt>
                <c:pt idx="498">
                  <c:v>4.0080160320641279E-3</c:v>
                </c:pt>
                <c:pt idx="499">
                  <c:v>4.0000000000000001E-3</c:v>
                </c:pt>
                <c:pt idx="500">
                  <c:v>3.9920159680638719E-3</c:v>
                </c:pt>
                <c:pt idx="501">
                  <c:v>3.9840637450199202E-3</c:v>
                </c:pt>
                <c:pt idx="502">
                  <c:v>3.9761431411530811E-3</c:v>
                </c:pt>
                <c:pt idx="503">
                  <c:v>3.968253968253968E-3</c:v>
                </c:pt>
                <c:pt idx="504">
                  <c:v>3.9603960396039604E-3</c:v>
                </c:pt>
                <c:pt idx="505">
                  <c:v>3.952569169960474E-3</c:v>
                </c:pt>
                <c:pt idx="506">
                  <c:v>3.9447731755424065E-3</c:v>
                </c:pt>
                <c:pt idx="507">
                  <c:v>3.937007874015748E-3</c:v>
                </c:pt>
                <c:pt idx="508">
                  <c:v>3.929273084479371E-3</c:v>
                </c:pt>
                <c:pt idx="509">
                  <c:v>3.9215686274509803E-3</c:v>
                </c:pt>
                <c:pt idx="510">
                  <c:v>3.9138943248532287E-3</c:v>
                </c:pt>
                <c:pt idx="511">
                  <c:v>3.90625E-3</c:v>
                </c:pt>
                <c:pt idx="512">
                  <c:v>3.8986354775828458E-3</c:v>
                </c:pt>
                <c:pt idx="513">
                  <c:v>3.8910505836575876E-3</c:v>
                </c:pt>
                <c:pt idx="514">
                  <c:v>3.8834951456310678E-3</c:v>
                </c:pt>
                <c:pt idx="515">
                  <c:v>3.875968992248062E-3</c:v>
                </c:pt>
                <c:pt idx="516">
                  <c:v>3.8684719535783366E-3</c:v>
                </c:pt>
                <c:pt idx="517">
                  <c:v>3.8610038610038611E-3</c:v>
                </c:pt>
                <c:pt idx="518">
                  <c:v>3.8535645472061657E-3</c:v>
                </c:pt>
                <c:pt idx="519">
                  <c:v>3.8461538461538464E-3</c:v>
                </c:pt>
                <c:pt idx="520">
                  <c:v>3.838771593090211E-3</c:v>
                </c:pt>
                <c:pt idx="521">
                  <c:v>3.8314176245210726E-3</c:v>
                </c:pt>
                <c:pt idx="522">
                  <c:v>3.8240917782026767E-3</c:v>
                </c:pt>
                <c:pt idx="523">
                  <c:v>3.8167938931297708E-3</c:v>
                </c:pt>
                <c:pt idx="524">
                  <c:v>3.8095238095238095E-3</c:v>
                </c:pt>
                <c:pt idx="525">
                  <c:v>3.8022813688212928E-3</c:v>
                </c:pt>
                <c:pt idx="526">
                  <c:v>3.7950664136622392E-3</c:v>
                </c:pt>
                <c:pt idx="527">
                  <c:v>3.787878787878788E-3</c:v>
                </c:pt>
                <c:pt idx="528">
                  <c:v>3.780718336483932E-3</c:v>
                </c:pt>
                <c:pt idx="529">
                  <c:v>3.7735849056603774E-3</c:v>
                </c:pt>
                <c:pt idx="530">
                  <c:v>3.766478342749529E-3</c:v>
                </c:pt>
                <c:pt idx="531">
                  <c:v>3.7593984962406013E-3</c:v>
                </c:pt>
                <c:pt idx="532">
                  <c:v>3.7523452157598499E-3</c:v>
                </c:pt>
                <c:pt idx="533">
                  <c:v>3.7453183520599251E-3</c:v>
                </c:pt>
                <c:pt idx="534">
                  <c:v>3.7383177570093459E-3</c:v>
                </c:pt>
                <c:pt idx="535">
                  <c:v>3.7313432835820895E-3</c:v>
                </c:pt>
                <c:pt idx="536">
                  <c:v>3.7243947858472998E-3</c:v>
                </c:pt>
                <c:pt idx="537">
                  <c:v>3.7174721189591076E-3</c:v>
                </c:pt>
                <c:pt idx="538">
                  <c:v>3.7105751391465678E-3</c:v>
                </c:pt>
                <c:pt idx="539">
                  <c:v>3.7037037037037038E-3</c:v>
                </c:pt>
                <c:pt idx="540">
                  <c:v>3.6968576709796672E-3</c:v>
                </c:pt>
                <c:pt idx="541">
                  <c:v>3.6900369003690036E-3</c:v>
                </c:pt>
                <c:pt idx="542">
                  <c:v>3.6832412523020259E-3</c:v>
                </c:pt>
                <c:pt idx="543">
                  <c:v>3.6764705882352941E-3</c:v>
                </c:pt>
                <c:pt idx="544">
                  <c:v>3.669724770642202E-3</c:v>
                </c:pt>
                <c:pt idx="545">
                  <c:v>3.663003663003663E-3</c:v>
                </c:pt>
                <c:pt idx="546">
                  <c:v>3.6563071297989031E-3</c:v>
                </c:pt>
                <c:pt idx="547">
                  <c:v>3.6496350364963502E-3</c:v>
                </c:pt>
                <c:pt idx="548">
                  <c:v>3.6429872495446266E-3</c:v>
                </c:pt>
                <c:pt idx="549">
                  <c:v>3.6363636363636364E-3</c:v>
                </c:pt>
                <c:pt idx="550">
                  <c:v>3.629764065335753E-3</c:v>
                </c:pt>
                <c:pt idx="551">
                  <c:v>3.6231884057971015E-3</c:v>
                </c:pt>
                <c:pt idx="552">
                  <c:v>3.616636528028933E-3</c:v>
                </c:pt>
                <c:pt idx="553">
                  <c:v>3.6101083032490976E-3</c:v>
                </c:pt>
                <c:pt idx="554">
                  <c:v>3.6036036036036037E-3</c:v>
                </c:pt>
                <c:pt idx="555">
                  <c:v>3.5971223021582736E-3</c:v>
                </c:pt>
                <c:pt idx="556">
                  <c:v>3.5906642728904849E-3</c:v>
                </c:pt>
                <c:pt idx="557">
                  <c:v>3.5842293906810036E-3</c:v>
                </c:pt>
                <c:pt idx="558">
                  <c:v>3.5778175313059034E-3</c:v>
                </c:pt>
                <c:pt idx="559">
                  <c:v>3.5714285714285713E-3</c:v>
                </c:pt>
                <c:pt idx="560">
                  <c:v>3.5650623885918001E-3</c:v>
                </c:pt>
                <c:pt idx="561">
                  <c:v>3.5587188612099642E-3</c:v>
                </c:pt>
                <c:pt idx="562">
                  <c:v>3.552397868561279E-3</c:v>
                </c:pt>
                <c:pt idx="563">
                  <c:v>3.5460992907801418E-3</c:v>
                </c:pt>
                <c:pt idx="564">
                  <c:v>3.5398230088495575E-3</c:v>
                </c:pt>
                <c:pt idx="565">
                  <c:v>3.5335689045936395E-3</c:v>
                </c:pt>
                <c:pt idx="566">
                  <c:v>3.5273368606701938E-3</c:v>
                </c:pt>
                <c:pt idx="567">
                  <c:v>3.5211267605633804E-3</c:v>
                </c:pt>
                <c:pt idx="568">
                  <c:v>3.5149384885764497E-3</c:v>
                </c:pt>
                <c:pt idx="569">
                  <c:v>3.5087719298245615E-3</c:v>
                </c:pt>
                <c:pt idx="570">
                  <c:v>3.5026269702276708E-3</c:v>
                </c:pt>
                <c:pt idx="571">
                  <c:v>3.4965034965034965E-3</c:v>
                </c:pt>
                <c:pt idx="572">
                  <c:v>3.4904013961605585E-3</c:v>
                </c:pt>
                <c:pt idx="573">
                  <c:v>3.4843205574912892E-3</c:v>
                </c:pt>
                <c:pt idx="574">
                  <c:v>3.4782608695652175E-3</c:v>
                </c:pt>
                <c:pt idx="575">
                  <c:v>3.472222222222222E-3</c:v>
                </c:pt>
                <c:pt idx="576">
                  <c:v>3.4662045060658577E-3</c:v>
                </c:pt>
                <c:pt idx="577">
                  <c:v>3.4602076124567475E-3</c:v>
                </c:pt>
                <c:pt idx="578">
                  <c:v>3.4542314335060447E-3</c:v>
                </c:pt>
                <c:pt idx="579">
                  <c:v>3.4482758620689655E-3</c:v>
                </c:pt>
                <c:pt idx="580">
                  <c:v>3.4423407917383822E-3</c:v>
                </c:pt>
                <c:pt idx="581">
                  <c:v>3.4364261168384879E-3</c:v>
                </c:pt>
                <c:pt idx="582">
                  <c:v>3.4305317324185248E-3</c:v>
                </c:pt>
                <c:pt idx="583">
                  <c:v>3.4246575342465752E-3</c:v>
                </c:pt>
                <c:pt idx="584">
                  <c:v>3.4188034188034188E-3</c:v>
                </c:pt>
                <c:pt idx="585">
                  <c:v>3.4129692832764505E-3</c:v>
                </c:pt>
                <c:pt idx="586">
                  <c:v>3.4071550255536627E-3</c:v>
                </c:pt>
                <c:pt idx="587">
                  <c:v>3.4013605442176869E-3</c:v>
                </c:pt>
                <c:pt idx="588">
                  <c:v>3.3955857385398981E-3</c:v>
                </c:pt>
                <c:pt idx="589">
                  <c:v>3.3898305084745762E-3</c:v>
                </c:pt>
                <c:pt idx="590">
                  <c:v>3.3840947546531302E-3</c:v>
                </c:pt>
                <c:pt idx="591">
                  <c:v>3.3783783783783786E-3</c:v>
                </c:pt>
                <c:pt idx="592">
                  <c:v>3.3726812816188868E-3</c:v>
                </c:pt>
                <c:pt idx="593">
                  <c:v>3.3670033670033669E-3</c:v>
                </c:pt>
                <c:pt idx="594">
                  <c:v>3.3613445378151263E-3</c:v>
                </c:pt>
                <c:pt idx="595">
                  <c:v>3.3557046979865771E-3</c:v>
                </c:pt>
                <c:pt idx="596">
                  <c:v>3.3500837520938024E-3</c:v>
                </c:pt>
                <c:pt idx="597">
                  <c:v>3.3444816053511705E-3</c:v>
                </c:pt>
                <c:pt idx="598">
                  <c:v>3.3388981636060101E-3</c:v>
                </c:pt>
                <c:pt idx="599">
                  <c:v>3.3333333333333335E-3</c:v>
                </c:pt>
                <c:pt idx="600">
                  <c:v>3.3277870216306157E-3</c:v>
                </c:pt>
                <c:pt idx="601">
                  <c:v>3.3222591362126247E-3</c:v>
                </c:pt>
                <c:pt idx="602">
                  <c:v>3.3167495854063019E-3</c:v>
                </c:pt>
                <c:pt idx="603">
                  <c:v>3.3112582781456954E-3</c:v>
                </c:pt>
                <c:pt idx="604">
                  <c:v>3.3057851239669421E-3</c:v>
                </c:pt>
                <c:pt idx="605">
                  <c:v>3.3003300330033004E-3</c:v>
                </c:pt>
                <c:pt idx="606">
                  <c:v>3.2948929159802307E-3</c:v>
                </c:pt>
                <c:pt idx="607">
                  <c:v>3.2894736842105261E-3</c:v>
                </c:pt>
                <c:pt idx="608">
                  <c:v>3.2840722495894909E-3</c:v>
                </c:pt>
                <c:pt idx="609">
                  <c:v>3.2786885245901639E-3</c:v>
                </c:pt>
                <c:pt idx="610">
                  <c:v>3.2733224222585926E-3</c:v>
                </c:pt>
                <c:pt idx="611">
                  <c:v>3.2679738562091504E-3</c:v>
                </c:pt>
                <c:pt idx="612">
                  <c:v>3.2626427406199023E-3</c:v>
                </c:pt>
                <c:pt idx="613">
                  <c:v>3.2573289902280132E-3</c:v>
                </c:pt>
                <c:pt idx="614">
                  <c:v>3.2520325203252032E-3</c:v>
                </c:pt>
                <c:pt idx="615">
                  <c:v>3.246753246753247E-3</c:v>
                </c:pt>
                <c:pt idx="616">
                  <c:v>3.2414910858995136E-3</c:v>
                </c:pt>
                <c:pt idx="617">
                  <c:v>3.2362459546925568E-3</c:v>
                </c:pt>
                <c:pt idx="618">
                  <c:v>3.2310177705977385E-3</c:v>
                </c:pt>
                <c:pt idx="619">
                  <c:v>3.2258064516129032E-3</c:v>
                </c:pt>
                <c:pt idx="620">
                  <c:v>3.2206119162640902E-3</c:v>
                </c:pt>
                <c:pt idx="621">
                  <c:v>3.2154340836012861E-3</c:v>
                </c:pt>
                <c:pt idx="622">
                  <c:v>3.2102728731942215E-3</c:v>
                </c:pt>
                <c:pt idx="623">
                  <c:v>3.205128205128205E-3</c:v>
                </c:pt>
                <c:pt idx="624">
                  <c:v>3.2000000000000002E-3</c:v>
                </c:pt>
                <c:pt idx="625">
                  <c:v>3.1948881789137379E-3</c:v>
                </c:pt>
                <c:pt idx="626">
                  <c:v>3.189792663476874E-3</c:v>
                </c:pt>
                <c:pt idx="627">
                  <c:v>3.1847133757961785E-3</c:v>
                </c:pt>
                <c:pt idx="628">
                  <c:v>3.1796502384737681E-3</c:v>
                </c:pt>
                <c:pt idx="629">
                  <c:v>3.1746031746031746E-3</c:v>
                </c:pt>
                <c:pt idx="630">
                  <c:v>3.1695721077654518E-3</c:v>
                </c:pt>
                <c:pt idx="631">
                  <c:v>3.1645569620253164E-3</c:v>
                </c:pt>
                <c:pt idx="632">
                  <c:v>3.1595576619273301E-3</c:v>
                </c:pt>
                <c:pt idx="633">
                  <c:v>3.1545741324921135E-3</c:v>
                </c:pt>
                <c:pt idx="634">
                  <c:v>3.1496062992125984E-3</c:v>
                </c:pt>
                <c:pt idx="635">
                  <c:v>3.1446540880503146E-3</c:v>
                </c:pt>
                <c:pt idx="636">
                  <c:v>3.1397174254317113E-3</c:v>
                </c:pt>
                <c:pt idx="637">
                  <c:v>3.134796238244514E-3</c:v>
                </c:pt>
                <c:pt idx="638">
                  <c:v>3.1298904538341159E-3</c:v>
                </c:pt>
                <c:pt idx="639">
                  <c:v>3.1250000000000002E-3</c:v>
                </c:pt>
                <c:pt idx="640">
                  <c:v>3.1201248049921998E-3</c:v>
                </c:pt>
                <c:pt idx="641">
                  <c:v>3.1152647975077881E-3</c:v>
                </c:pt>
                <c:pt idx="642">
                  <c:v>3.1104199066874028E-3</c:v>
                </c:pt>
                <c:pt idx="643">
                  <c:v>3.105590062111801E-3</c:v>
                </c:pt>
                <c:pt idx="644">
                  <c:v>3.1007751937984496E-3</c:v>
                </c:pt>
                <c:pt idx="645">
                  <c:v>3.0959752321981426E-3</c:v>
                </c:pt>
                <c:pt idx="646">
                  <c:v>3.0911901081916537E-3</c:v>
                </c:pt>
                <c:pt idx="647">
                  <c:v>3.0864197530864196E-3</c:v>
                </c:pt>
                <c:pt idx="648">
                  <c:v>3.0816640986132513E-3</c:v>
                </c:pt>
                <c:pt idx="649">
                  <c:v>3.0769230769230769E-3</c:v>
                </c:pt>
                <c:pt idx="650">
                  <c:v>3.0721966205837174E-3</c:v>
                </c:pt>
                <c:pt idx="651">
                  <c:v>3.0674846625766872E-3</c:v>
                </c:pt>
                <c:pt idx="652">
                  <c:v>3.0627871362940277E-3</c:v>
                </c:pt>
                <c:pt idx="653">
                  <c:v>3.0581039755351682E-3</c:v>
                </c:pt>
                <c:pt idx="654">
                  <c:v>3.0534351145038168E-3</c:v>
                </c:pt>
                <c:pt idx="655">
                  <c:v>3.0487804878048782E-3</c:v>
                </c:pt>
                <c:pt idx="656">
                  <c:v>3.0441400304414001E-3</c:v>
                </c:pt>
                <c:pt idx="657">
                  <c:v>3.0395136778115501E-3</c:v>
                </c:pt>
                <c:pt idx="658">
                  <c:v>3.0349013657056147E-3</c:v>
                </c:pt>
                <c:pt idx="659">
                  <c:v>3.0303030303030303E-3</c:v>
                </c:pt>
                <c:pt idx="660">
                  <c:v>3.0257186081694403E-3</c:v>
                </c:pt>
                <c:pt idx="661">
                  <c:v>3.0211480362537764E-3</c:v>
                </c:pt>
                <c:pt idx="662">
                  <c:v>3.0165912518853697E-3</c:v>
                </c:pt>
                <c:pt idx="663">
                  <c:v>3.0120481927710845E-3</c:v>
                </c:pt>
                <c:pt idx="664">
                  <c:v>3.0075187969924814E-3</c:v>
                </c:pt>
                <c:pt idx="665">
                  <c:v>3.003003003003003E-3</c:v>
                </c:pt>
                <c:pt idx="666">
                  <c:v>2.9985007496251873E-3</c:v>
                </c:pt>
                <c:pt idx="667">
                  <c:v>2.9940119760479044E-3</c:v>
                </c:pt>
                <c:pt idx="668">
                  <c:v>2.9895366218236174E-3</c:v>
                </c:pt>
                <c:pt idx="669">
                  <c:v>2.9850746268656717E-3</c:v>
                </c:pt>
                <c:pt idx="670">
                  <c:v>2.9806259314456036E-3</c:v>
                </c:pt>
                <c:pt idx="671">
                  <c:v>2.976190476190476E-3</c:v>
                </c:pt>
                <c:pt idx="672">
                  <c:v>2.9717682020802376E-3</c:v>
                </c:pt>
                <c:pt idx="673">
                  <c:v>2.967359050445104E-3</c:v>
                </c:pt>
                <c:pt idx="674">
                  <c:v>2.9629629629629628E-3</c:v>
                </c:pt>
                <c:pt idx="675">
                  <c:v>2.9585798816568047E-3</c:v>
                </c:pt>
                <c:pt idx="676">
                  <c:v>2.9542097488921715E-3</c:v>
                </c:pt>
                <c:pt idx="677">
                  <c:v>2.9498525073746312E-3</c:v>
                </c:pt>
                <c:pt idx="678">
                  <c:v>2.9455081001472753E-3</c:v>
                </c:pt>
                <c:pt idx="679">
                  <c:v>2.9411764705882353E-3</c:v>
                </c:pt>
                <c:pt idx="680">
                  <c:v>2.936857562408223E-3</c:v>
                </c:pt>
                <c:pt idx="681">
                  <c:v>2.9325513196480938E-3</c:v>
                </c:pt>
                <c:pt idx="682">
                  <c:v>2.9282576866764276E-3</c:v>
                </c:pt>
                <c:pt idx="683">
                  <c:v>2.9239766081871343E-3</c:v>
                </c:pt>
                <c:pt idx="684">
                  <c:v>2.9197080291970801E-3</c:v>
                </c:pt>
                <c:pt idx="685">
                  <c:v>2.9154518950437317E-3</c:v>
                </c:pt>
                <c:pt idx="686">
                  <c:v>2.911208151382824E-3</c:v>
                </c:pt>
                <c:pt idx="687">
                  <c:v>2.9069767441860465E-3</c:v>
                </c:pt>
                <c:pt idx="688">
                  <c:v>2.9027576197387518E-3</c:v>
                </c:pt>
                <c:pt idx="689">
                  <c:v>2.8985507246376812E-3</c:v>
                </c:pt>
                <c:pt idx="690">
                  <c:v>2.8943560057887118E-3</c:v>
                </c:pt>
                <c:pt idx="691">
                  <c:v>2.8901734104046241E-3</c:v>
                </c:pt>
                <c:pt idx="692">
                  <c:v>2.886002886002886E-3</c:v>
                </c:pt>
                <c:pt idx="693">
                  <c:v>2.881844380403458E-3</c:v>
                </c:pt>
                <c:pt idx="694">
                  <c:v>2.8776978417266188E-3</c:v>
                </c:pt>
                <c:pt idx="695">
                  <c:v>2.8735632183908046E-3</c:v>
                </c:pt>
                <c:pt idx="696">
                  <c:v>2.8694404591104736E-3</c:v>
                </c:pt>
                <c:pt idx="697">
                  <c:v>2.8653295128939827E-3</c:v>
                </c:pt>
                <c:pt idx="698">
                  <c:v>2.8612303290414878E-3</c:v>
                </c:pt>
                <c:pt idx="699">
                  <c:v>2.8571428571428571E-3</c:v>
                </c:pt>
                <c:pt idx="700">
                  <c:v>2.8530670470756064E-3</c:v>
                </c:pt>
                <c:pt idx="701">
                  <c:v>2.8490028490028491E-3</c:v>
                </c:pt>
                <c:pt idx="702">
                  <c:v>2.8449502133712661E-3</c:v>
                </c:pt>
                <c:pt idx="703">
                  <c:v>2.840909090909091E-3</c:v>
                </c:pt>
                <c:pt idx="704">
                  <c:v>2.8368794326241137E-3</c:v>
                </c:pt>
                <c:pt idx="705">
                  <c:v>2.8328611898016999E-3</c:v>
                </c:pt>
                <c:pt idx="706">
                  <c:v>2.828854314002829E-3</c:v>
                </c:pt>
                <c:pt idx="707">
                  <c:v>2.8248587570621469E-3</c:v>
                </c:pt>
                <c:pt idx="708">
                  <c:v>2.8208744710860366E-3</c:v>
                </c:pt>
                <c:pt idx="709">
                  <c:v>2.8169014084507044E-3</c:v>
                </c:pt>
                <c:pt idx="710">
                  <c:v>2.8129395218002813E-3</c:v>
                </c:pt>
                <c:pt idx="711">
                  <c:v>2.8089887640449437E-3</c:v>
                </c:pt>
                <c:pt idx="712">
                  <c:v>2.8050490883590462E-3</c:v>
                </c:pt>
                <c:pt idx="713">
                  <c:v>2.8011204481792717E-3</c:v>
                </c:pt>
                <c:pt idx="714">
                  <c:v>2.7972027972027972E-3</c:v>
                </c:pt>
                <c:pt idx="715">
                  <c:v>2.7932960893854749E-3</c:v>
                </c:pt>
                <c:pt idx="716">
                  <c:v>2.7894002789400278E-3</c:v>
                </c:pt>
                <c:pt idx="717">
                  <c:v>2.7855153203342618E-3</c:v>
                </c:pt>
                <c:pt idx="718">
                  <c:v>2.7816411682892906E-3</c:v>
                </c:pt>
                <c:pt idx="719">
                  <c:v>2.7777777777777779E-3</c:v>
                </c:pt>
                <c:pt idx="720">
                  <c:v>2.7739251040221915E-3</c:v>
                </c:pt>
                <c:pt idx="721">
                  <c:v>2.7700831024930748E-3</c:v>
                </c:pt>
                <c:pt idx="722">
                  <c:v>2.7662517289073307E-3</c:v>
                </c:pt>
                <c:pt idx="723">
                  <c:v>2.7624309392265192E-3</c:v>
                </c:pt>
                <c:pt idx="724">
                  <c:v>2.7586206896551722E-3</c:v>
                </c:pt>
                <c:pt idx="725">
                  <c:v>2.7548209366391185E-3</c:v>
                </c:pt>
                <c:pt idx="726">
                  <c:v>2.751031636863824E-3</c:v>
                </c:pt>
                <c:pt idx="727">
                  <c:v>2.7472527472527475E-3</c:v>
                </c:pt>
                <c:pt idx="728">
                  <c:v>2.7434842249657062E-3</c:v>
                </c:pt>
                <c:pt idx="729">
                  <c:v>2.7397260273972603E-3</c:v>
                </c:pt>
                <c:pt idx="730">
                  <c:v>2.7359781121751026E-3</c:v>
                </c:pt>
                <c:pt idx="731">
                  <c:v>2.7322404371584699E-3</c:v>
                </c:pt>
                <c:pt idx="732">
                  <c:v>2.7285129604365621E-3</c:v>
                </c:pt>
                <c:pt idx="733">
                  <c:v>2.7247956403269754E-3</c:v>
                </c:pt>
                <c:pt idx="734">
                  <c:v>2.7210884353741495E-3</c:v>
                </c:pt>
                <c:pt idx="735">
                  <c:v>2.717391304347826E-3</c:v>
                </c:pt>
                <c:pt idx="736">
                  <c:v>2.7137042062415195E-3</c:v>
                </c:pt>
                <c:pt idx="737">
                  <c:v>2.7100271002710027E-3</c:v>
                </c:pt>
                <c:pt idx="738">
                  <c:v>2.7063599458728013E-3</c:v>
                </c:pt>
                <c:pt idx="739">
                  <c:v>2.7027027027027029E-3</c:v>
                </c:pt>
                <c:pt idx="740">
                  <c:v>2.6990553306342779E-3</c:v>
                </c:pt>
                <c:pt idx="741">
                  <c:v>2.6954177897574125E-3</c:v>
                </c:pt>
                <c:pt idx="742">
                  <c:v>2.6917900403768506E-3</c:v>
                </c:pt>
                <c:pt idx="743">
                  <c:v>2.6881720430107529E-3</c:v>
                </c:pt>
                <c:pt idx="744">
                  <c:v>2.6845637583892616E-3</c:v>
                </c:pt>
                <c:pt idx="745">
                  <c:v>2.6809651474530832E-3</c:v>
                </c:pt>
                <c:pt idx="746">
                  <c:v>2.6773761713520749E-3</c:v>
                </c:pt>
                <c:pt idx="747">
                  <c:v>2.6737967914438501E-3</c:v>
                </c:pt>
                <c:pt idx="748">
                  <c:v>2.6702269692923898E-3</c:v>
                </c:pt>
                <c:pt idx="749">
                  <c:v>2.6666666666666666E-3</c:v>
                </c:pt>
                <c:pt idx="750">
                  <c:v>2.6631158455392811E-3</c:v>
                </c:pt>
                <c:pt idx="751">
                  <c:v>2.6595744680851063E-3</c:v>
                </c:pt>
                <c:pt idx="752">
                  <c:v>2.6560424966799467E-3</c:v>
                </c:pt>
                <c:pt idx="753">
                  <c:v>2.6525198938992041E-3</c:v>
                </c:pt>
                <c:pt idx="754">
                  <c:v>2.6490066225165563E-3</c:v>
                </c:pt>
                <c:pt idx="755">
                  <c:v>2.6455026455026454E-3</c:v>
                </c:pt>
                <c:pt idx="756">
                  <c:v>2.6420079260237781E-3</c:v>
                </c:pt>
                <c:pt idx="757">
                  <c:v>2.6385224274406332E-3</c:v>
                </c:pt>
                <c:pt idx="758">
                  <c:v>2.635046113306983E-3</c:v>
                </c:pt>
                <c:pt idx="759">
                  <c:v>2.631578947368421E-3</c:v>
                </c:pt>
                <c:pt idx="760">
                  <c:v>2.6281208935611039E-3</c:v>
                </c:pt>
                <c:pt idx="761">
                  <c:v>2.6246719160104987E-3</c:v>
                </c:pt>
                <c:pt idx="762">
                  <c:v>2.6212319790301442E-3</c:v>
                </c:pt>
                <c:pt idx="763">
                  <c:v>2.617801047120419E-3</c:v>
                </c:pt>
                <c:pt idx="764">
                  <c:v>2.6143790849673201E-3</c:v>
                </c:pt>
                <c:pt idx="765">
                  <c:v>2.6109660574412533E-3</c:v>
                </c:pt>
                <c:pt idx="766">
                  <c:v>2.6075619295958278E-3</c:v>
                </c:pt>
                <c:pt idx="767">
                  <c:v>2.6041666666666665E-3</c:v>
                </c:pt>
                <c:pt idx="768">
                  <c:v>2.6007802340702211E-3</c:v>
                </c:pt>
                <c:pt idx="769">
                  <c:v>2.5974025974025974E-3</c:v>
                </c:pt>
                <c:pt idx="770">
                  <c:v>2.5940337224383916E-3</c:v>
                </c:pt>
                <c:pt idx="771">
                  <c:v>2.5906735751295338E-3</c:v>
                </c:pt>
                <c:pt idx="772">
                  <c:v>2.5873221216041399E-3</c:v>
                </c:pt>
                <c:pt idx="773">
                  <c:v>2.5839793281653748E-3</c:v>
                </c:pt>
                <c:pt idx="774">
                  <c:v>2.5806451612903226E-3</c:v>
                </c:pt>
                <c:pt idx="775">
                  <c:v>2.5773195876288659E-3</c:v>
                </c:pt>
                <c:pt idx="776">
                  <c:v>2.5740025740025739E-3</c:v>
                </c:pt>
                <c:pt idx="777">
                  <c:v>2.5706940874035988E-3</c:v>
                </c:pt>
                <c:pt idx="778">
                  <c:v>2.5673940949935813E-3</c:v>
                </c:pt>
                <c:pt idx="779">
                  <c:v>2.5641025641025641E-3</c:v>
                </c:pt>
                <c:pt idx="780">
                  <c:v>2.5608194622279128E-3</c:v>
                </c:pt>
                <c:pt idx="781">
                  <c:v>2.5575447570332483E-3</c:v>
                </c:pt>
                <c:pt idx="782">
                  <c:v>2.554278416347382E-3</c:v>
                </c:pt>
                <c:pt idx="783">
                  <c:v>2.5510204081632651E-3</c:v>
                </c:pt>
                <c:pt idx="784">
                  <c:v>2.5477707006369425E-3</c:v>
                </c:pt>
                <c:pt idx="785">
                  <c:v>2.5445292620865142E-3</c:v>
                </c:pt>
                <c:pt idx="786">
                  <c:v>2.5412960609911056E-3</c:v>
                </c:pt>
                <c:pt idx="787">
                  <c:v>2.5380710659898475E-3</c:v>
                </c:pt>
                <c:pt idx="788">
                  <c:v>2.5348542458808617E-3</c:v>
                </c:pt>
                <c:pt idx="789">
                  <c:v>2.5316455696202532E-3</c:v>
                </c:pt>
                <c:pt idx="790">
                  <c:v>2.5284450063211127E-3</c:v>
                </c:pt>
                <c:pt idx="791">
                  <c:v>2.5252525252525255E-3</c:v>
                </c:pt>
                <c:pt idx="792">
                  <c:v>2.5220680958385876E-3</c:v>
                </c:pt>
                <c:pt idx="793">
                  <c:v>2.5188916876574307E-3</c:v>
                </c:pt>
                <c:pt idx="794">
                  <c:v>2.5157232704402514E-3</c:v>
                </c:pt>
                <c:pt idx="795">
                  <c:v>2.5125628140703518E-3</c:v>
                </c:pt>
                <c:pt idx="796">
                  <c:v>2.509410288582183E-3</c:v>
                </c:pt>
                <c:pt idx="797">
                  <c:v>2.5062656641604009E-3</c:v>
                </c:pt>
                <c:pt idx="798">
                  <c:v>2.5031289111389237E-3</c:v>
                </c:pt>
                <c:pt idx="799">
                  <c:v>2.5000000000000001E-3</c:v>
                </c:pt>
                <c:pt idx="800">
                  <c:v>2.4968789013732834E-3</c:v>
                </c:pt>
                <c:pt idx="801">
                  <c:v>2.4937655860349127E-3</c:v>
                </c:pt>
                <c:pt idx="802">
                  <c:v>2.4906600249066002E-3</c:v>
                </c:pt>
                <c:pt idx="803">
                  <c:v>2.4875621890547263E-3</c:v>
                </c:pt>
                <c:pt idx="804">
                  <c:v>2.4844720496894411E-3</c:v>
                </c:pt>
                <c:pt idx="805">
                  <c:v>2.4813895781637717E-3</c:v>
                </c:pt>
                <c:pt idx="806">
                  <c:v>2.4783147459727386E-3</c:v>
                </c:pt>
                <c:pt idx="807">
                  <c:v>2.4752475247524753E-3</c:v>
                </c:pt>
                <c:pt idx="808">
                  <c:v>2.472187886279357E-3</c:v>
                </c:pt>
                <c:pt idx="809">
                  <c:v>2.4691358024691358E-3</c:v>
                </c:pt>
                <c:pt idx="810">
                  <c:v>2.4660912453760789E-3</c:v>
                </c:pt>
                <c:pt idx="811">
                  <c:v>2.4630541871921183E-3</c:v>
                </c:pt>
                <c:pt idx="812">
                  <c:v>2.4600246002460025E-3</c:v>
                </c:pt>
                <c:pt idx="813">
                  <c:v>2.4570024570024569E-3</c:v>
                </c:pt>
                <c:pt idx="814">
                  <c:v>2.4539877300613498E-3</c:v>
                </c:pt>
                <c:pt idx="815">
                  <c:v>2.4509803921568627E-3</c:v>
                </c:pt>
                <c:pt idx="816">
                  <c:v>2.4479804161566705E-3</c:v>
                </c:pt>
                <c:pt idx="817">
                  <c:v>2.4449877750611247E-3</c:v>
                </c:pt>
                <c:pt idx="818">
                  <c:v>2.442002442002442E-3</c:v>
                </c:pt>
                <c:pt idx="819">
                  <c:v>2.4390243902439024E-3</c:v>
                </c:pt>
                <c:pt idx="820">
                  <c:v>2.4360535931790498E-3</c:v>
                </c:pt>
                <c:pt idx="821">
                  <c:v>2.4330900243309003E-3</c:v>
                </c:pt>
                <c:pt idx="822">
                  <c:v>2.4301336573511541E-3</c:v>
                </c:pt>
                <c:pt idx="823">
                  <c:v>2.4271844660194173E-3</c:v>
                </c:pt>
                <c:pt idx="824">
                  <c:v>2.4242424242424242E-3</c:v>
                </c:pt>
                <c:pt idx="825">
                  <c:v>2.4213075060532689E-3</c:v>
                </c:pt>
                <c:pt idx="826">
                  <c:v>2.4183796856106408E-3</c:v>
                </c:pt>
                <c:pt idx="827">
                  <c:v>2.4154589371980675E-3</c:v>
                </c:pt>
                <c:pt idx="828">
                  <c:v>2.4125452352231603E-3</c:v>
                </c:pt>
                <c:pt idx="829">
                  <c:v>2.4096385542168677E-3</c:v>
                </c:pt>
                <c:pt idx="830">
                  <c:v>2.4067388688327317E-3</c:v>
                </c:pt>
                <c:pt idx="831">
                  <c:v>2.403846153846154E-3</c:v>
                </c:pt>
                <c:pt idx="832">
                  <c:v>2.4009603841536613E-3</c:v>
                </c:pt>
                <c:pt idx="833">
                  <c:v>2.3980815347721821E-3</c:v>
                </c:pt>
                <c:pt idx="834">
                  <c:v>2.3952095808383233E-3</c:v>
                </c:pt>
                <c:pt idx="835">
                  <c:v>2.3923444976076554E-3</c:v>
                </c:pt>
                <c:pt idx="836">
                  <c:v>2.3894862604540022E-3</c:v>
                </c:pt>
                <c:pt idx="837">
                  <c:v>2.3866348448687352E-3</c:v>
                </c:pt>
                <c:pt idx="838">
                  <c:v>2.3837902264600714E-3</c:v>
                </c:pt>
                <c:pt idx="839">
                  <c:v>2.3809523809523812E-3</c:v>
                </c:pt>
                <c:pt idx="840">
                  <c:v>2.3781212841854932E-3</c:v>
                </c:pt>
                <c:pt idx="841">
                  <c:v>2.3752969121140144E-3</c:v>
                </c:pt>
                <c:pt idx="842">
                  <c:v>2.3724792408066431E-3</c:v>
                </c:pt>
                <c:pt idx="843">
                  <c:v>2.3696682464454978E-3</c:v>
                </c:pt>
                <c:pt idx="844">
                  <c:v>2.3668639053254438E-3</c:v>
                </c:pt>
                <c:pt idx="845">
                  <c:v>2.3640661938534278E-3</c:v>
                </c:pt>
                <c:pt idx="846">
                  <c:v>2.3612750885478157E-3</c:v>
                </c:pt>
                <c:pt idx="847">
                  <c:v>2.3584905660377358E-3</c:v>
                </c:pt>
                <c:pt idx="848">
                  <c:v>2.3557126030624262E-3</c:v>
                </c:pt>
                <c:pt idx="849">
                  <c:v>2.352941176470588E-3</c:v>
                </c:pt>
                <c:pt idx="850">
                  <c:v>2.3501762632197414E-3</c:v>
                </c:pt>
                <c:pt idx="851">
                  <c:v>2.3474178403755869E-3</c:v>
                </c:pt>
                <c:pt idx="852">
                  <c:v>2.3446658851113715E-3</c:v>
                </c:pt>
                <c:pt idx="853">
                  <c:v>2.34192037470726E-3</c:v>
                </c:pt>
                <c:pt idx="854">
                  <c:v>2.3391812865497076E-3</c:v>
                </c:pt>
                <c:pt idx="855">
                  <c:v>2.3364485981308409E-3</c:v>
                </c:pt>
                <c:pt idx="856">
                  <c:v>2.3337222870478411E-3</c:v>
                </c:pt>
                <c:pt idx="857">
                  <c:v>2.331002331002331E-3</c:v>
                </c:pt>
                <c:pt idx="858">
                  <c:v>2.3282887077997671E-3</c:v>
                </c:pt>
                <c:pt idx="859">
                  <c:v>2.3255813953488372E-3</c:v>
                </c:pt>
                <c:pt idx="860">
                  <c:v>2.3228803716608595E-3</c:v>
                </c:pt>
                <c:pt idx="861">
                  <c:v>2.3201856148491878E-3</c:v>
                </c:pt>
                <c:pt idx="862">
                  <c:v>2.3174971031286211E-3</c:v>
                </c:pt>
                <c:pt idx="863">
                  <c:v>2.3148148148148147E-3</c:v>
                </c:pt>
                <c:pt idx="864">
                  <c:v>2.3121387283236996E-3</c:v>
                </c:pt>
                <c:pt idx="865">
                  <c:v>2.3094688221709007E-3</c:v>
                </c:pt>
                <c:pt idx="866">
                  <c:v>2.306805074971165E-3</c:v>
                </c:pt>
                <c:pt idx="867">
                  <c:v>2.304147465437788E-3</c:v>
                </c:pt>
                <c:pt idx="868">
                  <c:v>2.3014959723820483E-3</c:v>
                </c:pt>
                <c:pt idx="869">
                  <c:v>2.2988505747126436E-3</c:v>
                </c:pt>
                <c:pt idx="870">
                  <c:v>2.2962112514351321E-3</c:v>
                </c:pt>
                <c:pt idx="871">
                  <c:v>2.2935779816513763E-3</c:v>
                </c:pt>
                <c:pt idx="872">
                  <c:v>2.2909507445589921E-3</c:v>
                </c:pt>
                <c:pt idx="873">
                  <c:v>2.2883295194508009E-3</c:v>
                </c:pt>
                <c:pt idx="874">
                  <c:v>2.2857142857142859E-3</c:v>
                </c:pt>
                <c:pt idx="875">
                  <c:v>2.2831050228310501E-3</c:v>
                </c:pt>
                <c:pt idx="876">
                  <c:v>2.2805017103762829E-3</c:v>
                </c:pt>
                <c:pt idx="877">
                  <c:v>2.2779043280182231E-3</c:v>
                </c:pt>
                <c:pt idx="878">
                  <c:v>2.2753128555176336E-3</c:v>
                </c:pt>
                <c:pt idx="879">
                  <c:v>2.2727272727272726E-3</c:v>
                </c:pt>
                <c:pt idx="880">
                  <c:v>2.2701475595913734E-3</c:v>
                </c:pt>
                <c:pt idx="881">
                  <c:v>2.2675736961451248E-3</c:v>
                </c:pt>
                <c:pt idx="882">
                  <c:v>2.2650056625141564E-3</c:v>
                </c:pt>
                <c:pt idx="883">
                  <c:v>2.2624434389140274E-3</c:v>
                </c:pt>
                <c:pt idx="884">
                  <c:v>2.2598870056497176E-3</c:v>
                </c:pt>
                <c:pt idx="885">
                  <c:v>2.257336343115124E-3</c:v>
                </c:pt>
                <c:pt idx="886">
                  <c:v>2.2547914317925591E-3</c:v>
                </c:pt>
                <c:pt idx="887">
                  <c:v>2.2522522522522522E-3</c:v>
                </c:pt>
                <c:pt idx="888">
                  <c:v>2.2497187851518562E-3</c:v>
                </c:pt>
                <c:pt idx="889">
                  <c:v>2.2471910112359553E-3</c:v>
                </c:pt>
                <c:pt idx="890">
                  <c:v>2.2446689113355782E-3</c:v>
                </c:pt>
                <c:pt idx="891">
                  <c:v>2.242152466367713E-3</c:v>
                </c:pt>
                <c:pt idx="892">
                  <c:v>2.2396416573348264E-3</c:v>
                </c:pt>
                <c:pt idx="893">
                  <c:v>2.2371364653243847E-3</c:v>
                </c:pt>
                <c:pt idx="894">
                  <c:v>2.2346368715083797E-3</c:v>
                </c:pt>
                <c:pt idx="895">
                  <c:v>2.232142857142857E-3</c:v>
                </c:pt>
                <c:pt idx="896">
                  <c:v>2.229654403567447E-3</c:v>
                </c:pt>
                <c:pt idx="897">
                  <c:v>2.2271714922048997E-3</c:v>
                </c:pt>
                <c:pt idx="898">
                  <c:v>2.2246941045606229E-3</c:v>
                </c:pt>
                <c:pt idx="899">
                  <c:v>2.2222222222222222E-3</c:v>
                </c:pt>
                <c:pt idx="900">
                  <c:v>2.2197558268590455E-3</c:v>
                </c:pt>
                <c:pt idx="901">
                  <c:v>2.2172949002217295E-3</c:v>
                </c:pt>
                <c:pt idx="902">
                  <c:v>2.2148394241417496E-3</c:v>
                </c:pt>
                <c:pt idx="903">
                  <c:v>2.2123893805309734E-3</c:v>
                </c:pt>
                <c:pt idx="904">
                  <c:v>2.2099447513812156E-3</c:v>
                </c:pt>
                <c:pt idx="905">
                  <c:v>2.2075055187637969E-3</c:v>
                </c:pt>
                <c:pt idx="906">
                  <c:v>2.205071664829107E-3</c:v>
                </c:pt>
                <c:pt idx="907">
                  <c:v>2.2026431718061676E-3</c:v>
                </c:pt>
                <c:pt idx="908">
                  <c:v>2.2002200220022001E-3</c:v>
                </c:pt>
                <c:pt idx="909">
                  <c:v>2.1978021978021978E-3</c:v>
                </c:pt>
                <c:pt idx="910">
                  <c:v>2.1953896816684962E-3</c:v>
                </c:pt>
                <c:pt idx="911">
                  <c:v>2.1929824561403508E-3</c:v>
                </c:pt>
                <c:pt idx="912">
                  <c:v>2.1905805038335158E-3</c:v>
                </c:pt>
                <c:pt idx="913">
                  <c:v>2.1881838074398249E-3</c:v>
                </c:pt>
                <c:pt idx="914">
                  <c:v>2.185792349726776E-3</c:v>
                </c:pt>
                <c:pt idx="915">
                  <c:v>2.1834061135371178E-3</c:v>
                </c:pt>
                <c:pt idx="916">
                  <c:v>2.1810250817884407E-3</c:v>
                </c:pt>
                <c:pt idx="917">
                  <c:v>2.1786492374727671E-3</c:v>
                </c:pt>
                <c:pt idx="918">
                  <c:v>2.176278563656148E-3</c:v>
                </c:pt>
                <c:pt idx="919">
                  <c:v>2.1739130434782609E-3</c:v>
                </c:pt>
                <c:pt idx="920">
                  <c:v>2.1715526601520088E-3</c:v>
                </c:pt>
                <c:pt idx="921">
                  <c:v>2.1691973969631237E-3</c:v>
                </c:pt>
                <c:pt idx="922">
                  <c:v>2.1668472372697724E-3</c:v>
                </c:pt>
                <c:pt idx="923">
                  <c:v>2.1645021645021645E-3</c:v>
                </c:pt>
                <c:pt idx="924">
                  <c:v>2.1621621621621622E-3</c:v>
                </c:pt>
                <c:pt idx="925">
                  <c:v>2.1598272138228943E-3</c:v>
                </c:pt>
                <c:pt idx="926">
                  <c:v>2.1574973031283709E-3</c:v>
                </c:pt>
                <c:pt idx="927">
                  <c:v>2.1551724137931034E-3</c:v>
                </c:pt>
                <c:pt idx="928">
                  <c:v>2.1528525296017221E-3</c:v>
                </c:pt>
                <c:pt idx="929">
                  <c:v>2.1505376344086021E-3</c:v>
                </c:pt>
                <c:pt idx="930">
                  <c:v>2.1482277121374865E-3</c:v>
                </c:pt>
                <c:pt idx="931">
                  <c:v>2.1459227467811159E-3</c:v>
                </c:pt>
                <c:pt idx="932">
                  <c:v>2.1436227224008574E-3</c:v>
                </c:pt>
                <c:pt idx="933">
                  <c:v>2.1413276231263384E-3</c:v>
                </c:pt>
                <c:pt idx="934">
                  <c:v>2.1390374331550803E-3</c:v>
                </c:pt>
                <c:pt idx="935">
                  <c:v>2.136752136752137E-3</c:v>
                </c:pt>
                <c:pt idx="936">
                  <c:v>2.1344717182497333E-3</c:v>
                </c:pt>
                <c:pt idx="937">
                  <c:v>2.1321961620469083E-3</c:v>
                </c:pt>
                <c:pt idx="938">
                  <c:v>2.1299254526091589E-3</c:v>
                </c:pt>
                <c:pt idx="939">
                  <c:v>2.1276595744680851E-3</c:v>
                </c:pt>
                <c:pt idx="940">
                  <c:v>2.1253985122210413E-3</c:v>
                </c:pt>
                <c:pt idx="941">
                  <c:v>2.1231422505307855E-3</c:v>
                </c:pt>
                <c:pt idx="942">
                  <c:v>2.1208907741251328E-3</c:v>
                </c:pt>
                <c:pt idx="943">
                  <c:v>2.1186440677966102E-3</c:v>
                </c:pt>
                <c:pt idx="944">
                  <c:v>2.1164021164021165E-3</c:v>
                </c:pt>
                <c:pt idx="945">
                  <c:v>2.1141649048625794E-3</c:v>
                </c:pt>
                <c:pt idx="946">
                  <c:v>2.1119324181626186E-3</c:v>
                </c:pt>
                <c:pt idx="947">
                  <c:v>2.1097046413502108E-3</c:v>
                </c:pt>
                <c:pt idx="948">
                  <c:v>2.1074815595363539E-3</c:v>
                </c:pt>
                <c:pt idx="949">
                  <c:v>2.1052631578947368E-3</c:v>
                </c:pt>
                <c:pt idx="950">
                  <c:v>2.103049421661409E-3</c:v>
                </c:pt>
                <c:pt idx="951">
                  <c:v>2.1008403361344537E-3</c:v>
                </c:pt>
                <c:pt idx="952">
                  <c:v>2.0986358866736622E-3</c:v>
                </c:pt>
                <c:pt idx="953">
                  <c:v>2.0964360587002098E-3</c:v>
                </c:pt>
                <c:pt idx="954">
                  <c:v>2.0942408376963353E-3</c:v>
                </c:pt>
                <c:pt idx="955">
                  <c:v>2.0920502092050207E-3</c:v>
                </c:pt>
                <c:pt idx="956">
                  <c:v>2.0898641588296763E-3</c:v>
                </c:pt>
                <c:pt idx="957">
                  <c:v>2.0876826722338203E-3</c:v>
                </c:pt>
                <c:pt idx="958">
                  <c:v>2.0855057351407717E-3</c:v>
                </c:pt>
                <c:pt idx="959">
                  <c:v>2.0833333333333333E-3</c:v>
                </c:pt>
                <c:pt idx="960">
                  <c:v>2.0811654526534861E-3</c:v>
                </c:pt>
                <c:pt idx="961">
                  <c:v>2.0790020790020791E-3</c:v>
                </c:pt>
                <c:pt idx="962">
                  <c:v>2.0768431983385254E-3</c:v>
                </c:pt>
                <c:pt idx="963">
                  <c:v>2.0746887966804979E-3</c:v>
                </c:pt>
                <c:pt idx="964">
                  <c:v>2.0725388601036268E-3</c:v>
                </c:pt>
                <c:pt idx="965">
                  <c:v>2.070393374741201E-3</c:v>
                </c:pt>
                <c:pt idx="966">
                  <c:v>2.0682523267838678E-3</c:v>
                </c:pt>
                <c:pt idx="967">
                  <c:v>2.0661157024793389E-3</c:v>
                </c:pt>
                <c:pt idx="968">
                  <c:v>2.0639834881320948E-3</c:v>
                </c:pt>
                <c:pt idx="969">
                  <c:v>2.0618556701030928E-3</c:v>
                </c:pt>
                <c:pt idx="970">
                  <c:v>2.0597322348094747E-3</c:v>
                </c:pt>
                <c:pt idx="971">
                  <c:v>2.05761316872428E-3</c:v>
                </c:pt>
                <c:pt idx="972">
                  <c:v>2.0554984583761563E-3</c:v>
                </c:pt>
                <c:pt idx="973">
                  <c:v>2.0533880903490761E-3</c:v>
                </c:pt>
                <c:pt idx="974">
                  <c:v>2.0512820512820513E-3</c:v>
                </c:pt>
                <c:pt idx="975">
                  <c:v>2.0491803278688526E-3</c:v>
                </c:pt>
                <c:pt idx="976">
                  <c:v>2.0470829068577278E-3</c:v>
                </c:pt>
                <c:pt idx="977">
                  <c:v>2.0449897750511249E-3</c:v>
                </c:pt>
                <c:pt idx="978">
                  <c:v>2.0429009193054137E-3</c:v>
                </c:pt>
                <c:pt idx="979">
                  <c:v>2.0408163265306124E-3</c:v>
                </c:pt>
                <c:pt idx="980">
                  <c:v>2.0387359836901123E-3</c:v>
                </c:pt>
                <c:pt idx="981">
                  <c:v>2.0366598778004071E-3</c:v>
                </c:pt>
                <c:pt idx="982">
                  <c:v>2.0345879959308239E-3</c:v>
                </c:pt>
                <c:pt idx="983">
                  <c:v>2.0325203252032522E-3</c:v>
                </c:pt>
                <c:pt idx="984">
                  <c:v>2.0304568527918783E-3</c:v>
                </c:pt>
                <c:pt idx="985">
                  <c:v>2.0283975659229209E-3</c:v>
                </c:pt>
                <c:pt idx="986">
                  <c:v>2.0263424518743669E-3</c:v>
                </c:pt>
                <c:pt idx="987">
                  <c:v>2.0242914979757085E-3</c:v>
                </c:pt>
                <c:pt idx="988">
                  <c:v>2.0222446916076846E-3</c:v>
                </c:pt>
                <c:pt idx="989">
                  <c:v>2.0202020202020202E-3</c:v>
                </c:pt>
                <c:pt idx="990">
                  <c:v>2.0181634712411706E-3</c:v>
                </c:pt>
                <c:pt idx="991">
                  <c:v>2.0161290322580645E-3</c:v>
                </c:pt>
                <c:pt idx="992">
                  <c:v>2.014098690835851E-3</c:v>
                </c:pt>
                <c:pt idx="993">
                  <c:v>2.012072434607646E-3</c:v>
                </c:pt>
                <c:pt idx="994">
                  <c:v>2.0100502512562816E-3</c:v>
                </c:pt>
                <c:pt idx="995">
                  <c:v>2.008032128514056E-3</c:v>
                </c:pt>
                <c:pt idx="996">
                  <c:v>2.0060180541624875E-3</c:v>
                </c:pt>
                <c:pt idx="997">
                  <c:v>2.004008016032064E-3</c:v>
                </c:pt>
                <c:pt idx="998">
                  <c:v>2.002002002002002E-3</c:v>
                </c:pt>
                <c:pt idx="999">
                  <c:v>2E-3</c:v>
                </c:pt>
                <c:pt idx="1000">
                  <c:v>1.998001998001998E-3</c:v>
                </c:pt>
                <c:pt idx="1001">
                  <c:v>1.996007984031936E-3</c:v>
                </c:pt>
                <c:pt idx="1002">
                  <c:v>1.9940179461615153E-3</c:v>
                </c:pt>
                <c:pt idx="1003">
                  <c:v>1.9920318725099601E-3</c:v>
                </c:pt>
                <c:pt idx="1004">
                  <c:v>1.990049751243781E-3</c:v>
                </c:pt>
                <c:pt idx="1005">
                  <c:v>1.9880715705765406E-3</c:v>
                </c:pt>
                <c:pt idx="1006">
                  <c:v>1.9860973187686196E-3</c:v>
                </c:pt>
                <c:pt idx="1007">
                  <c:v>1.984126984126984E-3</c:v>
                </c:pt>
                <c:pt idx="1008">
                  <c:v>1.9821605550049554E-3</c:v>
                </c:pt>
                <c:pt idx="1009">
                  <c:v>1.9801980198019802E-3</c:v>
                </c:pt>
                <c:pt idx="1010">
                  <c:v>1.9782393669634025E-3</c:v>
                </c:pt>
                <c:pt idx="1011">
                  <c:v>1.976284584980237E-3</c:v>
                </c:pt>
                <c:pt idx="1012">
                  <c:v>1.9743336623889436E-3</c:v>
                </c:pt>
                <c:pt idx="1013">
                  <c:v>1.9723865877712033E-3</c:v>
                </c:pt>
                <c:pt idx="1014">
                  <c:v>1.9704433497536944E-3</c:v>
                </c:pt>
                <c:pt idx="1015">
                  <c:v>1.968503937007874E-3</c:v>
                </c:pt>
                <c:pt idx="1016">
                  <c:v>1.9665683382497543E-3</c:v>
                </c:pt>
                <c:pt idx="1017">
                  <c:v>1.9646365422396855E-3</c:v>
                </c:pt>
                <c:pt idx="1018">
                  <c:v>1.9627085377821392E-3</c:v>
                </c:pt>
                <c:pt idx="1019">
                  <c:v>1.9607843137254902E-3</c:v>
                </c:pt>
                <c:pt idx="1020">
                  <c:v>1.9588638589618022E-3</c:v>
                </c:pt>
                <c:pt idx="1021">
                  <c:v>1.9569471624266144E-3</c:v>
                </c:pt>
                <c:pt idx="1022">
                  <c:v>1.9550342130987292E-3</c:v>
                </c:pt>
                <c:pt idx="1023">
                  <c:v>1.953125E-3</c:v>
                </c:pt>
                <c:pt idx="1024">
                  <c:v>1.9512195121951219E-3</c:v>
                </c:pt>
                <c:pt idx="1025">
                  <c:v>1.9493177387914229E-3</c:v>
                </c:pt>
                <c:pt idx="1026">
                  <c:v>1.9474196689386564E-3</c:v>
                </c:pt>
                <c:pt idx="1027">
                  <c:v>1.9455252918287938E-3</c:v>
                </c:pt>
                <c:pt idx="1028">
                  <c:v>1.9436345966958211E-3</c:v>
                </c:pt>
                <c:pt idx="1029">
                  <c:v>1.9417475728155339E-3</c:v>
                </c:pt>
                <c:pt idx="1030">
                  <c:v>1.9398642095053346E-3</c:v>
                </c:pt>
                <c:pt idx="1031">
                  <c:v>1.937984496124031E-3</c:v>
                </c:pt>
                <c:pt idx="1032">
                  <c:v>1.9361084220716361E-3</c:v>
                </c:pt>
                <c:pt idx="1033">
                  <c:v>1.9342359767891683E-3</c:v>
                </c:pt>
                <c:pt idx="1034">
                  <c:v>1.9323671497584541E-3</c:v>
                </c:pt>
                <c:pt idx="1035">
                  <c:v>1.9305019305019305E-3</c:v>
                </c:pt>
                <c:pt idx="1036">
                  <c:v>1.9286403085824494E-3</c:v>
                </c:pt>
                <c:pt idx="1037">
                  <c:v>1.9267822736030828E-3</c:v>
                </c:pt>
                <c:pt idx="1038">
                  <c:v>1.9249278152069298E-3</c:v>
                </c:pt>
                <c:pt idx="1039">
                  <c:v>1.9230769230769232E-3</c:v>
                </c:pt>
                <c:pt idx="1040">
                  <c:v>1.9212295869356388E-3</c:v>
                </c:pt>
                <c:pt idx="1041">
                  <c:v>1.9193857965451055E-3</c:v>
                </c:pt>
                <c:pt idx="1042">
                  <c:v>1.9175455417066154E-3</c:v>
                </c:pt>
                <c:pt idx="1043">
                  <c:v>1.9157088122605363E-3</c:v>
                </c:pt>
                <c:pt idx="1044">
                  <c:v>1.9138755980861245E-3</c:v>
                </c:pt>
                <c:pt idx="1045">
                  <c:v>1.9120458891013384E-3</c:v>
                </c:pt>
                <c:pt idx="1046">
                  <c:v>1.9102196752626551E-3</c:v>
                </c:pt>
                <c:pt idx="1047">
                  <c:v>1.9083969465648854E-3</c:v>
                </c:pt>
                <c:pt idx="1048">
                  <c:v>1.9065776930409914E-3</c:v>
                </c:pt>
                <c:pt idx="1049">
                  <c:v>1.9047619047619048E-3</c:v>
                </c:pt>
                <c:pt idx="1050">
                  <c:v>1.9029495718363464E-3</c:v>
                </c:pt>
                <c:pt idx="1051">
                  <c:v>1.9011406844106464E-3</c:v>
                </c:pt>
                <c:pt idx="1052">
                  <c:v>1.8993352326685661E-3</c:v>
                </c:pt>
                <c:pt idx="1053">
                  <c:v>1.8975332068311196E-3</c:v>
                </c:pt>
                <c:pt idx="1054">
                  <c:v>1.8957345971563982E-3</c:v>
                </c:pt>
                <c:pt idx="1055">
                  <c:v>1.893939393939394E-3</c:v>
                </c:pt>
                <c:pt idx="1056">
                  <c:v>1.8921475875118259E-3</c:v>
                </c:pt>
                <c:pt idx="1057">
                  <c:v>1.890359168241966E-3</c:v>
                </c:pt>
                <c:pt idx="1058">
                  <c:v>1.8885741265344666E-3</c:v>
                </c:pt>
                <c:pt idx="1059">
                  <c:v>1.8867924528301887E-3</c:v>
                </c:pt>
                <c:pt idx="1060">
                  <c:v>1.885014137606032E-3</c:v>
                </c:pt>
                <c:pt idx="1061">
                  <c:v>1.8832391713747645E-3</c:v>
                </c:pt>
                <c:pt idx="1062">
                  <c:v>1.8814675446848542E-3</c:v>
                </c:pt>
                <c:pt idx="1063">
                  <c:v>1.8796992481203006E-3</c:v>
                </c:pt>
                <c:pt idx="1064">
                  <c:v>1.8779342723004694E-3</c:v>
                </c:pt>
                <c:pt idx="1065">
                  <c:v>1.876172607879925E-3</c:v>
                </c:pt>
                <c:pt idx="1066">
                  <c:v>1.8744142455482662E-3</c:v>
                </c:pt>
                <c:pt idx="1067">
                  <c:v>1.8726591760299626E-3</c:v>
                </c:pt>
                <c:pt idx="1068">
                  <c:v>1.8709073900841909E-3</c:v>
                </c:pt>
                <c:pt idx="1069">
                  <c:v>1.869158878504673E-3</c:v>
                </c:pt>
                <c:pt idx="1070">
                  <c:v>1.8674136321195146E-3</c:v>
                </c:pt>
                <c:pt idx="1071">
                  <c:v>1.8656716417910447E-3</c:v>
                </c:pt>
                <c:pt idx="1072">
                  <c:v>1.863932898415657E-3</c:v>
                </c:pt>
                <c:pt idx="1073">
                  <c:v>1.8621973929236499E-3</c:v>
                </c:pt>
                <c:pt idx="1074">
                  <c:v>1.8604651162790699E-3</c:v>
                </c:pt>
                <c:pt idx="1075">
                  <c:v>1.8587360594795538E-3</c:v>
                </c:pt>
                <c:pt idx="1076">
                  <c:v>1.8570102135561746E-3</c:v>
                </c:pt>
                <c:pt idx="1077">
                  <c:v>1.8552875695732839E-3</c:v>
                </c:pt>
                <c:pt idx="1078">
                  <c:v>1.8535681186283596E-3</c:v>
                </c:pt>
                <c:pt idx="1079">
                  <c:v>1.8518518518518519E-3</c:v>
                </c:pt>
                <c:pt idx="1080">
                  <c:v>1.8501387604070306E-3</c:v>
                </c:pt>
                <c:pt idx="1081">
                  <c:v>1.8484288354898336E-3</c:v>
                </c:pt>
                <c:pt idx="1082">
                  <c:v>1.8467220683287165E-3</c:v>
                </c:pt>
                <c:pt idx="1083">
                  <c:v>1.8450184501845018E-3</c:v>
                </c:pt>
                <c:pt idx="1084">
                  <c:v>1.8433179723502304E-3</c:v>
                </c:pt>
                <c:pt idx="1085">
                  <c:v>1.841620626151013E-3</c:v>
                </c:pt>
                <c:pt idx="1086">
                  <c:v>1.8399264029438822E-3</c:v>
                </c:pt>
                <c:pt idx="1087">
                  <c:v>1.838235294117647E-3</c:v>
                </c:pt>
                <c:pt idx="1088">
                  <c:v>1.8365472910927456E-3</c:v>
                </c:pt>
                <c:pt idx="1089">
                  <c:v>1.834862385321101E-3</c:v>
                </c:pt>
                <c:pt idx="1090">
                  <c:v>1.8331805682859762E-3</c:v>
                </c:pt>
                <c:pt idx="1091">
                  <c:v>1.8315018315018315E-3</c:v>
                </c:pt>
                <c:pt idx="1092">
                  <c:v>1.8298261665141812E-3</c:v>
                </c:pt>
                <c:pt idx="1093">
                  <c:v>1.8281535648994515E-3</c:v>
                </c:pt>
                <c:pt idx="1094">
                  <c:v>1.8264840182648401E-3</c:v>
                </c:pt>
                <c:pt idx="1095">
                  <c:v>1.8248175182481751E-3</c:v>
                </c:pt>
                <c:pt idx="1096">
                  <c:v>1.8231540565177757E-3</c:v>
                </c:pt>
                <c:pt idx="1097">
                  <c:v>1.8214936247723133E-3</c:v>
                </c:pt>
                <c:pt idx="1098">
                  <c:v>1.8198362147406734E-3</c:v>
                </c:pt>
                <c:pt idx="1099">
                  <c:v>1.8181818181818182E-3</c:v>
                </c:pt>
                <c:pt idx="1100">
                  <c:v>1.8165304268846503E-3</c:v>
                </c:pt>
                <c:pt idx="1101">
                  <c:v>1.8148820326678765E-3</c:v>
                </c:pt>
                <c:pt idx="1102">
                  <c:v>1.8132366273798731E-3</c:v>
                </c:pt>
                <c:pt idx="1103">
                  <c:v>1.8115942028985507E-3</c:v>
                </c:pt>
                <c:pt idx="1104">
                  <c:v>1.8099547511312218E-3</c:v>
                </c:pt>
                <c:pt idx="1105">
                  <c:v>1.8083182640144665E-3</c:v>
                </c:pt>
                <c:pt idx="1106">
                  <c:v>1.8066847335140017E-3</c:v>
                </c:pt>
                <c:pt idx="1107">
                  <c:v>1.8050541516245488E-3</c:v>
                </c:pt>
                <c:pt idx="1108">
                  <c:v>1.8034265103697023E-3</c:v>
                </c:pt>
                <c:pt idx="1109">
                  <c:v>1.8018018018018018E-3</c:v>
                </c:pt>
                <c:pt idx="1110">
                  <c:v>1.8001800180018001E-3</c:v>
                </c:pt>
                <c:pt idx="1111">
                  <c:v>1.7985611510791368E-3</c:v>
                </c:pt>
                <c:pt idx="1112">
                  <c:v>1.7969451931716084E-3</c:v>
                </c:pt>
                <c:pt idx="1113">
                  <c:v>1.7953321364452424E-3</c:v>
                </c:pt>
                <c:pt idx="1114">
                  <c:v>1.7937219730941704E-3</c:v>
                </c:pt>
                <c:pt idx="1115">
                  <c:v>1.7921146953405018E-3</c:v>
                </c:pt>
                <c:pt idx="1116">
                  <c:v>1.7905102954341987E-3</c:v>
                </c:pt>
                <c:pt idx="1117">
                  <c:v>1.7889087656529517E-3</c:v>
                </c:pt>
                <c:pt idx="1118">
                  <c:v>1.7873100983020554E-3</c:v>
                </c:pt>
                <c:pt idx="1119">
                  <c:v>1.7857142857142857E-3</c:v>
                </c:pt>
                <c:pt idx="1120">
                  <c:v>1.7841213202497771E-3</c:v>
                </c:pt>
                <c:pt idx="1121">
                  <c:v>1.7825311942959001E-3</c:v>
                </c:pt>
                <c:pt idx="1122">
                  <c:v>1.7809439002671415E-3</c:v>
                </c:pt>
                <c:pt idx="1123">
                  <c:v>1.7793594306049821E-3</c:v>
                </c:pt>
                <c:pt idx="1124">
                  <c:v>1.7777777777777779E-3</c:v>
                </c:pt>
                <c:pt idx="1125">
                  <c:v>1.7761989342806395E-3</c:v>
                </c:pt>
                <c:pt idx="1126">
                  <c:v>1.7746228926353151E-3</c:v>
                </c:pt>
                <c:pt idx="1127">
                  <c:v>1.7730496453900709E-3</c:v>
                </c:pt>
                <c:pt idx="1128">
                  <c:v>1.7714791851195749E-3</c:v>
                </c:pt>
                <c:pt idx="1129">
                  <c:v>1.7699115044247787E-3</c:v>
                </c:pt>
                <c:pt idx="1130">
                  <c:v>1.7683465959328027E-3</c:v>
                </c:pt>
                <c:pt idx="1131">
                  <c:v>1.7667844522968198E-3</c:v>
                </c:pt>
                <c:pt idx="1132">
                  <c:v>1.76522506619594E-3</c:v>
                </c:pt>
                <c:pt idx="1133">
                  <c:v>1.7636684303350969E-3</c:v>
                </c:pt>
                <c:pt idx="1134">
                  <c:v>1.762114537444934E-3</c:v>
                </c:pt>
                <c:pt idx="1135">
                  <c:v>1.7605633802816902E-3</c:v>
                </c:pt>
                <c:pt idx="1136">
                  <c:v>1.7590149516270889E-3</c:v>
                </c:pt>
                <c:pt idx="1137">
                  <c:v>1.7574692442882249E-3</c:v>
                </c:pt>
                <c:pt idx="1138">
                  <c:v>1.7559262510974539E-3</c:v>
                </c:pt>
                <c:pt idx="1139">
                  <c:v>1.7543859649122807E-3</c:v>
                </c:pt>
                <c:pt idx="1140">
                  <c:v>1.7528483786152498E-3</c:v>
                </c:pt>
                <c:pt idx="1141">
                  <c:v>1.7513134851138354E-3</c:v>
                </c:pt>
                <c:pt idx="1142">
                  <c:v>1.7497812773403325E-3</c:v>
                </c:pt>
                <c:pt idx="1143">
                  <c:v>1.7482517482517483E-3</c:v>
                </c:pt>
                <c:pt idx="1144">
                  <c:v>1.7467248908296944E-3</c:v>
                </c:pt>
                <c:pt idx="1145">
                  <c:v>1.7452006980802793E-3</c:v>
                </c:pt>
                <c:pt idx="1146">
                  <c:v>1.7436791630340018E-3</c:v>
                </c:pt>
                <c:pt idx="1147">
                  <c:v>1.7421602787456446E-3</c:v>
                </c:pt>
                <c:pt idx="1148">
                  <c:v>1.7406440382941688E-3</c:v>
                </c:pt>
                <c:pt idx="1149">
                  <c:v>1.7391304347826088E-3</c:v>
                </c:pt>
                <c:pt idx="1150">
                  <c:v>1.7376194613379669E-3</c:v>
                </c:pt>
                <c:pt idx="1151">
                  <c:v>1.736111111111111E-3</c:v>
                </c:pt>
                <c:pt idx="1152">
                  <c:v>1.7346053772766695E-3</c:v>
                </c:pt>
                <c:pt idx="1153">
                  <c:v>1.7331022530329288E-3</c:v>
                </c:pt>
                <c:pt idx="1154">
                  <c:v>1.7316017316017316E-3</c:v>
                </c:pt>
                <c:pt idx="1155">
                  <c:v>1.7301038062283738E-3</c:v>
                </c:pt>
                <c:pt idx="1156">
                  <c:v>1.7286084701815039E-3</c:v>
                </c:pt>
                <c:pt idx="1157">
                  <c:v>1.7271157167530224E-3</c:v>
                </c:pt>
                <c:pt idx="1158">
                  <c:v>1.7256255392579811E-3</c:v>
                </c:pt>
                <c:pt idx="1159">
                  <c:v>1.7241379310344827E-3</c:v>
                </c:pt>
                <c:pt idx="1160">
                  <c:v>1.7226528854435831E-3</c:v>
                </c:pt>
                <c:pt idx="1161">
                  <c:v>1.7211703958691911E-3</c:v>
                </c:pt>
                <c:pt idx="1162">
                  <c:v>1.7196904557179708E-3</c:v>
                </c:pt>
                <c:pt idx="1163">
                  <c:v>1.718213058419244E-3</c:v>
                </c:pt>
                <c:pt idx="1164">
                  <c:v>1.7167381974248926E-3</c:v>
                </c:pt>
                <c:pt idx="1165">
                  <c:v>1.7152658662092624E-3</c:v>
                </c:pt>
                <c:pt idx="1166">
                  <c:v>1.7137960582690661E-3</c:v>
                </c:pt>
                <c:pt idx="1167">
                  <c:v>1.7123287671232876E-3</c:v>
                </c:pt>
                <c:pt idx="1168">
                  <c:v>1.710863986313088E-3</c:v>
                </c:pt>
                <c:pt idx="1169">
                  <c:v>1.7094017094017094E-3</c:v>
                </c:pt>
                <c:pt idx="1170">
                  <c:v>1.7079419299743809E-3</c:v>
                </c:pt>
                <c:pt idx="1171">
                  <c:v>1.7064846416382253E-3</c:v>
                </c:pt>
                <c:pt idx="1172">
                  <c:v>1.7050298380221654E-3</c:v>
                </c:pt>
                <c:pt idx="1173">
                  <c:v>1.7035775127768314E-3</c:v>
                </c:pt>
                <c:pt idx="1174">
                  <c:v>1.7021276595744681E-3</c:v>
                </c:pt>
                <c:pt idx="1175">
                  <c:v>1.7006802721088435E-3</c:v>
                </c:pt>
                <c:pt idx="1176">
                  <c:v>1.6992353440951572E-3</c:v>
                </c:pt>
                <c:pt idx="1177">
                  <c:v>1.697792869269949E-3</c:v>
                </c:pt>
                <c:pt idx="1178">
                  <c:v>1.6963528413910093E-3</c:v>
                </c:pt>
                <c:pt idx="1179">
                  <c:v>1.6949152542372881E-3</c:v>
                </c:pt>
                <c:pt idx="1180">
                  <c:v>1.693480101608806E-3</c:v>
                </c:pt>
                <c:pt idx="1181">
                  <c:v>1.6920473773265651E-3</c:v>
                </c:pt>
                <c:pt idx="1182">
                  <c:v>1.6906170752324597E-3</c:v>
                </c:pt>
                <c:pt idx="1183">
                  <c:v>1.6891891891891893E-3</c:v>
                </c:pt>
                <c:pt idx="1184">
                  <c:v>1.6877637130801688E-3</c:v>
                </c:pt>
                <c:pt idx="1185">
                  <c:v>1.6863406408094434E-3</c:v>
                </c:pt>
                <c:pt idx="1186">
                  <c:v>1.6849199663016006E-3</c:v>
                </c:pt>
                <c:pt idx="1187">
                  <c:v>1.6835016835016834E-3</c:v>
                </c:pt>
                <c:pt idx="1188">
                  <c:v>1.6820857863751051E-3</c:v>
                </c:pt>
                <c:pt idx="1189">
                  <c:v>1.6806722689075631E-3</c:v>
                </c:pt>
                <c:pt idx="1190">
                  <c:v>1.6792611251049538E-3</c:v>
                </c:pt>
                <c:pt idx="1191">
                  <c:v>1.6778523489932886E-3</c:v>
                </c:pt>
                <c:pt idx="1192">
                  <c:v>1.6764459346186086E-3</c:v>
                </c:pt>
                <c:pt idx="1193">
                  <c:v>1.6750418760469012E-3</c:v>
                </c:pt>
                <c:pt idx="1194">
                  <c:v>1.6736401673640166E-3</c:v>
                </c:pt>
                <c:pt idx="1195">
                  <c:v>1.6722408026755853E-3</c:v>
                </c:pt>
                <c:pt idx="1196">
                  <c:v>1.6708437761069339E-3</c:v>
                </c:pt>
                <c:pt idx="1197">
                  <c:v>1.6694490818030051E-3</c:v>
                </c:pt>
                <c:pt idx="1198">
                  <c:v>1.6680567139282735E-3</c:v>
                </c:pt>
                <c:pt idx="1199">
                  <c:v>1.6666666666666668E-3</c:v>
                </c:pt>
                <c:pt idx="1200">
                  <c:v>1.6652789342214821E-3</c:v>
                </c:pt>
                <c:pt idx="1201">
                  <c:v>1.6638935108153079E-3</c:v>
                </c:pt>
                <c:pt idx="1202">
                  <c:v>1.6625103906899418E-3</c:v>
                </c:pt>
                <c:pt idx="1203">
                  <c:v>1.6611295681063123E-3</c:v>
                </c:pt>
                <c:pt idx="1204">
                  <c:v>1.6597510373443983E-3</c:v>
                </c:pt>
                <c:pt idx="1205">
                  <c:v>1.658374792703151E-3</c:v>
                </c:pt>
                <c:pt idx="1206">
                  <c:v>1.6570008285004142E-3</c:v>
                </c:pt>
                <c:pt idx="1207">
                  <c:v>1.6556291390728477E-3</c:v>
                </c:pt>
                <c:pt idx="1208">
                  <c:v>1.6542597187758478E-3</c:v>
                </c:pt>
                <c:pt idx="1209">
                  <c:v>1.652892561983471E-3</c:v>
                </c:pt>
                <c:pt idx="1210">
                  <c:v>1.6515276630883566E-3</c:v>
                </c:pt>
                <c:pt idx="1211">
                  <c:v>1.6501650165016502E-3</c:v>
                </c:pt>
                <c:pt idx="1212">
                  <c:v>1.6488046166529267E-3</c:v>
                </c:pt>
                <c:pt idx="1213">
                  <c:v>1.6474464579901153E-3</c:v>
                </c:pt>
                <c:pt idx="1214">
                  <c:v>1.6460905349794238E-3</c:v>
                </c:pt>
                <c:pt idx="1215">
                  <c:v>1.6447368421052631E-3</c:v>
                </c:pt>
                <c:pt idx="1216">
                  <c:v>1.6433853738701725E-3</c:v>
                </c:pt>
                <c:pt idx="1217">
                  <c:v>1.6420361247947454E-3</c:v>
                </c:pt>
                <c:pt idx="1218">
                  <c:v>1.6406890894175555E-3</c:v>
                </c:pt>
                <c:pt idx="1219">
                  <c:v>1.639344262295082E-3</c:v>
                </c:pt>
                <c:pt idx="1220">
                  <c:v>1.6380016380016381E-3</c:v>
                </c:pt>
                <c:pt idx="1221">
                  <c:v>1.6366612111292963E-3</c:v>
                </c:pt>
                <c:pt idx="1222">
                  <c:v>1.6353229762878169E-3</c:v>
                </c:pt>
                <c:pt idx="1223">
                  <c:v>1.6339869281045752E-3</c:v>
                </c:pt>
                <c:pt idx="1224">
                  <c:v>1.6326530612244899E-3</c:v>
                </c:pt>
                <c:pt idx="1225">
                  <c:v>1.6313213703099511E-3</c:v>
                </c:pt>
                <c:pt idx="1226">
                  <c:v>1.6299918500407497E-3</c:v>
                </c:pt>
                <c:pt idx="1227">
                  <c:v>1.6286644951140066E-3</c:v>
                </c:pt>
                <c:pt idx="1228">
                  <c:v>1.6273393002441008E-3</c:v>
                </c:pt>
                <c:pt idx="1229">
                  <c:v>1.6260162601626016E-3</c:v>
                </c:pt>
                <c:pt idx="1230">
                  <c:v>1.6246953696181965E-3</c:v>
                </c:pt>
                <c:pt idx="1231">
                  <c:v>1.6233766233766235E-3</c:v>
                </c:pt>
                <c:pt idx="1232">
                  <c:v>1.6220600162206002E-3</c:v>
                </c:pt>
                <c:pt idx="1233">
                  <c:v>1.6207455429497568E-3</c:v>
                </c:pt>
                <c:pt idx="1234">
                  <c:v>1.6194331983805667E-3</c:v>
                </c:pt>
                <c:pt idx="1235">
                  <c:v>1.6181229773462784E-3</c:v>
                </c:pt>
                <c:pt idx="1236">
                  <c:v>1.6168148746968471E-3</c:v>
                </c:pt>
                <c:pt idx="1237">
                  <c:v>1.6155088852988692E-3</c:v>
                </c:pt>
                <c:pt idx="1238">
                  <c:v>1.6142050040355124E-3</c:v>
                </c:pt>
                <c:pt idx="1239">
                  <c:v>1.6129032258064516E-3</c:v>
                </c:pt>
                <c:pt idx="1240">
                  <c:v>1.6116035455278001E-3</c:v>
                </c:pt>
                <c:pt idx="1241">
                  <c:v>1.6103059581320451E-3</c:v>
                </c:pt>
                <c:pt idx="1242">
                  <c:v>1.6090104585679806E-3</c:v>
                </c:pt>
                <c:pt idx="1243">
                  <c:v>1.6077170418006431E-3</c:v>
                </c:pt>
                <c:pt idx="1244">
                  <c:v>1.606425702811245E-3</c:v>
                </c:pt>
                <c:pt idx="1245">
                  <c:v>1.6051364365971107E-3</c:v>
                </c:pt>
                <c:pt idx="1246">
                  <c:v>1.6038492381716118E-3</c:v>
                </c:pt>
                <c:pt idx="1247">
                  <c:v>1.6025641025641025E-3</c:v>
                </c:pt>
                <c:pt idx="1248">
                  <c:v>1.6012810248198558E-3</c:v>
                </c:pt>
                <c:pt idx="1249">
                  <c:v>1.6000000000000001E-3</c:v>
                </c:pt>
                <c:pt idx="1250">
                  <c:v>1.5987210231814548E-3</c:v>
                </c:pt>
                <c:pt idx="1251">
                  <c:v>1.5974440894568689E-3</c:v>
                </c:pt>
                <c:pt idx="1252">
                  <c:v>1.5961691939345571E-3</c:v>
                </c:pt>
                <c:pt idx="1253">
                  <c:v>1.594896331738437E-3</c:v>
                </c:pt>
                <c:pt idx="1254">
                  <c:v>1.5936254980079682E-3</c:v>
                </c:pt>
                <c:pt idx="1255">
                  <c:v>1.5923566878980893E-3</c:v>
                </c:pt>
                <c:pt idx="1256">
                  <c:v>1.5910898965791568E-3</c:v>
                </c:pt>
                <c:pt idx="1257">
                  <c:v>1.589825119236884E-3</c:v>
                </c:pt>
                <c:pt idx="1258">
                  <c:v>1.5885623510722795E-3</c:v>
                </c:pt>
                <c:pt idx="1259">
                  <c:v>1.5873015873015873E-3</c:v>
                </c:pt>
                <c:pt idx="1260">
                  <c:v>1.5860428231562252E-3</c:v>
                </c:pt>
                <c:pt idx="1261">
                  <c:v>1.5847860538827259E-3</c:v>
                </c:pt>
                <c:pt idx="1262">
                  <c:v>1.5835312747426761E-3</c:v>
                </c:pt>
                <c:pt idx="1263">
                  <c:v>1.5822784810126582E-3</c:v>
                </c:pt>
                <c:pt idx="1264">
                  <c:v>1.5810276679841897E-3</c:v>
                </c:pt>
                <c:pt idx="1265">
                  <c:v>1.5797788309636651E-3</c:v>
                </c:pt>
                <c:pt idx="1266">
                  <c:v>1.5785319652722968E-3</c:v>
                </c:pt>
                <c:pt idx="1267">
                  <c:v>1.5772870662460567E-3</c:v>
                </c:pt>
                <c:pt idx="1268">
                  <c:v>1.5760441292356187E-3</c:v>
                </c:pt>
                <c:pt idx="1269">
                  <c:v>1.5748031496062992E-3</c:v>
                </c:pt>
                <c:pt idx="1270">
                  <c:v>1.5735641227380016E-3</c:v>
                </c:pt>
                <c:pt idx="1271">
                  <c:v>1.5723270440251573E-3</c:v>
                </c:pt>
                <c:pt idx="1272">
                  <c:v>1.5710919088766694E-3</c:v>
                </c:pt>
                <c:pt idx="1273">
                  <c:v>1.5698587127158557E-3</c:v>
                </c:pt>
                <c:pt idx="1274">
                  <c:v>1.5686274509803921E-3</c:v>
                </c:pt>
                <c:pt idx="1275">
                  <c:v>1.567398119122257E-3</c:v>
                </c:pt>
                <c:pt idx="1276">
                  <c:v>1.5661707126076742E-3</c:v>
                </c:pt>
                <c:pt idx="1277">
                  <c:v>1.5649452269170579E-3</c:v>
                </c:pt>
                <c:pt idx="1278">
                  <c:v>1.563721657544957E-3</c:v>
                </c:pt>
                <c:pt idx="1279">
                  <c:v>1.5625000000000001E-3</c:v>
                </c:pt>
                <c:pt idx="1280">
                  <c:v>1.56128024980484E-3</c:v>
                </c:pt>
                <c:pt idx="1281">
                  <c:v>1.5600624024960999E-3</c:v>
                </c:pt>
                <c:pt idx="1282">
                  <c:v>1.558846453624318E-3</c:v>
                </c:pt>
                <c:pt idx="1283">
                  <c:v>1.557632398753894E-3</c:v>
                </c:pt>
                <c:pt idx="1284">
                  <c:v>1.5564202334630351E-3</c:v>
                </c:pt>
                <c:pt idx="1285">
                  <c:v>1.5552099533437014E-3</c:v>
                </c:pt>
                <c:pt idx="1286">
                  <c:v>1.554001554001554E-3</c:v>
                </c:pt>
                <c:pt idx="1287">
                  <c:v>1.5527950310559005E-3</c:v>
                </c:pt>
                <c:pt idx="1288">
                  <c:v>1.5515903801396431E-3</c:v>
                </c:pt>
                <c:pt idx="1289">
                  <c:v>1.5503875968992248E-3</c:v>
                </c:pt>
                <c:pt idx="1290">
                  <c:v>1.5491866769945779E-3</c:v>
                </c:pt>
                <c:pt idx="1291">
                  <c:v>1.5479876160990713E-3</c:v>
                </c:pt>
                <c:pt idx="1292">
                  <c:v>1.5467904098994587E-3</c:v>
                </c:pt>
                <c:pt idx="1293">
                  <c:v>1.5455950540958269E-3</c:v>
                </c:pt>
                <c:pt idx="1294">
                  <c:v>1.5444015444015444E-3</c:v>
                </c:pt>
                <c:pt idx="1295">
                  <c:v>1.5432098765432098E-3</c:v>
                </c:pt>
                <c:pt idx="1296">
                  <c:v>1.5420200462606013E-3</c:v>
                </c:pt>
                <c:pt idx="1297">
                  <c:v>1.5408320493066256E-3</c:v>
                </c:pt>
                <c:pt idx="1298">
                  <c:v>1.539645881447267E-3</c:v>
                </c:pt>
                <c:pt idx="1299">
                  <c:v>1.5384615384615385E-3</c:v>
                </c:pt>
                <c:pt idx="1300">
                  <c:v>1.5372790161414297E-3</c:v>
                </c:pt>
                <c:pt idx="1301">
                  <c:v>1.5360983102918587E-3</c:v>
                </c:pt>
                <c:pt idx="1302">
                  <c:v>1.5349194167306216E-3</c:v>
                </c:pt>
                <c:pt idx="1303">
                  <c:v>1.5337423312883436E-3</c:v>
                </c:pt>
                <c:pt idx="1304">
                  <c:v>1.5325670498084292E-3</c:v>
                </c:pt>
                <c:pt idx="1305">
                  <c:v>1.5313935681470138E-3</c:v>
                </c:pt>
                <c:pt idx="1306">
                  <c:v>1.530221882172915E-3</c:v>
                </c:pt>
                <c:pt idx="1307">
                  <c:v>1.5290519877675841E-3</c:v>
                </c:pt>
                <c:pt idx="1308">
                  <c:v>1.5278838808250573E-3</c:v>
                </c:pt>
                <c:pt idx="1309">
                  <c:v>1.5267175572519084E-3</c:v>
                </c:pt>
                <c:pt idx="1310">
                  <c:v>1.5255530129672007E-3</c:v>
                </c:pt>
                <c:pt idx="1311">
                  <c:v>1.5243902439024391E-3</c:v>
                </c:pt>
                <c:pt idx="1312">
                  <c:v>1.5232292460015233E-3</c:v>
                </c:pt>
                <c:pt idx="1313">
                  <c:v>1.5220700152207001E-3</c:v>
                </c:pt>
                <c:pt idx="1314">
                  <c:v>1.520912547528517E-3</c:v>
                </c:pt>
                <c:pt idx="1315">
                  <c:v>1.5197568389057751E-3</c:v>
                </c:pt>
                <c:pt idx="1316">
                  <c:v>1.5186028853454822E-3</c:v>
                </c:pt>
                <c:pt idx="1317">
                  <c:v>1.5174506828528073E-3</c:v>
                </c:pt>
                <c:pt idx="1318">
                  <c:v>1.5163002274450341E-3</c:v>
                </c:pt>
                <c:pt idx="1319">
                  <c:v>1.5151515151515152E-3</c:v>
                </c:pt>
                <c:pt idx="1320">
                  <c:v>1.514004542013626E-3</c:v>
                </c:pt>
                <c:pt idx="1321">
                  <c:v>1.5128593040847202E-3</c:v>
                </c:pt>
                <c:pt idx="1322">
                  <c:v>1.5117157974300832E-3</c:v>
                </c:pt>
                <c:pt idx="1323">
                  <c:v>1.5105740181268882E-3</c:v>
                </c:pt>
                <c:pt idx="1324">
                  <c:v>1.5094339622641509E-3</c:v>
                </c:pt>
                <c:pt idx="1325">
                  <c:v>1.5082956259426848E-3</c:v>
                </c:pt>
                <c:pt idx="1326">
                  <c:v>1.5071590052750565E-3</c:v>
                </c:pt>
                <c:pt idx="1327">
                  <c:v>1.5060240963855422E-3</c:v>
                </c:pt>
                <c:pt idx="1328">
                  <c:v>1.5048908954100827E-3</c:v>
                </c:pt>
                <c:pt idx="1329">
                  <c:v>1.5037593984962407E-3</c:v>
                </c:pt>
                <c:pt idx="1330">
                  <c:v>1.5026296018031556E-3</c:v>
                </c:pt>
                <c:pt idx="1331">
                  <c:v>1.5015015015015015E-3</c:v>
                </c:pt>
                <c:pt idx="1332">
                  <c:v>1.5003750937734434E-3</c:v>
                </c:pt>
                <c:pt idx="1333">
                  <c:v>1.4992503748125937E-3</c:v>
                </c:pt>
                <c:pt idx="1334">
                  <c:v>1.4981273408239701E-3</c:v>
                </c:pt>
                <c:pt idx="1335">
                  <c:v>1.4970059880239522E-3</c:v>
                </c:pt>
                <c:pt idx="1336">
                  <c:v>1.4958863126402393E-3</c:v>
                </c:pt>
                <c:pt idx="1337">
                  <c:v>1.4947683109118087E-3</c:v>
                </c:pt>
                <c:pt idx="1338">
                  <c:v>1.4936519790888724E-3</c:v>
                </c:pt>
                <c:pt idx="1339">
                  <c:v>1.4925373134328358E-3</c:v>
                </c:pt>
                <c:pt idx="1340">
                  <c:v>1.4914243102162564E-3</c:v>
                </c:pt>
                <c:pt idx="1341">
                  <c:v>1.4903129657228018E-3</c:v>
                </c:pt>
                <c:pt idx="1342">
                  <c:v>1.4892032762472078E-3</c:v>
                </c:pt>
                <c:pt idx="1343">
                  <c:v>1.488095238095238E-3</c:v>
                </c:pt>
                <c:pt idx="1344">
                  <c:v>1.4869888475836431E-3</c:v>
                </c:pt>
                <c:pt idx="1345">
                  <c:v>1.4858841010401188E-3</c:v>
                </c:pt>
                <c:pt idx="1346">
                  <c:v>1.4847809948032665E-3</c:v>
                </c:pt>
                <c:pt idx="1347">
                  <c:v>1.483679525222552E-3</c:v>
                </c:pt>
                <c:pt idx="1348">
                  <c:v>1.4825796886582653E-3</c:v>
                </c:pt>
                <c:pt idx="1349">
                  <c:v>1.4814814814814814E-3</c:v>
                </c:pt>
                <c:pt idx="1350">
                  <c:v>1.4803849000740192E-3</c:v>
                </c:pt>
                <c:pt idx="1351">
                  <c:v>1.4792899408284023E-3</c:v>
                </c:pt>
                <c:pt idx="1352">
                  <c:v>1.4781966001478197E-3</c:v>
                </c:pt>
                <c:pt idx="1353">
                  <c:v>1.4771048744460858E-3</c:v>
                </c:pt>
                <c:pt idx="1354">
                  <c:v>1.4760147601476014E-3</c:v>
                </c:pt>
                <c:pt idx="1355">
                  <c:v>1.4749262536873156E-3</c:v>
                </c:pt>
                <c:pt idx="1356">
                  <c:v>1.4738393515106854E-3</c:v>
                </c:pt>
                <c:pt idx="1357">
                  <c:v>1.4727540500736377E-3</c:v>
                </c:pt>
                <c:pt idx="1358">
                  <c:v>1.4716703458425313E-3</c:v>
                </c:pt>
                <c:pt idx="1359">
                  <c:v>1.4705882352941176E-3</c:v>
                </c:pt>
                <c:pt idx="1360">
                  <c:v>1.4695077149155032E-3</c:v>
                </c:pt>
                <c:pt idx="1361">
                  <c:v>1.4684287812041115E-3</c:v>
                </c:pt>
                <c:pt idx="1362">
                  <c:v>1.467351430667645E-3</c:v>
                </c:pt>
                <c:pt idx="1363">
                  <c:v>1.4662756598240469E-3</c:v>
                </c:pt>
                <c:pt idx="1364">
                  <c:v>1.4652014652014652E-3</c:v>
                </c:pt>
                <c:pt idx="1365">
                  <c:v>1.4641288433382138E-3</c:v>
                </c:pt>
                <c:pt idx="1366">
                  <c:v>1.463057790782736E-3</c:v>
                </c:pt>
                <c:pt idx="1367">
                  <c:v>1.4619883040935672E-3</c:v>
                </c:pt>
                <c:pt idx="1368">
                  <c:v>1.4609203798392988E-3</c:v>
                </c:pt>
                <c:pt idx="1369">
                  <c:v>1.4598540145985401E-3</c:v>
                </c:pt>
                <c:pt idx="1370">
                  <c:v>1.4587892049598833E-3</c:v>
                </c:pt>
                <c:pt idx="1371">
                  <c:v>1.4577259475218659E-3</c:v>
                </c:pt>
                <c:pt idx="1372">
                  <c:v>1.4566642388929353E-3</c:v>
                </c:pt>
                <c:pt idx="1373">
                  <c:v>1.455604075691412E-3</c:v>
                </c:pt>
                <c:pt idx="1374">
                  <c:v>1.4545454545454545E-3</c:v>
                </c:pt>
                <c:pt idx="1375">
                  <c:v>1.4534883720930232E-3</c:v>
                </c:pt>
                <c:pt idx="1376">
                  <c:v>1.4524328249818446E-3</c:v>
                </c:pt>
                <c:pt idx="1377">
                  <c:v>1.4513788098693759E-3</c:v>
                </c:pt>
                <c:pt idx="1378">
                  <c:v>1.4503263234227702E-3</c:v>
                </c:pt>
                <c:pt idx="1379">
                  <c:v>1.4492753623188406E-3</c:v>
                </c:pt>
                <c:pt idx="1380">
                  <c:v>1.448225923244026E-3</c:v>
                </c:pt>
                <c:pt idx="1381">
                  <c:v>1.4471780028943559E-3</c:v>
                </c:pt>
                <c:pt idx="1382">
                  <c:v>1.4461315979754157E-3</c:v>
                </c:pt>
                <c:pt idx="1383">
                  <c:v>1.4450867052023121E-3</c:v>
                </c:pt>
                <c:pt idx="1384">
                  <c:v>1.4440433212996389E-3</c:v>
                </c:pt>
                <c:pt idx="1385">
                  <c:v>1.443001443001443E-3</c:v>
                </c:pt>
                <c:pt idx="1386">
                  <c:v>1.4419610670511895E-3</c:v>
                </c:pt>
                <c:pt idx="1387">
                  <c:v>1.440922190201729E-3</c:v>
                </c:pt>
                <c:pt idx="1388">
                  <c:v>1.4398848092152627E-3</c:v>
                </c:pt>
                <c:pt idx="1389">
                  <c:v>1.4388489208633094E-3</c:v>
                </c:pt>
                <c:pt idx="1390">
                  <c:v>1.4378145219266715E-3</c:v>
                </c:pt>
                <c:pt idx="1391">
                  <c:v>1.4367816091954023E-3</c:v>
                </c:pt>
                <c:pt idx="1392">
                  <c:v>1.4357501794687725E-3</c:v>
                </c:pt>
                <c:pt idx="1393">
                  <c:v>1.4347202295552368E-3</c:v>
                </c:pt>
                <c:pt idx="1394">
                  <c:v>1.4336917562724014E-3</c:v>
                </c:pt>
                <c:pt idx="1395">
                  <c:v>1.4326647564469914E-3</c:v>
                </c:pt>
                <c:pt idx="1396">
                  <c:v>1.4316392269148174E-3</c:v>
                </c:pt>
                <c:pt idx="1397">
                  <c:v>1.4306151645207439E-3</c:v>
                </c:pt>
                <c:pt idx="1398">
                  <c:v>1.4295925661186562E-3</c:v>
                </c:pt>
                <c:pt idx="1399">
                  <c:v>1.4285714285714286E-3</c:v>
                </c:pt>
                <c:pt idx="1400">
                  <c:v>1.4275517487508922E-3</c:v>
                </c:pt>
                <c:pt idx="1401">
                  <c:v>1.4265335235378032E-3</c:v>
                </c:pt>
                <c:pt idx="1402">
                  <c:v>1.4255167498218105E-3</c:v>
                </c:pt>
                <c:pt idx="1403">
                  <c:v>1.4245014245014246E-3</c:v>
                </c:pt>
                <c:pt idx="1404">
                  <c:v>1.4234875444839859E-3</c:v>
                </c:pt>
                <c:pt idx="1405">
                  <c:v>1.4224751066856331E-3</c:v>
                </c:pt>
                <c:pt idx="1406">
                  <c:v>1.4214641080312722E-3</c:v>
                </c:pt>
                <c:pt idx="1407">
                  <c:v>1.4204545454545455E-3</c:v>
                </c:pt>
                <c:pt idx="1408">
                  <c:v>1.4194464158977999E-3</c:v>
                </c:pt>
                <c:pt idx="1409">
                  <c:v>1.4184397163120568E-3</c:v>
                </c:pt>
                <c:pt idx="1410">
                  <c:v>1.4174344436569809E-3</c:v>
                </c:pt>
                <c:pt idx="1411">
                  <c:v>1.4164305949008499E-3</c:v>
                </c:pt>
                <c:pt idx="1412">
                  <c:v>1.4154281670205238E-3</c:v>
                </c:pt>
                <c:pt idx="1413">
                  <c:v>1.4144271570014145E-3</c:v>
                </c:pt>
                <c:pt idx="1414">
                  <c:v>1.4134275618374558E-3</c:v>
                </c:pt>
                <c:pt idx="1415">
                  <c:v>1.4124293785310734E-3</c:v>
                </c:pt>
                <c:pt idx="1416">
                  <c:v>1.4114326040931546E-3</c:v>
                </c:pt>
                <c:pt idx="1417">
                  <c:v>1.4104372355430183E-3</c:v>
                </c:pt>
                <c:pt idx="1418">
                  <c:v>1.4094432699083862E-3</c:v>
                </c:pt>
                <c:pt idx="1419">
                  <c:v>1.4084507042253522E-3</c:v>
                </c:pt>
                <c:pt idx="1420">
                  <c:v>1.4074595355383533E-3</c:v>
                </c:pt>
                <c:pt idx="1421">
                  <c:v>1.4064697609001407E-3</c:v>
                </c:pt>
                <c:pt idx="1422">
                  <c:v>1.4054813773717498E-3</c:v>
                </c:pt>
                <c:pt idx="1423">
                  <c:v>1.4044943820224719E-3</c:v>
                </c:pt>
                <c:pt idx="1424">
                  <c:v>1.4035087719298245E-3</c:v>
                </c:pt>
                <c:pt idx="1425">
                  <c:v>1.4025245441795231E-3</c:v>
                </c:pt>
                <c:pt idx="1426">
                  <c:v>1.4015416958654519E-3</c:v>
                </c:pt>
                <c:pt idx="1427">
                  <c:v>1.4005602240896359E-3</c:v>
                </c:pt>
                <c:pt idx="1428">
                  <c:v>1.3995801259622112E-3</c:v>
                </c:pt>
                <c:pt idx="1429">
                  <c:v>1.3986013986013986E-3</c:v>
                </c:pt>
                <c:pt idx="1430">
                  <c:v>1.397624039133473E-3</c:v>
                </c:pt>
                <c:pt idx="1431">
                  <c:v>1.3966480446927375E-3</c:v>
                </c:pt>
                <c:pt idx="1432">
                  <c:v>1.3956734124214933E-3</c:v>
                </c:pt>
                <c:pt idx="1433">
                  <c:v>1.3947001394700139E-3</c:v>
                </c:pt>
                <c:pt idx="1434">
                  <c:v>1.3937282229965157E-3</c:v>
                </c:pt>
                <c:pt idx="1435">
                  <c:v>1.3927576601671309E-3</c:v>
                </c:pt>
                <c:pt idx="1436">
                  <c:v>1.3917884481558804E-3</c:v>
                </c:pt>
                <c:pt idx="1437">
                  <c:v>1.3908205841446453E-3</c:v>
                </c:pt>
                <c:pt idx="1438">
                  <c:v>1.389854065323141E-3</c:v>
                </c:pt>
                <c:pt idx="1439">
                  <c:v>1.3888888888888889E-3</c:v>
                </c:pt>
                <c:pt idx="1440">
                  <c:v>1.3879250520471894E-3</c:v>
                </c:pt>
                <c:pt idx="1441">
                  <c:v>1.3869625520110957E-3</c:v>
                </c:pt>
                <c:pt idx="1442">
                  <c:v>1.386001386001386E-3</c:v>
                </c:pt>
                <c:pt idx="1443">
                  <c:v>1.3850415512465374E-3</c:v>
                </c:pt>
                <c:pt idx="1444">
                  <c:v>1.3840830449826989E-3</c:v>
                </c:pt>
                <c:pt idx="1445">
                  <c:v>1.3831258644536654E-3</c:v>
                </c:pt>
                <c:pt idx="1446">
                  <c:v>1.38217000691085E-3</c:v>
                </c:pt>
                <c:pt idx="1447">
                  <c:v>1.3812154696132596E-3</c:v>
                </c:pt>
                <c:pt idx="1448">
                  <c:v>1.3802622498274672E-3</c:v>
                </c:pt>
                <c:pt idx="1449">
                  <c:v>1.3793103448275861E-3</c:v>
                </c:pt>
                <c:pt idx="1450">
                  <c:v>1.3783597518952446E-3</c:v>
                </c:pt>
                <c:pt idx="1451">
                  <c:v>1.3774104683195593E-3</c:v>
                </c:pt>
                <c:pt idx="1452">
                  <c:v>1.3764624913971094E-3</c:v>
                </c:pt>
                <c:pt idx="1453">
                  <c:v>1.375515818431912E-3</c:v>
                </c:pt>
                <c:pt idx="1454">
                  <c:v>1.3745704467353953E-3</c:v>
                </c:pt>
                <c:pt idx="1455">
                  <c:v>1.3736263736263737E-3</c:v>
                </c:pt>
                <c:pt idx="1456">
                  <c:v>1.3726835964310226E-3</c:v>
                </c:pt>
                <c:pt idx="1457">
                  <c:v>1.3717421124828531E-3</c:v>
                </c:pt>
                <c:pt idx="1458">
                  <c:v>1.3708019191226869E-3</c:v>
                </c:pt>
                <c:pt idx="1459">
                  <c:v>1.3698630136986301E-3</c:v>
                </c:pt>
                <c:pt idx="1460">
                  <c:v>1.3689253935660506E-3</c:v>
                </c:pt>
                <c:pt idx="1461">
                  <c:v>1.3679890560875513E-3</c:v>
                </c:pt>
                <c:pt idx="1462">
                  <c:v>1.3670539986329461E-3</c:v>
                </c:pt>
                <c:pt idx="1463">
                  <c:v>1.366120218579235E-3</c:v>
                </c:pt>
                <c:pt idx="1464">
                  <c:v>1.3651877133105802E-3</c:v>
                </c:pt>
                <c:pt idx="1465">
                  <c:v>1.364256480218281E-3</c:v>
                </c:pt>
                <c:pt idx="1466">
                  <c:v>1.3633265167007499E-3</c:v>
                </c:pt>
                <c:pt idx="1467">
                  <c:v>1.3623978201634877E-3</c:v>
                </c:pt>
                <c:pt idx="1468">
                  <c:v>1.3614703880190605E-3</c:v>
                </c:pt>
                <c:pt idx="1469">
                  <c:v>1.3605442176870747E-3</c:v>
                </c:pt>
                <c:pt idx="1470">
                  <c:v>1.3596193065941536E-3</c:v>
                </c:pt>
                <c:pt idx="1471">
                  <c:v>1.358695652173913E-3</c:v>
                </c:pt>
                <c:pt idx="1472">
                  <c:v>1.3577732518669382E-3</c:v>
                </c:pt>
                <c:pt idx="1473">
                  <c:v>1.3568521031207597E-3</c:v>
                </c:pt>
                <c:pt idx="1474">
                  <c:v>1.3559322033898306E-3</c:v>
                </c:pt>
                <c:pt idx="1475">
                  <c:v>1.3550135501355014E-3</c:v>
                </c:pt>
                <c:pt idx="1476">
                  <c:v>1.3540961408259986E-3</c:v>
                </c:pt>
                <c:pt idx="1477">
                  <c:v>1.3531799729364006E-3</c:v>
                </c:pt>
                <c:pt idx="1478">
                  <c:v>1.3522650439486139E-3</c:v>
                </c:pt>
                <c:pt idx="1479">
                  <c:v>1.3513513513513514E-3</c:v>
                </c:pt>
                <c:pt idx="1480">
                  <c:v>1.3504388926401081E-3</c:v>
                </c:pt>
                <c:pt idx="1481">
                  <c:v>1.3495276653171389E-3</c:v>
                </c:pt>
                <c:pt idx="1482">
                  <c:v>1.3486176668914363E-3</c:v>
                </c:pt>
                <c:pt idx="1483">
                  <c:v>1.3477088948787063E-3</c:v>
                </c:pt>
                <c:pt idx="1484">
                  <c:v>1.3468013468013469E-3</c:v>
                </c:pt>
                <c:pt idx="1485">
                  <c:v>1.3458950201884253E-3</c:v>
                </c:pt>
                <c:pt idx="1486">
                  <c:v>1.3449899125756557E-3</c:v>
                </c:pt>
                <c:pt idx="1487">
                  <c:v>1.3440860215053765E-3</c:v>
                </c:pt>
                <c:pt idx="1488">
                  <c:v>1.3431833445265279E-3</c:v>
                </c:pt>
                <c:pt idx="1489">
                  <c:v>1.3422818791946308E-3</c:v>
                </c:pt>
                <c:pt idx="1490">
                  <c:v>1.3413816230717639E-3</c:v>
                </c:pt>
                <c:pt idx="1491">
                  <c:v>1.3404825737265416E-3</c:v>
                </c:pt>
                <c:pt idx="1492">
                  <c:v>1.3395847287340924E-3</c:v>
                </c:pt>
                <c:pt idx="1493">
                  <c:v>1.3386880856760374E-3</c:v>
                </c:pt>
                <c:pt idx="1494">
                  <c:v>1.3377926421404682E-3</c:v>
                </c:pt>
                <c:pt idx="1495">
                  <c:v>1.3368983957219251E-3</c:v>
                </c:pt>
                <c:pt idx="1496">
                  <c:v>1.3360053440213762E-3</c:v>
                </c:pt>
                <c:pt idx="1497">
                  <c:v>1.3351134846461949E-3</c:v>
                </c:pt>
                <c:pt idx="1498">
                  <c:v>1.33422281521014E-3</c:v>
                </c:pt>
                <c:pt idx="1499">
                  <c:v>1.3333333333333333E-3</c:v>
                </c:pt>
                <c:pt idx="1500">
                  <c:v>1.3324450366422385E-3</c:v>
                </c:pt>
                <c:pt idx="1501">
                  <c:v>1.3315579227696406E-3</c:v>
                </c:pt>
                <c:pt idx="1502">
                  <c:v>1.3306719893546241E-3</c:v>
                </c:pt>
                <c:pt idx="1503">
                  <c:v>1.3297872340425532E-3</c:v>
                </c:pt>
                <c:pt idx="1504">
                  <c:v>1.3289036544850499E-3</c:v>
                </c:pt>
                <c:pt idx="1505">
                  <c:v>1.3280212483399733E-3</c:v>
                </c:pt>
                <c:pt idx="1506">
                  <c:v>1.3271400132714001E-3</c:v>
                </c:pt>
                <c:pt idx="1507">
                  <c:v>1.3262599469496021E-3</c:v>
                </c:pt>
                <c:pt idx="1508">
                  <c:v>1.3253810470510272E-3</c:v>
                </c:pt>
                <c:pt idx="1509">
                  <c:v>1.3245033112582781E-3</c:v>
                </c:pt>
                <c:pt idx="1510">
                  <c:v>1.3236267372600927E-3</c:v>
                </c:pt>
                <c:pt idx="1511">
                  <c:v>1.3227513227513227E-3</c:v>
                </c:pt>
                <c:pt idx="1512">
                  <c:v>1.3218770654329147E-3</c:v>
                </c:pt>
                <c:pt idx="1513">
                  <c:v>1.321003963011889E-3</c:v>
                </c:pt>
                <c:pt idx="1514">
                  <c:v>1.3201320132013201E-3</c:v>
                </c:pt>
                <c:pt idx="1515">
                  <c:v>1.3192612137203166E-3</c:v>
                </c:pt>
                <c:pt idx="1516">
                  <c:v>1.3183915622940012E-3</c:v>
                </c:pt>
                <c:pt idx="1517">
                  <c:v>1.3175230566534915E-3</c:v>
                </c:pt>
                <c:pt idx="1518">
                  <c:v>1.3166556945358788E-3</c:v>
                </c:pt>
                <c:pt idx="1519">
                  <c:v>1.3157894736842105E-3</c:v>
                </c:pt>
                <c:pt idx="1520">
                  <c:v>1.3149243918474688E-3</c:v>
                </c:pt>
                <c:pt idx="1521">
                  <c:v>1.3140604467805519E-3</c:v>
                </c:pt>
                <c:pt idx="1522">
                  <c:v>1.3131976362442547E-3</c:v>
                </c:pt>
                <c:pt idx="1523">
                  <c:v>1.3123359580052493E-3</c:v>
                </c:pt>
                <c:pt idx="1524">
                  <c:v>1.3114754098360656E-3</c:v>
                </c:pt>
                <c:pt idx="1525">
                  <c:v>1.3106159895150721E-3</c:v>
                </c:pt>
                <c:pt idx="1526">
                  <c:v>1.3097576948264572E-3</c:v>
                </c:pt>
                <c:pt idx="1527">
                  <c:v>1.3089005235602095E-3</c:v>
                </c:pt>
                <c:pt idx="1528">
                  <c:v>1.3080444735120995E-3</c:v>
                </c:pt>
                <c:pt idx="1529">
                  <c:v>1.30718954248366E-3</c:v>
                </c:pt>
                <c:pt idx="1530">
                  <c:v>1.3063357282821686E-3</c:v>
                </c:pt>
                <c:pt idx="1531">
                  <c:v>1.3054830287206266E-3</c:v>
                </c:pt>
                <c:pt idx="1532">
                  <c:v>1.3046314416177429E-3</c:v>
                </c:pt>
                <c:pt idx="1533">
                  <c:v>1.3037809647979139E-3</c:v>
                </c:pt>
                <c:pt idx="1534">
                  <c:v>1.3029315960912053E-3</c:v>
                </c:pt>
                <c:pt idx="1535">
                  <c:v>1.3020833333333333E-3</c:v>
                </c:pt>
                <c:pt idx="1536">
                  <c:v>1.3012361743656475E-3</c:v>
                </c:pt>
                <c:pt idx="1537">
                  <c:v>1.3003901170351106E-3</c:v>
                </c:pt>
                <c:pt idx="1538">
                  <c:v>1.2995451591942819E-3</c:v>
                </c:pt>
                <c:pt idx="1539">
                  <c:v>1.2987012987012987E-3</c:v>
                </c:pt>
                <c:pt idx="1540">
                  <c:v>1.2978585334198572E-3</c:v>
                </c:pt>
                <c:pt idx="1541">
                  <c:v>1.2970168612191958E-3</c:v>
                </c:pt>
                <c:pt idx="1542">
                  <c:v>1.2961762799740765E-3</c:v>
                </c:pt>
                <c:pt idx="1543">
                  <c:v>1.2953367875647669E-3</c:v>
                </c:pt>
                <c:pt idx="1544">
                  <c:v>1.2944983818770227E-3</c:v>
                </c:pt>
                <c:pt idx="1545">
                  <c:v>1.29366106080207E-3</c:v>
                </c:pt>
                <c:pt idx="1546">
                  <c:v>1.2928248222365869E-3</c:v>
                </c:pt>
                <c:pt idx="1547">
                  <c:v>1.2919896640826874E-3</c:v>
                </c:pt>
                <c:pt idx="1548">
                  <c:v>1.2911555842479018E-3</c:v>
                </c:pt>
                <c:pt idx="1549">
                  <c:v>1.2903225806451613E-3</c:v>
                </c:pt>
                <c:pt idx="1550">
                  <c:v>1.2894906511927789E-3</c:v>
                </c:pt>
                <c:pt idx="1551">
                  <c:v>1.288659793814433E-3</c:v>
                </c:pt>
                <c:pt idx="1552">
                  <c:v>1.28783000643915E-3</c:v>
                </c:pt>
                <c:pt idx="1553">
                  <c:v>1.287001287001287E-3</c:v>
                </c:pt>
                <c:pt idx="1554">
                  <c:v>1.2861736334405145E-3</c:v>
                </c:pt>
                <c:pt idx="1555">
                  <c:v>1.2853470437017994E-3</c:v>
                </c:pt>
                <c:pt idx="1556">
                  <c:v>1.2845215157353885E-3</c:v>
                </c:pt>
                <c:pt idx="1557">
                  <c:v>1.2836970474967907E-3</c:v>
                </c:pt>
                <c:pt idx="1558">
                  <c:v>1.2828736369467607E-3</c:v>
                </c:pt>
                <c:pt idx="1559">
                  <c:v>1.2820512820512821E-3</c:v>
                </c:pt>
                <c:pt idx="1560">
                  <c:v>1.2812299807815502E-3</c:v>
                </c:pt>
                <c:pt idx="1561">
                  <c:v>1.2804097311139564E-3</c:v>
                </c:pt>
                <c:pt idx="1562">
                  <c:v>1.2795905310300703E-3</c:v>
                </c:pt>
                <c:pt idx="1563">
                  <c:v>1.2787723785166241E-3</c:v>
                </c:pt>
                <c:pt idx="1564">
                  <c:v>1.2779552715654952E-3</c:v>
                </c:pt>
                <c:pt idx="1565">
                  <c:v>1.277139208173691E-3</c:v>
                </c:pt>
                <c:pt idx="1566">
                  <c:v>1.2763241863433313E-3</c:v>
                </c:pt>
                <c:pt idx="1567">
                  <c:v>1.2755102040816326E-3</c:v>
                </c:pt>
                <c:pt idx="1568">
                  <c:v>1.2746972594008922E-3</c:v>
                </c:pt>
                <c:pt idx="1569">
                  <c:v>1.2738853503184713E-3</c:v>
                </c:pt>
                <c:pt idx="1570">
                  <c:v>1.273074474856779E-3</c:v>
                </c:pt>
                <c:pt idx="1571">
                  <c:v>1.2722646310432571E-3</c:v>
                </c:pt>
                <c:pt idx="1572">
                  <c:v>1.2714558169103624E-3</c:v>
                </c:pt>
                <c:pt idx="1573">
                  <c:v>1.2706480304955528E-3</c:v>
                </c:pt>
                <c:pt idx="1574">
                  <c:v>1.2698412698412698E-3</c:v>
                </c:pt>
                <c:pt idx="1575">
                  <c:v>1.2690355329949238E-3</c:v>
                </c:pt>
                <c:pt idx="1576">
                  <c:v>1.2682308180088776E-3</c:v>
                </c:pt>
                <c:pt idx="1577">
                  <c:v>1.2674271229404308E-3</c:v>
                </c:pt>
                <c:pt idx="1578">
                  <c:v>1.266624445851805E-3</c:v>
                </c:pt>
                <c:pt idx="1579">
                  <c:v>1.2658227848101266E-3</c:v>
                </c:pt>
                <c:pt idx="1580">
                  <c:v>1.2650221378874131E-3</c:v>
                </c:pt>
                <c:pt idx="1581">
                  <c:v>1.2642225031605564E-3</c:v>
                </c:pt>
                <c:pt idx="1582">
                  <c:v>1.2634238787113076E-3</c:v>
                </c:pt>
                <c:pt idx="1583">
                  <c:v>1.2626262626262627E-3</c:v>
                </c:pt>
                <c:pt idx="1584">
                  <c:v>1.2618296529968455E-3</c:v>
                </c:pt>
                <c:pt idx="1585">
                  <c:v>1.2610340479192938E-3</c:v>
                </c:pt>
                <c:pt idx="1586">
                  <c:v>1.260239445494644E-3</c:v>
                </c:pt>
                <c:pt idx="1587">
                  <c:v>1.2594458438287153E-3</c:v>
                </c:pt>
                <c:pt idx="1588">
                  <c:v>1.2586532410320957E-3</c:v>
                </c:pt>
                <c:pt idx="1589">
                  <c:v>1.2578616352201257E-3</c:v>
                </c:pt>
                <c:pt idx="1590">
                  <c:v>1.257071024512885E-3</c:v>
                </c:pt>
                <c:pt idx="1591">
                  <c:v>1.2562814070351759E-3</c:v>
                </c:pt>
                <c:pt idx="1592">
                  <c:v>1.2554927809165098E-3</c:v>
                </c:pt>
                <c:pt idx="1593">
                  <c:v>1.2547051442910915E-3</c:v>
                </c:pt>
                <c:pt idx="1594">
                  <c:v>1.2539184952978057E-3</c:v>
                </c:pt>
                <c:pt idx="1595">
                  <c:v>1.2531328320802004E-3</c:v>
                </c:pt>
                <c:pt idx="1596">
                  <c:v>1.2523481527864746E-3</c:v>
                </c:pt>
                <c:pt idx="1597">
                  <c:v>1.2515644555694619E-3</c:v>
                </c:pt>
                <c:pt idx="1598">
                  <c:v>1.2507817385866166E-3</c:v>
                </c:pt>
                <c:pt idx="1599">
                  <c:v>1.25E-3</c:v>
                </c:pt>
                <c:pt idx="1600">
                  <c:v>1.2492192379762648E-3</c:v>
                </c:pt>
                <c:pt idx="1601">
                  <c:v>1.2484394506866417E-3</c:v>
                </c:pt>
                <c:pt idx="1602">
                  <c:v>1.2476606363069245E-3</c:v>
                </c:pt>
                <c:pt idx="1603">
                  <c:v>1.2468827930174563E-3</c:v>
                </c:pt>
                <c:pt idx="1604">
                  <c:v>1.2461059190031153E-3</c:v>
                </c:pt>
                <c:pt idx="1605">
                  <c:v>1.2453300124533001E-3</c:v>
                </c:pt>
                <c:pt idx="1606">
                  <c:v>1.2445550715619166E-3</c:v>
                </c:pt>
                <c:pt idx="1607">
                  <c:v>1.2437810945273632E-3</c:v>
                </c:pt>
                <c:pt idx="1608">
                  <c:v>1.243008079552517E-3</c:v>
                </c:pt>
                <c:pt idx="1609">
                  <c:v>1.2422360248447205E-3</c:v>
                </c:pt>
                <c:pt idx="1610">
                  <c:v>1.2414649286157666E-3</c:v>
                </c:pt>
                <c:pt idx="1611">
                  <c:v>1.2406947890818859E-3</c:v>
                </c:pt>
                <c:pt idx="1612">
                  <c:v>1.2399256044637321E-3</c:v>
                </c:pt>
                <c:pt idx="1613">
                  <c:v>1.2391573729863693E-3</c:v>
                </c:pt>
                <c:pt idx="1614">
                  <c:v>1.238390092879257E-3</c:v>
                </c:pt>
                <c:pt idx="1615">
                  <c:v>1.2376237623762376E-3</c:v>
                </c:pt>
                <c:pt idx="1616">
                  <c:v>1.2368583797155227E-3</c:v>
                </c:pt>
                <c:pt idx="1617">
                  <c:v>1.2360939431396785E-3</c:v>
                </c:pt>
                <c:pt idx="1618">
                  <c:v>1.2353304508956147E-3</c:v>
                </c:pt>
                <c:pt idx="1619">
                  <c:v>1.2345679012345679E-3</c:v>
                </c:pt>
                <c:pt idx="1620">
                  <c:v>1.2338062924120913E-3</c:v>
                </c:pt>
                <c:pt idx="1621">
                  <c:v>1.2330456226880395E-3</c:v>
                </c:pt>
                <c:pt idx="1622">
                  <c:v>1.2322858903265558E-3</c:v>
                </c:pt>
                <c:pt idx="1623">
                  <c:v>1.2315270935960591E-3</c:v>
                </c:pt>
                <c:pt idx="1624">
                  <c:v>1.2307692307692308E-3</c:v>
                </c:pt>
                <c:pt idx="1625">
                  <c:v>1.2300123001230013E-3</c:v>
                </c:pt>
                <c:pt idx="1626">
                  <c:v>1.2292562999385371E-3</c:v>
                </c:pt>
                <c:pt idx="1627">
                  <c:v>1.2285012285012285E-3</c:v>
                </c:pt>
                <c:pt idx="1628">
                  <c:v>1.2277470841006752E-3</c:v>
                </c:pt>
                <c:pt idx="1629">
                  <c:v>1.2269938650306749E-3</c:v>
                </c:pt>
                <c:pt idx="1630">
                  <c:v>1.226241569589209E-3</c:v>
                </c:pt>
                <c:pt idx="1631">
                  <c:v>1.2254901960784314E-3</c:v>
                </c:pt>
                <c:pt idx="1632">
                  <c:v>1.224739742804654E-3</c:v>
                </c:pt>
                <c:pt idx="1633">
                  <c:v>1.2239902080783353E-3</c:v>
                </c:pt>
                <c:pt idx="1634">
                  <c:v>1.2232415902140672E-3</c:v>
                </c:pt>
                <c:pt idx="1635">
                  <c:v>1.2224938875305623E-3</c:v>
                </c:pt>
                <c:pt idx="1636">
                  <c:v>1.2217470983506415E-3</c:v>
                </c:pt>
                <c:pt idx="1637">
                  <c:v>1.221001221001221E-3</c:v>
                </c:pt>
                <c:pt idx="1638">
                  <c:v>1.2202562538133007E-3</c:v>
                </c:pt>
                <c:pt idx="1639">
                  <c:v>1.2195121951219512E-3</c:v>
                </c:pt>
                <c:pt idx="1640">
                  <c:v>1.2187690432663011E-3</c:v>
                </c:pt>
                <c:pt idx="1641">
                  <c:v>1.2180267965895249E-3</c:v>
                </c:pt>
                <c:pt idx="1642">
                  <c:v>1.2172854534388314E-3</c:v>
                </c:pt>
                <c:pt idx="1643">
                  <c:v>1.2165450121654502E-3</c:v>
                </c:pt>
                <c:pt idx="1644">
                  <c:v>1.2158054711246201E-3</c:v>
                </c:pt>
                <c:pt idx="1645">
                  <c:v>1.215066828675577E-3</c:v>
                </c:pt>
                <c:pt idx="1646">
                  <c:v>1.2143290831815423E-3</c:v>
                </c:pt>
                <c:pt idx="1647">
                  <c:v>1.2135922330097086E-3</c:v>
                </c:pt>
                <c:pt idx="1648">
                  <c:v>1.2128562765312311E-3</c:v>
                </c:pt>
                <c:pt idx="1649">
                  <c:v>1.2121212121212121E-3</c:v>
                </c:pt>
                <c:pt idx="1650">
                  <c:v>1.2113870381586917E-3</c:v>
                </c:pt>
                <c:pt idx="1651">
                  <c:v>1.2106537530266344E-3</c:v>
                </c:pt>
                <c:pt idx="1652">
                  <c:v>1.2099213551119178E-3</c:v>
                </c:pt>
                <c:pt idx="1653">
                  <c:v>1.2091898428053204E-3</c:v>
                </c:pt>
                <c:pt idx="1654">
                  <c:v>1.2084592145015106E-3</c:v>
                </c:pt>
                <c:pt idx="1655">
                  <c:v>1.2077294685990338E-3</c:v>
                </c:pt>
                <c:pt idx="1656">
                  <c:v>1.2070006035003018E-3</c:v>
                </c:pt>
                <c:pt idx="1657">
                  <c:v>1.2062726176115801E-3</c:v>
                </c:pt>
                <c:pt idx="1658">
                  <c:v>1.2055455093429777E-3</c:v>
                </c:pt>
                <c:pt idx="1659">
                  <c:v>1.2048192771084338E-3</c:v>
                </c:pt>
                <c:pt idx="1660">
                  <c:v>1.2040939193257074E-3</c:v>
                </c:pt>
                <c:pt idx="1661">
                  <c:v>1.2033694344163659E-3</c:v>
                </c:pt>
                <c:pt idx="1662">
                  <c:v>1.2026458208057728E-3</c:v>
                </c:pt>
                <c:pt idx="1663">
                  <c:v>1.201923076923077E-3</c:v>
                </c:pt>
                <c:pt idx="1664">
                  <c:v>1.2012012012012011E-3</c:v>
                </c:pt>
                <c:pt idx="1665">
                  <c:v>1.2004801920768306E-3</c:v>
                </c:pt>
                <c:pt idx="1666">
                  <c:v>1.1997600479904018E-3</c:v>
                </c:pt>
                <c:pt idx="1667">
                  <c:v>1.199040767386091E-3</c:v>
                </c:pt>
                <c:pt idx="1668">
                  <c:v>1.1983223487118035E-3</c:v>
                </c:pt>
                <c:pt idx="1669">
                  <c:v>1.1976047904191617E-3</c:v>
                </c:pt>
                <c:pt idx="1670">
                  <c:v>1.1968880909634949E-3</c:v>
                </c:pt>
                <c:pt idx="1671">
                  <c:v>1.1961722488038277E-3</c:v>
                </c:pt>
                <c:pt idx="1672">
                  <c:v>1.195457262402869E-3</c:v>
                </c:pt>
                <c:pt idx="1673">
                  <c:v>1.1947431302270011E-3</c:v>
                </c:pt>
                <c:pt idx="1674">
                  <c:v>1.1940298507462687E-3</c:v>
                </c:pt>
                <c:pt idx="1675">
                  <c:v>1.1933174224343676E-3</c:v>
                </c:pt>
                <c:pt idx="1676">
                  <c:v>1.1926058437686344E-3</c:v>
                </c:pt>
                <c:pt idx="1677">
                  <c:v>1.1918951132300357E-3</c:v>
                </c:pt>
                <c:pt idx="1678">
                  <c:v>1.1911852293031567E-3</c:v>
                </c:pt>
                <c:pt idx="1679">
                  <c:v>1.1904761904761906E-3</c:v>
                </c:pt>
                <c:pt idx="1680">
                  <c:v>1.1897679952409281E-3</c:v>
                </c:pt>
                <c:pt idx="1681">
                  <c:v>1.1890606420927466E-3</c:v>
                </c:pt>
                <c:pt idx="1682">
                  <c:v>1.1883541295306002E-3</c:v>
                </c:pt>
                <c:pt idx="1683">
                  <c:v>1.1876484560570072E-3</c:v>
                </c:pt>
                <c:pt idx="1684">
                  <c:v>1.1869436201780415E-3</c:v>
                </c:pt>
                <c:pt idx="1685">
                  <c:v>1.1862396204033216E-3</c:v>
                </c:pt>
                <c:pt idx="1686">
                  <c:v>1.1855364552459987E-3</c:v>
                </c:pt>
                <c:pt idx="1687">
                  <c:v>1.1848341232227489E-3</c:v>
                </c:pt>
                <c:pt idx="1688">
                  <c:v>1.1841326228537595E-3</c:v>
                </c:pt>
                <c:pt idx="1689">
                  <c:v>1.1834319526627219E-3</c:v>
                </c:pt>
                <c:pt idx="1690">
                  <c:v>1.1827321111768185E-3</c:v>
                </c:pt>
                <c:pt idx="1691">
                  <c:v>1.1820330969267139E-3</c:v>
                </c:pt>
                <c:pt idx="1692">
                  <c:v>1.1813349084465446E-3</c:v>
                </c:pt>
                <c:pt idx="1693">
                  <c:v>1.1806375442739079E-3</c:v>
                </c:pt>
                <c:pt idx="1694">
                  <c:v>1.1799410029498525E-3</c:v>
                </c:pt>
                <c:pt idx="1695">
                  <c:v>1.1792452830188679E-3</c:v>
                </c:pt>
                <c:pt idx="1696">
                  <c:v>1.1785503830288745E-3</c:v>
                </c:pt>
                <c:pt idx="1697">
                  <c:v>1.1778563015312131E-3</c:v>
                </c:pt>
                <c:pt idx="1698">
                  <c:v>1.1771630370806356E-3</c:v>
                </c:pt>
                <c:pt idx="1699">
                  <c:v>1.176470588235294E-3</c:v>
                </c:pt>
                <c:pt idx="1700">
                  <c:v>1.1757789535567313E-3</c:v>
                </c:pt>
                <c:pt idx="1701">
                  <c:v>1.1750881316098707E-3</c:v>
                </c:pt>
                <c:pt idx="1702">
                  <c:v>1.1743981209630064E-3</c:v>
                </c:pt>
                <c:pt idx="1703">
                  <c:v>1.1737089201877935E-3</c:v>
                </c:pt>
                <c:pt idx="1704">
                  <c:v>1.1730205278592375E-3</c:v>
                </c:pt>
                <c:pt idx="1705">
                  <c:v>1.1723329425556857E-3</c:v>
                </c:pt>
                <c:pt idx="1706">
                  <c:v>1.1716461628588166E-3</c:v>
                </c:pt>
                <c:pt idx="1707">
                  <c:v>1.17096018735363E-3</c:v>
                </c:pt>
                <c:pt idx="1708">
                  <c:v>1.1702750146284377E-3</c:v>
                </c:pt>
                <c:pt idx="1709">
                  <c:v>1.1695906432748538E-3</c:v>
                </c:pt>
                <c:pt idx="1710">
                  <c:v>1.1689070718877848E-3</c:v>
                </c:pt>
                <c:pt idx="1711">
                  <c:v>1.1682242990654205E-3</c:v>
                </c:pt>
                <c:pt idx="1712">
                  <c:v>1.1675423234092236E-3</c:v>
                </c:pt>
                <c:pt idx="1713">
                  <c:v>1.1668611435239206E-3</c:v>
                </c:pt>
                <c:pt idx="1714">
                  <c:v>1.1661807580174927E-3</c:v>
                </c:pt>
                <c:pt idx="1715">
                  <c:v>1.1655011655011655E-3</c:v>
                </c:pt>
                <c:pt idx="1716">
                  <c:v>1.1648223645894002E-3</c:v>
                </c:pt>
                <c:pt idx="1717">
                  <c:v>1.1641443538998836E-3</c:v>
                </c:pt>
                <c:pt idx="1718">
                  <c:v>1.1634671320535194E-3</c:v>
                </c:pt>
                <c:pt idx="1719">
                  <c:v>1.1627906976744186E-3</c:v>
                </c:pt>
                <c:pt idx="1720">
                  <c:v>1.1621150493898896E-3</c:v>
                </c:pt>
                <c:pt idx="1721">
                  <c:v>1.1614401858304297E-3</c:v>
                </c:pt>
                <c:pt idx="1722">
                  <c:v>1.1607661056297156E-3</c:v>
                </c:pt>
                <c:pt idx="1723">
                  <c:v>1.1600928074245939E-3</c:v>
                </c:pt>
                <c:pt idx="1724">
                  <c:v>1.1594202898550724E-3</c:v>
                </c:pt>
                <c:pt idx="1725">
                  <c:v>1.1587485515643105E-3</c:v>
                </c:pt>
                <c:pt idx="1726">
                  <c:v>1.1580775911986102E-3</c:v>
                </c:pt>
                <c:pt idx="1727">
                  <c:v>1.1574074074074073E-3</c:v>
                </c:pt>
                <c:pt idx="1728">
                  <c:v>1.1567379988432619E-3</c:v>
                </c:pt>
                <c:pt idx="1729">
                  <c:v>1.1560693641618498E-3</c:v>
                </c:pt>
                <c:pt idx="1730">
                  <c:v>1.1554015020219526E-3</c:v>
                </c:pt>
                <c:pt idx="1731">
                  <c:v>1.1547344110854503E-3</c:v>
                </c:pt>
                <c:pt idx="1732">
                  <c:v>1.1540680900173109E-3</c:v>
                </c:pt>
                <c:pt idx="1733">
                  <c:v>1.1534025374855825E-3</c:v>
                </c:pt>
                <c:pt idx="1734">
                  <c:v>1.1527377521613833E-3</c:v>
                </c:pt>
                <c:pt idx="1735">
                  <c:v>1.152073732718894E-3</c:v>
                </c:pt>
                <c:pt idx="1736">
                  <c:v>1.1514104778353484E-3</c:v>
                </c:pt>
                <c:pt idx="1737">
                  <c:v>1.1507479861910242E-3</c:v>
                </c:pt>
                <c:pt idx="1738">
                  <c:v>1.1500862564692352E-3</c:v>
                </c:pt>
                <c:pt idx="1739">
                  <c:v>1.1494252873563218E-3</c:v>
                </c:pt>
                <c:pt idx="1740">
                  <c:v>1.1487650775416428E-3</c:v>
                </c:pt>
                <c:pt idx="1741">
                  <c:v>1.148105625717566E-3</c:v>
                </c:pt>
                <c:pt idx="1742">
                  <c:v>1.1474469305794606E-3</c:v>
                </c:pt>
                <c:pt idx="1743">
                  <c:v>1.1467889908256881E-3</c:v>
                </c:pt>
                <c:pt idx="1744">
                  <c:v>1.146131805157593E-3</c:v>
                </c:pt>
                <c:pt idx="1745">
                  <c:v>1.145475372279496E-3</c:v>
                </c:pt>
                <c:pt idx="1746">
                  <c:v>1.1448196908986834E-3</c:v>
                </c:pt>
                <c:pt idx="1747">
                  <c:v>1.1441647597254005E-3</c:v>
                </c:pt>
                <c:pt idx="1748">
                  <c:v>1.1435105774728416E-3</c:v>
                </c:pt>
                <c:pt idx="1749">
                  <c:v>1.1428571428571429E-3</c:v>
                </c:pt>
                <c:pt idx="1750">
                  <c:v>1.1422044545973729E-3</c:v>
                </c:pt>
                <c:pt idx="1751">
                  <c:v>1.1415525114155251E-3</c:v>
                </c:pt>
                <c:pt idx="1752">
                  <c:v>1.1409013120365088E-3</c:v>
                </c:pt>
                <c:pt idx="1753">
                  <c:v>1.1402508551881414E-3</c:v>
                </c:pt>
                <c:pt idx="1754">
                  <c:v>1.1396011396011395E-3</c:v>
                </c:pt>
                <c:pt idx="1755">
                  <c:v>1.1389521640091116E-3</c:v>
                </c:pt>
                <c:pt idx="1756">
                  <c:v>1.1383039271485487E-3</c:v>
                </c:pt>
                <c:pt idx="1757">
                  <c:v>1.1376564277588168E-3</c:v>
                </c:pt>
                <c:pt idx="1758">
                  <c:v>1.1370096645821489E-3</c:v>
                </c:pt>
                <c:pt idx="1759">
                  <c:v>1.1363636363636363E-3</c:v>
                </c:pt>
                <c:pt idx="1760">
                  <c:v>1.1357183418512209E-3</c:v>
                </c:pt>
                <c:pt idx="1761">
                  <c:v>1.1350737797956867E-3</c:v>
                </c:pt>
                <c:pt idx="1762">
                  <c:v>1.1344299489506524E-3</c:v>
                </c:pt>
                <c:pt idx="1763">
                  <c:v>1.1337868480725624E-3</c:v>
                </c:pt>
                <c:pt idx="1764">
                  <c:v>1.1331444759206798E-3</c:v>
                </c:pt>
                <c:pt idx="1765">
                  <c:v>1.1325028312570782E-3</c:v>
                </c:pt>
                <c:pt idx="1766">
                  <c:v>1.1318619128466328E-3</c:v>
                </c:pt>
                <c:pt idx="1767">
                  <c:v>1.1312217194570137E-3</c:v>
                </c:pt>
                <c:pt idx="1768">
                  <c:v>1.1305822498586771E-3</c:v>
                </c:pt>
                <c:pt idx="1769">
                  <c:v>1.1299435028248588E-3</c:v>
                </c:pt>
                <c:pt idx="1770">
                  <c:v>1.129305477131564E-3</c:v>
                </c:pt>
                <c:pt idx="1771">
                  <c:v>1.128668171557562E-3</c:v>
                </c:pt>
                <c:pt idx="1772">
                  <c:v>1.1280315848843769E-3</c:v>
                </c:pt>
                <c:pt idx="1773">
                  <c:v>1.1273957158962795E-3</c:v>
                </c:pt>
                <c:pt idx="1774">
                  <c:v>1.1267605633802818E-3</c:v>
                </c:pt>
                <c:pt idx="1775">
                  <c:v>1.1261261261261261E-3</c:v>
                </c:pt>
                <c:pt idx="1776">
                  <c:v>1.1254924029262803E-3</c:v>
                </c:pt>
                <c:pt idx="1777">
                  <c:v>1.1248593925759281E-3</c:v>
                </c:pt>
                <c:pt idx="1778">
                  <c:v>1.1242270938729624E-3</c:v>
                </c:pt>
                <c:pt idx="1779">
                  <c:v>1.1235955056179776E-3</c:v>
                </c:pt>
                <c:pt idx="1780">
                  <c:v>1.1229646266142617E-3</c:v>
                </c:pt>
                <c:pt idx="1781">
                  <c:v>1.1223344556677891E-3</c:v>
                </c:pt>
                <c:pt idx="1782">
                  <c:v>1.1217049915872126E-3</c:v>
                </c:pt>
                <c:pt idx="1783">
                  <c:v>1.1210762331838565E-3</c:v>
                </c:pt>
                <c:pt idx="1784">
                  <c:v>1.1204481792717086E-3</c:v>
                </c:pt>
                <c:pt idx="1785">
                  <c:v>1.1198208286674132E-3</c:v>
                </c:pt>
                <c:pt idx="1786">
                  <c:v>1.1191941801902631E-3</c:v>
                </c:pt>
                <c:pt idx="1787">
                  <c:v>1.1185682326621924E-3</c:v>
                </c:pt>
                <c:pt idx="1788">
                  <c:v>1.1179429849077697E-3</c:v>
                </c:pt>
                <c:pt idx="1789">
                  <c:v>1.1173184357541898E-3</c:v>
                </c:pt>
                <c:pt idx="1790">
                  <c:v>1.1166945840312675E-3</c:v>
                </c:pt>
                <c:pt idx="1791">
                  <c:v>1.1160714285714285E-3</c:v>
                </c:pt>
                <c:pt idx="1792">
                  <c:v>1.1154489682097045E-3</c:v>
                </c:pt>
                <c:pt idx="1793">
                  <c:v>1.1148272017837235E-3</c:v>
                </c:pt>
                <c:pt idx="1794">
                  <c:v>1.1142061281337048E-3</c:v>
                </c:pt>
                <c:pt idx="1795">
                  <c:v>1.1135857461024498E-3</c:v>
                </c:pt>
                <c:pt idx="1796">
                  <c:v>1.1129660545353367E-3</c:v>
                </c:pt>
                <c:pt idx="1797">
                  <c:v>1.1123470522803114E-3</c:v>
                </c:pt>
                <c:pt idx="1798">
                  <c:v>1.1117287381878821E-3</c:v>
                </c:pt>
                <c:pt idx="1799">
                  <c:v>1.1111111111111111E-3</c:v>
                </c:pt>
                <c:pt idx="1800">
                  <c:v>1.1104941699056081E-3</c:v>
                </c:pt>
                <c:pt idx="1801">
                  <c:v>1.1098779134295228E-3</c:v>
                </c:pt>
                <c:pt idx="1802">
                  <c:v>1.1092623405435386E-3</c:v>
                </c:pt>
                <c:pt idx="1803">
                  <c:v>1.1086474501108647E-3</c:v>
                </c:pt>
                <c:pt idx="1804">
                  <c:v>1.10803324099723E-3</c:v>
                </c:pt>
                <c:pt idx="1805">
                  <c:v>1.1074197120708748E-3</c:v>
                </c:pt>
                <c:pt idx="1806">
                  <c:v>1.1068068622025456E-3</c:v>
                </c:pt>
                <c:pt idx="1807">
                  <c:v>1.1061946902654867E-3</c:v>
                </c:pt>
                <c:pt idx="1808">
                  <c:v>1.1055831951354339E-3</c:v>
                </c:pt>
                <c:pt idx="1809">
                  <c:v>1.1049723756906078E-3</c:v>
                </c:pt>
                <c:pt idx="1810">
                  <c:v>1.1043622308117063E-3</c:v>
                </c:pt>
                <c:pt idx="1811">
                  <c:v>1.1037527593818985E-3</c:v>
                </c:pt>
                <c:pt idx="1812">
                  <c:v>1.1031439602868175E-3</c:v>
                </c:pt>
                <c:pt idx="1813">
                  <c:v>1.1025358324145535E-3</c:v>
                </c:pt>
                <c:pt idx="1814">
                  <c:v>1.1019283746556473E-3</c:v>
                </c:pt>
                <c:pt idx="1815">
                  <c:v>1.1013215859030838E-3</c:v>
                </c:pt>
                <c:pt idx="1816">
                  <c:v>1.1007154650522839E-3</c:v>
                </c:pt>
                <c:pt idx="1817">
                  <c:v>1.1001100110011001E-3</c:v>
                </c:pt>
                <c:pt idx="1818">
                  <c:v>1.0995052226498076E-3</c:v>
                </c:pt>
                <c:pt idx="1819">
                  <c:v>1.0989010989010989E-3</c:v>
                </c:pt>
                <c:pt idx="1820">
                  <c:v>1.0982976386600769E-3</c:v>
                </c:pt>
                <c:pt idx="1821">
                  <c:v>1.0976948408342481E-3</c:v>
                </c:pt>
                <c:pt idx="1822">
                  <c:v>1.0970927043335162E-3</c:v>
                </c:pt>
                <c:pt idx="1823">
                  <c:v>1.0964912280701754E-3</c:v>
                </c:pt>
                <c:pt idx="1824">
                  <c:v>1.095890410958904E-3</c:v>
                </c:pt>
                <c:pt idx="1825">
                  <c:v>1.0952902519167579E-3</c:v>
                </c:pt>
                <c:pt idx="1826">
                  <c:v>1.0946907498631637E-3</c:v>
                </c:pt>
                <c:pt idx="1827">
                  <c:v>1.0940919037199124E-3</c:v>
                </c:pt>
                <c:pt idx="1828">
                  <c:v>1.0934937124111536E-3</c:v>
                </c:pt>
                <c:pt idx="1829">
                  <c:v>1.092896174863388E-3</c:v>
                </c:pt>
                <c:pt idx="1830">
                  <c:v>1.0922992900054614E-3</c:v>
                </c:pt>
                <c:pt idx="1831">
                  <c:v>1.0917030567685589E-3</c:v>
                </c:pt>
                <c:pt idx="1832">
                  <c:v>1.0911074740861974E-3</c:v>
                </c:pt>
                <c:pt idx="1833">
                  <c:v>1.0905125408942203E-3</c:v>
                </c:pt>
                <c:pt idx="1834">
                  <c:v>1.0899182561307902E-3</c:v>
                </c:pt>
                <c:pt idx="1835">
                  <c:v>1.0893246187363835E-3</c:v>
                </c:pt>
                <c:pt idx="1836">
                  <c:v>1.0887316276537834E-3</c:v>
                </c:pt>
                <c:pt idx="1837">
                  <c:v>1.088139281828074E-3</c:v>
                </c:pt>
                <c:pt idx="1838">
                  <c:v>1.0875475802066339E-3</c:v>
                </c:pt>
                <c:pt idx="1839">
                  <c:v>1.0869565217391304E-3</c:v>
                </c:pt>
                <c:pt idx="1840">
                  <c:v>1.0863661053775121E-3</c:v>
                </c:pt>
                <c:pt idx="1841">
                  <c:v>1.0857763300760044E-3</c:v>
                </c:pt>
                <c:pt idx="1842">
                  <c:v>1.0851871947911015E-3</c:v>
                </c:pt>
                <c:pt idx="1843">
                  <c:v>1.0845986984815619E-3</c:v>
                </c:pt>
                <c:pt idx="1844">
                  <c:v>1.0840108401084011E-3</c:v>
                </c:pt>
                <c:pt idx="1845">
                  <c:v>1.0834236186348862E-3</c:v>
                </c:pt>
                <c:pt idx="1846">
                  <c:v>1.0828370330265296E-3</c:v>
                </c:pt>
                <c:pt idx="1847">
                  <c:v>1.0822510822510823E-3</c:v>
                </c:pt>
                <c:pt idx="1848">
                  <c:v>1.081665765278529E-3</c:v>
                </c:pt>
                <c:pt idx="1849">
                  <c:v>1.0810810810810811E-3</c:v>
                </c:pt>
                <c:pt idx="1850">
                  <c:v>1.0804970286331713E-3</c:v>
                </c:pt>
                <c:pt idx="1851">
                  <c:v>1.0799136069114472E-3</c:v>
                </c:pt>
                <c:pt idx="1852">
                  <c:v>1.0793308148947653E-3</c:v>
                </c:pt>
                <c:pt idx="1853">
                  <c:v>1.0787486515641855E-3</c:v>
                </c:pt>
                <c:pt idx="1854">
                  <c:v>1.0781671159029651E-3</c:v>
                </c:pt>
                <c:pt idx="1855">
                  <c:v>1.0775862068965517E-3</c:v>
                </c:pt>
                <c:pt idx="1856">
                  <c:v>1.0770059235325794E-3</c:v>
                </c:pt>
                <c:pt idx="1857">
                  <c:v>1.076426264800861E-3</c:v>
                </c:pt>
                <c:pt idx="1858">
                  <c:v>1.0758472296933835E-3</c:v>
                </c:pt>
                <c:pt idx="1859">
                  <c:v>1.0752688172043011E-3</c:v>
                </c:pt>
                <c:pt idx="1860">
                  <c:v>1.0746910263299302E-3</c:v>
                </c:pt>
                <c:pt idx="1861">
                  <c:v>1.0741138560687433E-3</c:v>
                </c:pt>
                <c:pt idx="1862">
                  <c:v>1.0735373054213634E-3</c:v>
                </c:pt>
                <c:pt idx="1863">
                  <c:v>1.0729613733905579E-3</c:v>
                </c:pt>
                <c:pt idx="1864">
                  <c:v>1.0723860589812334E-3</c:v>
                </c:pt>
                <c:pt idx="1865">
                  <c:v>1.0718113612004287E-3</c:v>
                </c:pt>
                <c:pt idx="1866">
                  <c:v>1.0712372790573112E-3</c:v>
                </c:pt>
                <c:pt idx="1867">
                  <c:v>1.0706638115631692E-3</c:v>
                </c:pt>
                <c:pt idx="1868">
                  <c:v>1.0700909577314071E-3</c:v>
                </c:pt>
                <c:pt idx="1869">
                  <c:v>1.0695187165775401E-3</c:v>
                </c:pt>
                <c:pt idx="1870">
                  <c:v>1.0689470871191875E-3</c:v>
                </c:pt>
                <c:pt idx="1871">
                  <c:v>1.0683760683760685E-3</c:v>
                </c:pt>
                <c:pt idx="1872">
                  <c:v>1.0678056593699946E-3</c:v>
                </c:pt>
                <c:pt idx="1873">
                  <c:v>1.0672358591248667E-3</c:v>
                </c:pt>
                <c:pt idx="1874">
                  <c:v>1.0666666666666667E-3</c:v>
                </c:pt>
                <c:pt idx="1875">
                  <c:v>1.0660980810234541E-3</c:v>
                </c:pt>
                <c:pt idx="1876">
                  <c:v>1.0655301012253596E-3</c:v>
                </c:pt>
                <c:pt idx="1877">
                  <c:v>1.0649627263045794E-3</c:v>
                </c:pt>
                <c:pt idx="1878">
                  <c:v>1.0643959552953698E-3</c:v>
                </c:pt>
                <c:pt idx="1879">
                  <c:v>1.0638297872340426E-3</c:v>
                </c:pt>
                <c:pt idx="1880">
                  <c:v>1.0632642211589581E-3</c:v>
                </c:pt>
                <c:pt idx="1881">
                  <c:v>1.0626992561105207E-3</c:v>
                </c:pt>
                <c:pt idx="1882">
                  <c:v>1.0621348911311736E-3</c:v>
                </c:pt>
                <c:pt idx="1883">
                  <c:v>1.0615711252653928E-3</c:v>
                </c:pt>
                <c:pt idx="1884">
                  <c:v>1.0610079575596816E-3</c:v>
                </c:pt>
                <c:pt idx="1885">
                  <c:v>1.0604453870625664E-3</c:v>
                </c:pt>
                <c:pt idx="1886">
                  <c:v>1.0598834128245894E-3</c:v>
                </c:pt>
                <c:pt idx="1887">
                  <c:v>1.0593220338983051E-3</c:v>
                </c:pt>
                <c:pt idx="1888">
                  <c:v>1.0587612493382743E-3</c:v>
                </c:pt>
                <c:pt idx="1889">
                  <c:v>1.0582010582010583E-3</c:v>
                </c:pt>
                <c:pt idx="1890">
                  <c:v>1.0576414595452142E-3</c:v>
                </c:pt>
                <c:pt idx="1891">
                  <c:v>1.0570824524312897E-3</c:v>
                </c:pt>
                <c:pt idx="1892">
                  <c:v>1.0565240359218173E-3</c:v>
                </c:pt>
                <c:pt idx="1893">
                  <c:v>1.0559662090813093E-3</c:v>
                </c:pt>
                <c:pt idx="1894">
                  <c:v>1.0554089709762533E-3</c:v>
                </c:pt>
                <c:pt idx="1895">
                  <c:v>1.0548523206751054E-3</c:v>
                </c:pt>
                <c:pt idx="1896">
                  <c:v>1.0542962572482868E-3</c:v>
                </c:pt>
                <c:pt idx="1897">
                  <c:v>1.053740779768177E-3</c:v>
                </c:pt>
                <c:pt idx="1898">
                  <c:v>1.05318588730911E-3</c:v>
                </c:pt>
                <c:pt idx="1899">
                  <c:v>1.0526315789473684E-3</c:v>
                </c:pt>
                <c:pt idx="1900">
                  <c:v>1.0520778537611783E-3</c:v>
                </c:pt>
                <c:pt idx="1901">
                  <c:v>1.0515247108307045E-3</c:v>
                </c:pt>
                <c:pt idx="1902">
                  <c:v>1.0509721492380452E-3</c:v>
                </c:pt>
                <c:pt idx="1903">
                  <c:v>1.0504201680672268E-3</c:v>
                </c:pt>
                <c:pt idx="1904">
                  <c:v>1.0498687664041995E-3</c:v>
                </c:pt>
                <c:pt idx="1905">
                  <c:v>1.0493179433368311E-3</c:v>
                </c:pt>
                <c:pt idx="1906">
                  <c:v>1.048767697954903E-3</c:v>
                </c:pt>
                <c:pt idx="1907">
                  <c:v>1.0482180293501049E-3</c:v>
                </c:pt>
                <c:pt idx="1908">
                  <c:v>1.0476689366160294E-3</c:v>
                </c:pt>
                <c:pt idx="1909">
                  <c:v>1.0471204188481676E-3</c:v>
                </c:pt>
                <c:pt idx="1910">
                  <c:v>1.0465724751439038E-3</c:v>
                </c:pt>
                <c:pt idx="1911">
                  <c:v>1.0460251046025104E-3</c:v>
                </c:pt>
                <c:pt idx="1912">
                  <c:v>1.0454783063251437E-3</c:v>
                </c:pt>
                <c:pt idx="1913">
                  <c:v>1.0449320794148381E-3</c:v>
                </c:pt>
                <c:pt idx="1914">
                  <c:v>1.0443864229765013E-3</c:v>
                </c:pt>
                <c:pt idx="1915">
                  <c:v>1.0438413361169101E-3</c:v>
                </c:pt>
                <c:pt idx="1916">
                  <c:v>1.0432968179447052E-3</c:v>
                </c:pt>
                <c:pt idx="1917">
                  <c:v>1.0427528675703858E-3</c:v>
                </c:pt>
                <c:pt idx="1918">
                  <c:v>1.0422094841063053E-3</c:v>
                </c:pt>
                <c:pt idx="1919">
                  <c:v>1.0416666666666667E-3</c:v>
                </c:pt>
                <c:pt idx="1920">
                  <c:v>1.0411244143675169E-3</c:v>
                </c:pt>
                <c:pt idx="1921">
                  <c:v>1.0405827263267431E-3</c:v>
                </c:pt>
                <c:pt idx="1922">
                  <c:v>1.0400416016640667E-3</c:v>
                </c:pt>
                <c:pt idx="1923">
                  <c:v>1.0395010395010396E-3</c:v>
                </c:pt>
                <c:pt idx="1924">
                  <c:v>1.038961038961039E-3</c:v>
                </c:pt>
                <c:pt idx="1925">
                  <c:v>1.0384215991692627E-3</c:v>
                </c:pt>
                <c:pt idx="1926">
                  <c:v>1.0378827192527244E-3</c:v>
                </c:pt>
                <c:pt idx="1927">
                  <c:v>1.037344398340249E-3</c:v>
                </c:pt>
                <c:pt idx="1928">
                  <c:v>1.0368066355624676E-3</c:v>
                </c:pt>
                <c:pt idx="1929">
                  <c:v>1.0362694300518134E-3</c:v>
                </c:pt>
                <c:pt idx="1930">
                  <c:v>1.0357327809425167E-3</c:v>
                </c:pt>
                <c:pt idx="1931">
                  <c:v>1.0351966873706005E-3</c:v>
                </c:pt>
                <c:pt idx="1932">
                  <c:v>1.0346611484738748E-3</c:v>
                </c:pt>
                <c:pt idx="1933">
                  <c:v>1.0341261633919339E-3</c:v>
                </c:pt>
                <c:pt idx="1934">
                  <c:v>1.0335917312661498E-3</c:v>
                </c:pt>
                <c:pt idx="1935">
                  <c:v>1.0330578512396695E-3</c:v>
                </c:pt>
                <c:pt idx="1936">
                  <c:v>1.0325245224574084E-3</c:v>
                </c:pt>
                <c:pt idx="1937">
                  <c:v>1.0319917440660474E-3</c:v>
                </c:pt>
                <c:pt idx="1938">
                  <c:v>1.0314595152140279E-3</c:v>
                </c:pt>
                <c:pt idx="1939">
                  <c:v>1.0309278350515464E-3</c:v>
                </c:pt>
                <c:pt idx="1940">
                  <c:v>1.0303967027305513E-3</c:v>
                </c:pt>
                <c:pt idx="1941">
                  <c:v>1.0298661174047373E-3</c:v>
                </c:pt>
                <c:pt idx="1942">
                  <c:v>1.029336078229542E-3</c:v>
                </c:pt>
                <c:pt idx="1943">
                  <c:v>1.02880658436214E-3</c:v>
                </c:pt>
                <c:pt idx="1944">
                  <c:v>1.0282776349614395E-3</c:v>
                </c:pt>
                <c:pt idx="1945">
                  <c:v>1.0277492291880781E-3</c:v>
                </c:pt>
                <c:pt idx="1946">
                  <c:v>1.0272213662044171E-3</c:v>
                </c:pt>
                <c:pt idx="1947">
                  <c:v>1.026694045174538E-3</c:v>
                </c:pt>
                <c:pt idx="1948">
                  <c:v>1.026167265264238E-3</c:v>
                </c:pt>
                <c:pt idx="1949">
                  <c:v>1.0256410256410256E-3</c:v>
                </c:pt>
                <c:pt idx="1950">
                  <c:v>1.0251153254741158E-3</c:v>
                </c:pt>
                <c:pt idx="1951">
                  <c:v>1.0245901639344263E-3</c:v>
                </c:pt>
                <c:pt idx="1952">
                  <c:v>1.0240655401945725E-3</c:v>
                </c:pt>
                <c:pt idx="1953">
                  <c:v>1.0235414534288639E-3</c:v>
                </c:pt>
                <c:pt idx="1954">
                  <c:v>1.0230179028132991E-3</c:v>
                </c:pt>
                <c:pt idx="1955">
                  <c:v>1.0224948875255625E-3</c:v>
                </c:pt>
                <c:pt idx="1956">
                  <c:v>1.021972406745018E-3</c:v>
                </c:pt>
                <c:pt idx="1957">
                  <c:v>1.0214504596527069E-3</c:v>
                </c:pt>
                <c:pt idx="1958">
                  <c:v>1.0209290454313426E-3</c:v>
                </c:pt>
                <c:pt idx="1959">
                  <c:v>1.0204081632653062E-3</c:v>
                </c:pt>
                <c:pt idx="1960">
                  <c:v>1.0198878123406426E-3</c:v>
                </c:pt>
                <c:pt idx="1961">
                  <c:v>1.0193679918450561E-3</c:v>
                </c:pt>
                <c:pt idx="1962">
                  <c:v>1.0188487009679063E-3</c:v>
                </c:pt>
                <c:pt idx="1963">
                  <c:v>1.0183299389002036E-3</c:v>
                </c:pt>
                <c:pt idx="1964">
                  <c:v>1.0178117048346056E-3</c:v>
                </c:pt>
                <c:pt idx="1965">
                  <c:v>1.017293997965412E-3</c:v>
                </c:pt>
                <c:pt idx="1966">
                  <c:v>1.0167768174885613E-3</c:v>
                </c:pt>
                <c:pt idx="1967">
                  <c:v>1.0162601626016261E-3</c:v>
                </c:pt>
                <c:pt idx="1968">
                  <c:v>1.015744032503809E-3</c:v>
                </c:pt>
                <c:pt idx="1969">
                  <c:v>1.0152284263959391E-3</c:v>
                </c:pt>
                <c:pt idx="1970">
                  <c:v>1.0147133434804667E-3</c:v>
                </c:pt>
                <c:pt idx="1971">
                  <c:v>1.0141987829614604E-3</c:v>
                </c:pt>
                <c:pt idx="1972">
                  <c:v>1.0136847440446021E-3</c:v>
                </c:pt>
                <c:pt idx="1973">
                  <c:v>1.0131712259371835E-3</c:v>
                </c:pt>
                <c:pt idx="1974">
                  <c:v>1.0126582278481013E-3</c:v>
                </c:pt>
                <c:pt idx="1975">
                  <c:v>1.0121457489878543E-3</c:v>
                </c:pt>
                <c:pt idx="1976">
                  <c:v>1.0116337885685382E-3</c:v>
                </c:pt>
                <c:pt idx="1977">
                  <c:v>1.0111223458038423E-3</c:v>
                </c:pt>
                <c:pt idx="1978">
                  <c:v>1.0106114199090451E-3</c:v>
                </c:pt>
                <c:pt idx="1979">
                  <c:v>1.0101010101010101E-3</c:v>
                </c:pt>
                <c:pt idx="1980">
                  <c:v>1.0095911155981827E-3</c:v>
                </c:pt>
                <c:pt idx="1981">
                  <c:v>1.0090817356205853E-3</c:v>
                </c:pt>
                <c:pt idx="1982">
                  <c:v>1.0085728693898135E-3</c:v>
                </c:pt>
                <c:pt idx="1983">
                  <c:v>1.0080645161290322E-3</c:v>
                </c:pt>
                <c:pt idx="1984">
                  <c:v>1.0075566750629723E-3</c:v>
                </c:pt>
                <c:pt idx="1985">
                  <c:v>1.0070493454179255E-3</c:v>
                </c:pt>
                <c:pt idx="1986">
                  <c:v>1.0065425264217413E-3</c:v>
                </c:pt>
                <c:pt idx="1987">
                  <c:v>1.006036217303823E-3</c:v>
                </c:pt>
                <c:pt idx="1988">
                  <c:v>1.0055304172951231E-3</c:v>
                </c:pt>
                <c:pt idx="1989">
                  <c:v>1.0050251256281408E-3</c:v>
                </c:pt>
                <c:pt idx="1990">
                  <c:v>1.0045203415369162E-3</c:v>
                </c:pt>
                <c:pt idx="1991">
                  <c:v>1.004016064257028E-3</c:v>
                </c:pt>
                <c:pt idx="1992">
                  <c:v>1.0035122930255895E-3</c:v>
                </c:pt>
                <c:pt idx="1993">
                  <c:v>1.0030090270812437E-3</c:v>
                </c:pt>
                <c:pt idx="1994">
                  <c:v>1.0025062656641604E-3</c:v>
                </c:pt>
                <c:pt idx="1995">
                  <c:v>1.002004008016032E-3</c:v>
                </c:pt>
                <c:pt idx="1996">
                  <c:v>1.00150225338007E-3</c:v>
                </c:pt>
                <c:pt idx="1997">
                  <c:v>1.001001001001001E-3</c:v>
                </c:pt>
                <c:pt idx="1998">
                  <c:v>1.0005002501250625E-3</c:v>
                </c:pt>
                <c:pt idx="1999">
                  <c:v>1E-3</c:v>
                </c:pt>
                <c:pt idx="2000">
                  <c:v>9.9950024987506244E-4</c:v>
                </c:pt>
                <c:pt idx="2001">
                  <c:v>9.99000999000999E-4</c:v>
                </c:pt>
                <c:pt idx="2002">
                  <c:v>9.9850224663005499E-4</c:v>
                </c:pt>
                <c:pt idx="2003">
                  <c:v>9.9800399201596798E-4</c:v>
                </c:pt>
                <c:pt idx="2004">
                  <c:v>9.9750623441396502E-4</c:v>
                </c:pt>
                <c:pt idx="2005">
                  <c:v>9.9700897308075765E-4</c:v>
                </c:pt>
                <c:pt idx="2006">
                  <c:v>9.9651220727453907E-4</c:v>
                </c:pt>
                <c:pt idx="2007">
                  <c:v>9.9601593625498006E-4</c:v>
                </c:pt>
                <c:pt idx="2008">
                  <c:v>9.9552015928322545E-4</c:v>
                </c:pt>
                <c:pt idx="2009">
                  <c:v>9.9502487562189048E-4</c:v>
                </c:pt>
                <c:pt idx="2010">
                  <c:v>9.945300845350571E-4</c:v>
                </c:pt>
                <c:pt idx="2011">
                  <c:v>9.9403578528827028E-4</c:v>
                </c:pt>
                <c:pt idx="2012">
                  <c:v>9.9354197714853452E-4</c:v>
                </c:pt>
                <c:pt idx="2013">
                  <c:v>9.930486593843098E-4</c:v>
                </c:pt>
                <c:pt idx="2014">
                  <c:v>9.9255583126550868E-4</c:v>
                </c:pt>
                <c:pt idx="2015">
                  <c:v>9.9206349206349201E-4</c:v>
                </c:pt>
                <c:pt idx="2016">
                  <c:v>9.9157164105106587E-4</c:v>
                </c:pt>
                <c:pt idx="2017">
                  <c:v>9.9108027750247768E-4</c:v>
                </c:pt>
                <c:pt idx="2018">
                  <c:v>9.9058940069341253E-4</c:v>
                </c:pt>
                <c:pt idx="2019">
                  <c:v>9.9009900990099011E-4</c:v>
                </c:pt>
                <c:pt idx="2020">
                  <c:v>9.8960910440376061E-4</c:v>
                </c:pt>
                <c:pt idx="2021">
                  <c:v>9.8911968348170125E-4</c:v>
                </c:pt>
                <c:pt idx="2022">
                  <c:v>9.8863074641621345E-4</c:v>
                </c:pt>
                <c:pt idx="2023">
                  <c:v>9.8814229249011851E-4</c:v>
                </c:pt>
                <c:pt idx="2024">
                  <c:v>9.8765432098765434E-4</c:v>
                </c:pt>
                <c:pt idx="2025">
                  <c:v>9.871668311944718E-4</c:v>
                </c:pt>
                <c:pt idx="2026">
                  <c:v>9.8667982239763205E-4</c:v>
                </c:pt>
                <c:pt idx="2027">
                  <c:v>9.8619329388560163E-4</c:v>
                </c:pt>
                <c:pt idx="2028">
                  <c:v>9.8570724494825043E-4</c:v>
                </c:pt>
                <c:pt idx="2029">
                  <c:v>9.8522167487684722E-4</c:v>
                </c:pt>
                <c:pt idx="2030">
                  <c:v>9.8473658296405718E-4</c:v>
                </c:pt>
                <c:pt idx="2031">
                  <c:v>9.8425196850393699E-4</c:v>
                </c:pt>
                <c:pt idx="2032">
                  <c:v>9.8376783079193305E-4</c:v>
                </c:pt>
                <c:pt idx="2033">
                  <c:v>9.8328416912487715E-4</c:v>
                </c:pt>
                <c:pt idx="2034">
                  <c:v>9.8280098280098278E-4</c:v>
                </c:pt>
                <c:pt idx="2035">
                  <c:v>9.8231827111984276E-4</c:v>
                </c:pt>
                <c:pt idx="2036">
                  <c:v>9.8183603338242512E-4</c:v>
                </c:pt>
                <c:pt idx="2037">
                  <c:v>9.813542688910696E-4</c:v>
                </c:pt>
                <c:pt idx="2038">
                  <c:v>9.8087297694948511E-4</c:v>
                </c:pt>
                <c:pt idx="2039">
                  <c:v>9.8039215686274508E-4</c:v>
                </c:pt>
                <c:pt idx="2040">
                  <c:v>9.7991180793728563E-4</c:v>
                </c:pt>
                <c:pt idx="2041">
                  <c:v>9.7943192948090111E-4</c:v>
                </c:pt>
                <c:pt idx="2042">
                  <c:v>9.7895252080274116E-4</c:v>
                </c:pt>
                <c:pt idx="2043">
                  <c:v>9.7847358121330719E-4</c:v>
                </c:pt>
                <c:pt idx="2044">
                  <c:v>9.7799511002444979E-4</c:v>
                </c:pt>
                <c:pt idx="2045">
                  <c:v>9.7751710654936461E-4</c:v>
                </c:pt>
                <c:pt idx="2046">
                  <c:v>9.7703957010258913E-4</c:v>
                </c:pt>
                <c:pt idx="2047">
                  <c:v>9.765625E-4</c:v>
                </c:pt>
              </c:numCache>
            </c:numRef>
          </c:yVal>
          <c:smooth val="0"/>
        </c:ser>
        <c:ser>
          <c:idx val="3"/>
          <c:order val="3"/>
          <c:tx>
            <c:strRef>
              <c:f>Sheet1!$E$1</c:f>
              <c:strCache>
                <c:ptCount val="1"/>
                <c:pt idx="0">
                  <c:v>3</c:v>
                </c:pt>
              </c:strCache>
            </c:strRef>
          </c:tx>
          <c:spPr>
            <a:ln w="12700">
              <a:solidFill>
                <a:schemeClr val="bg1">
                  <a:lumMod val="50000"/>
                </a:schemeClr>
              </a:solidFill>
            </a:ln>
          </c:spPr>
          <c:marker>
            <c:symbol val="none"/>
          </c:marker>
          <c:xVal>
            <c:numRef>
              <c:f>Sheet1!$A$2:$A$2049</c:f>
              <c:numCache>
                <c:formatCode>General</c:formatCode>
                <c:ptCount val="204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numCache>
            </c:numRef>
          </c:xVal>
          <c:yVal>
            <c:numRef>
              <c:f>Sheet1!$E$2:$E$2049</c:f>
              <c:numCache>
                <c:formatCode>General</c:formatCode>
                <c:ptCount val="2048"/>
                <c:pt idx="0">
                  <c:v>3</c:v>
                </c:pt>
                <c:pt idx="1">
                  <c:v>1.5</c:v>
                </c:pt>
                <c:pt idx="2">
                  <c:v>1</c:v>
                </c:pt>
                <c:pt idx="3">
                  <c:v>0.75</c:v>
                </c:pt>
                <c:pt idx="4">
                  <c:v>0.6</c:v>
                </c:pt>
                <c:pt idx="5">
                  <c:v>0.5</c:v>
                </c:pt>
                <c:pt idx="6">
                  <c:v>0.42857142857142855</c:v>
                </c:pt>
                <c:pt idx="7">
                  <c:v>0.375</c:v>
                </c:pt>
                <c:pt idx="8">
                  <c:v>0.33333333333333331</c:v>
                </c:pt>
                <c:pt idx="9">
                  <c:v>0.3</c:v>
                </c:pt>
                <c:pt idx="10">
                  <c:v>0.27272727272727271</c:v>
                </c:pt>
                <c:pt idx="11">
                  <c:v>0.25</c:v>
                </c:pt>
                <c:pt idx="12">
                  <c:v>0.23076923076923078</c:v>
                </c:pt>
                <c:pt idx="13">
                  <c:v>0.21428571428571427</c:v>
                </c:pt>
                <c:pt idx="14">
                  <c:v>0.2</c:v>
                </c:pt>
                <c:pt idx="15">
                  <c:v>0.1875</c:v>
                </c:pt>
                <c:pt idx="16">
                  <c:v>0.17647058823529413</c:v>
                </c:pt>
                <c:pt idx="17">
                  <c:v>0.16666666666666666</c:v>
                </c:pt>
                <c:pt idx="18">
                  <c:v>0.15789473684210525</c:v>
                </c:pt>
                <c:pt idx="19">
                  <c:v>0.15</c:v>
                </c:pt>
                <c:pt idx="20">
                  <c:v>0.14285714285714285</c:v>
                </c:pt>
                <c:pt idx="21">
                  <c:v>0.13636363636363635</c:v>
                </c:pt>
                <c:pt idx="22">
                  <c:v>0.13043478260869565</c:v>
                </c:pt>
                <c:pt idx="23">
                  <c:v>0.125</c:v>
                </c:pt>
                <c:pt idx="24">
                  <c:v>0.12</c:v>
                </c:pt>
                <c:pt idx="25">
                  <c:v>0.11538461538461539</c:v>
                </c:pt>
                <c:pt idx="26">
                  <c:v>0.1111111111111111</c:v>
                </c:pt>
                <c:pt idx="27">
                  <c:v>0.10714285714285714</c:v>
                </c:pt>
                <c:pt idx="28">
                  <c:v>0.10344827586206896</c:v>
                </c:pt>
                <c:pt idx="29">
                  <c:v>0.1</c:v>
                </c:pt>
                <c:pt idx="30">
                  <c:v>9.6774193548387094E-2</c:v>
                </c:pt>
                <c:pt idx="31">
                  <c:v>9.375E-2</c:v>
                </c:pt>
                <c:pt idx="32">
                  <c:v>9.0909090909090912E-2</c:v>
                </c:pt>
                <c:pt idx="33">
                  <c:v>8.8235294117647065E-2</c:v>
                </c:pt>
                <c:pt idx="34">
                  <c:v>8.5714285714285715E-2</c:v>
                </c:pt>
                <c:pt idx="35">
                  <c:v>8.3333333333333329E-2</c:v>
                </c:pt>
                <c:pt idx="36">
                  <c:v>8.1081081081081086E-2</c:v>
                </c:pt>
                <c:pt idx="37">
                  <c:v>7.8947368421052627E-2</c:v>
                </c:pt>
                <c:pt idx="38">
                  <c:v>7.6923076923076927E-2</c:v>
                </c:pt>
                <c:pt idx="39">
                  <c:v>7.4999999999999997E-2</c:v>
                </c:pt>
                <c:pt idx="40">
                  <c:v>7.3170731707317069E-2</c:v>
                </c:pt>
                <c:pt idx="41">
                  <c:v>7.1428571428571425E-2</c:v>
                </c:pt>
                <c:pt idx="42">
                  <c:v>6.9767441860465115E-2</c:v>
                </c:pt>
                <c:pt idx="43">
                  <c:v>6.8181818181818177E-2</c:v>
                </c:pt>
                <c:pt idx="44">
                  <c:v>6.6666666666666666E-2</c:v>
                </c:pt>
                <c:pt idx="45">
                  <c:v>6.5217391304347824E-2</c:v>
                </c:pt>
                <c:pt idx="46">
                  <c:v>6.3829787234042548E-2</c:v>
                </c:pt>
                <c:pt idx="47">
                  <c:v>6.25E-2</c:v>
                </c:pt>
                <c:pt idx="48">
                  <c:v>6.1224489795918366E-2</c:v>
                </c:pt>
                <c:pt idx="49">
                  <c:v>0.06</c:v>
                </c:pt>
                <c:pt idx="50">
                  <c:v>5.8823529411764705E-2</c:v>
                </c:pt>
                <c:pt idx="51">
                  <c:v>5.7692307692307696E-2</c:v>
                </c:pt>
                <c:pt idx="52">
                  <c:v>5.6603773584905662E-2</c:v>
                </c:pt>
                <c:pt idx="53">
                  <c:v>5.5555555555555552E-2</c:v>
                </c:pt>
                <c:pt idx="54">
                  <c:v>5.4545454545454543E-2</c:v>
                </c:pt>
                <c:pt idx="55">
                  <c:v>5.3571428571428568E-2</c:v>
                </c:pt>
                <c:pt idx="56">
                  <c:v>5.2631578947368418E-2</c:v>
                </c:pt>
                <c:pt idx="57">
                  <c:v>5.1724137931034482E-2</c:v>
                </c:pt>
                <c:pt idx="58">
                  <c:v>5.0847457627118647E-2</c:v>
                </c:pt>
                <c:pt idx="59">
                  <c:v>0.05</c:v>
                </c:pt>
                <c:pt idx="60">
                  <c:v>4.9180327868852458E-2</c:v>
                </c:pt>
                <c:pt idx="61">
                  <c:v>4.8387096774193547E-2</c:v>
                </c:pt>
                <c:pt idx="62">
                  <c:v>4.7619047619047616E-2</c:v>
                </c:pt>
                <c:pt idx="63">
                  <c:v>4.6875E-2</c:v>
                </c:pt>
                <c:pt idx="64">
                  <c:v>4.6153846153846156E-2</c:v>
                </c:pt>
                <c:pt idx="65">
                  <c:v>4.5454545454545456E-2</c:v>
                </c:pt>
                <c:pt idx="66">
                  <c:v>4.4776119402985072E-2</c:v>
                </c:pt>
                <c:pt idx="67">
                  <c:v>4.4117647058823532E-2</c:v>
                </c:pt>
                <c:pt idx="68">
                  <c:v>4.3478260869565216E-2</c:v>
                </c:pt>
                <c:pt idx="69">
                  <c:v>4.2857142857142858E-2</c:v>
                </c:pt>
                <c:pt idx="70">
                  <c:v>4.2253521126760563E-2</c:v>
                </c:pt>
                <c:pt idx="71">
                  <c:v>4.1666666666666664E-2</c:v>
                </c:pt>
                <c:pt idx="72">
                  <c:v>4.1095890410958902E-2</c:v>
                </c:pt>
                <c:pt idx="73">
                  <c:v>4.0540540540540543E-2</c:v>
                </c:pt>
                <c:pt idx="74">
                  <c:v>0.04</c:v>
                </c:pt>
                <c:pt idx="75">
                  <c:v>3.9473684210526314E-2</c:v>
                </c:pt>
                <c:pt idx="76">
                  <c:v>3.896103896103896E-2</c:v>
                </c:pt>
                <c:pt idx="77">
                  <c:v>3.8461538461538464E-2</c:v>
                </c:pt>
                <c:pt idx="78">
                  <c:v>3.7974683544303799E-2</c:v>
                </c:pt>
                <c:pt idx="79">
                  <c:v>3.7499999999999999E-2</c:v>
                </c:pt>
                <c:pt idx="80">
                  <c:v>3.7037037037037035E-2</c:v>
                </c:pt>
                <c:pt idx="81">
                  <c:v>3.6585365853658534E-2</c:v>
                </c:pt>
                <c:pt idx="82">
                  <c:v>3.614457831325301E-2</c:v>
                </c:pt>
                <c:pt idx="83">
                  <c:v>3.5714285714285712E-2</c:v>
                </c:pt>
                <c:pt idx="84">
                  <c:v>3.5294117647058823E-2</c:v>
                </c:pt>
                <c:pt idx="85">
                  <c:v>3.4883720930232558E-2</c:v>
                </c:pt>
                <c:pt idx="86">
                  <c:v>3.4482758620689655E-2</c:v>
                </c:pt>
                <c:pt idx="87">
                  <c:v>3.4090909090909088E-2</c:v>
                </c:pt>
                <c:pt idx="88">
                  <c:v>3.3707865168539325E-2</c:v>
                </c:pt>
                <c:pt idx="89">
                  <c:v>3.3333333333333333E-2</c:v>
                </c:pt>
                <c:pt idx="90">
                  <c:v>3.2967032967032968E-2</c:v>
                </c:pt>
                <c:pt idx="91">
                  <c:v>3.2608695652173912E-2</c:v>
                </c:pt>
                <c:pt idx="92">
                  <c:v>3.2258064516129031E-2</c:v>
                </c:pt>
                <c:pt idx="93">
                  <c:v>3.1914893617021274E-2</c:v>
                </c:pt>
                <c:pt idx="94">
                  <c:v>3.1578947368421054E-2</c:v>
                </c:pt>
                <c:pt idx="95">
                  <c:v>3.125E-2</c:v>
                </c:pt>
                <c:pt idx="96">
                  <c:v>3.0927835051546393E-2</c:v>
                </c:pt>
                <c:pt idx="97">
                  <c:v>3.0612244897959183E-2</c:v>
                </c:pt>
                <c:pt idx="98">
                  <c:v>3.0303030303030304E-2</c:v>
                </c:pt>
                <c:pt idx="99">
                  <c:v>0.03</c:v>
                </c:pt>
                <c:pt idx="100">
                  <c:v>2.9702970297029702E-2</c:v>
                </c:pt>
                <c:pt idx="101">
                  <c:v>2.9411764705882353E-2</c:v>
                </c:pt>
                <c:pt idx="102">
                  <c:v>2.9126213592233011E-2</c:v>
                </c:pt>
                <c:pt idx="103">
                  <c:v>2.8846153846153848E-2</c:v>
                </c:pt>
                <c:pt idx="104">
                  <c:v>2.8571428571428571E-2</c:v>
                </c:pt>
                <c:pt idx="105">
                  <c:v>2.8301886792452831E-2</c:v>
                </c:pt>
                <c:pt idx="106">
                  <c:v>2.8037383177570093E-2</c:v>
                </c:pt>
                <c:pt idx="107">
                  <c:v>2.7777777777777776E-2</c:v>
                </c:pt>
                <c:pt idx="108">
                  <c:v>2.7522935779816515E-2</c:v>
                </c:pt>
                <c:pt idx="109">
                  <c:v>2.7272727272727271E-2</c:v>
                </c:pt>
                <c:pt idx="110">
                  <c:v>2.7027027027027029E-2</c:v>
                </c:pt>
                <c:pt idx="111">
                  <c:v>2.6785714285714284E-2</c:v>
                </c:pt>
                <c:pt idx="112">
                  <c:v>2.6548672566371681E-2</c:v>
                </c:pt>
                <c:pt idx="113">
                  <c:v>2.6315789473684209E-2</c:v>
                </c:pt>
                <c:pt idx="114">
                  <c:v>2.6086956521739129E-2</c:v>
                </c:pt>
                <c:pt idx="115">
                  <c:v>2.5862068965517241E-2</c:v>
                </c:pt>
                <c:pt idx="116">
                  <c:v>2.564102564102564E-2</c:v>
                </c:pt>
                <c:pt idx="117">
                  <c:v>2.5423728813559324E-2</c:v>
                </c:pt>
                <c:pt idx="118">
                  <c:v>2.5210084033613446E-2</c:v>
                </c:pt>
                <c:pt idx="119">
                  <c:v>2.5000000000000001E-2</c:v>
                </c:pt>
                <c:pt idx="120">
                  <c:v>2.4793388429752067E-2</c:v>
                </c:pt>
                <c:pt idx="121">
                  <c:v>2.4590163934426229E-2</c:v>
                </c:pt>
                <c:pt idx="122">
                  <c:v>2.4390243902439025E-2</c:v>
                </c:pt>
                <c:pt idx="123">
                  <c:v>2.4193548387096774E-2</c:v>
                </c:pt>
                <c:pt idx="124">
                  <c:v>2.4E-2</c:v>
                </c:pt>
                <c:pt idx="125">
                  <c:v>2.3809523809523808E-2</c:v>
                </c:pt>
                <c:pt idx="126">
                  <c:v>2.3622047244094488E-2</c:v>
                </c:pt>
                <c:pt idx="127">
                  <c:v>2.34375E-2</c:v>
                </c:pt>
                <c:pt idx="128">
                  <c:v>2.3255813953488372E-2</c:v>
                </c:pt>
                <c:pt idx="129">
                  <c:v>2.3076923076923078E-2</c:v>
                </c:pt>
                <c:pt idx="130">
                  <c:v>2.2900763358778626E-2</c:v>
                </c:pt>
                <c:pt idx="131">
                  <c:v>2.2727272727272728E-2</c:v>
                </c:pt>
                <c:pt idx="132">
                  <c:v>2.2556390977443608E-2</c:v>
                </c:pt>
                <c:pt idx="133">
                  <c:v>2.2388059701492536E-2</c:v>
                </c:pt>
                <c:pt idx="134">
                  <c:v>2.2222222222222223E-2</c:v>
                </c:pt>
                <c:pt idx="135">
                  <c:v>2.2058823529411766E-2</c:v>
                </c:pt>
                <c:pt idx="136">
                  <c:v>2.1897810218978103E-2</c:v>
                </c:pt>
                <c:pt idx="137">
                  <c:v>2.1739130434782608E-2</c:v>
                </c:pt>
                <c:pt idx="138">
                  <c:v>2.1582733812949641E-2</c:v>
                </c:pt>
                <c:pt idx="139">
                  <c:v>2.1428571428571429E-2</c:v>
                </c:pt>
                <c:pt idx="140">
                  <c:v>2.1276595744680851E-2</c:v>
                </c:pt>
                <c:pt idx="141">
                  <c:v>2.1126760563380281E-2</c:v>
                </c:pt>
                <c:pt idx="142">
                  <c:v>2.097902097902098E-2</c:v>
                </c:pt>
                <c:pt idx="143">
                  <c:v>2.0833333333333332E-2</c:v>
                </c:pt>
                <c:pt idx="144">
                  <c:v>2.0689655172413793E-2</c:v>
                </c:pt>
                <c:pt idx="145">
                  <c:v>2.0547945205479451E-2</c:v>
                </c:pt>
                <c:pt idx="146">
                  <c:v>2.0408163265306121E-2</c:v>
                </c:pt>
                <c:pt idx="147">
                  <c:v>2.0270270270270271E-2</c:v>
                </c:pt>
                <c:pt idx="148">
                  <c:v>2.0134228187919462E-2</c:v>
                </c:pt>
                <c:pt idx="149">
                  <c:v>0.02</c:v>
                </c:pt>
                <c:pt idx="150">
                  <c:v>1.9867549668874173E-2</c:v>
                </c:pt>
                <c:pt idx="151">
                  <c:v>1.9736842105263157E-2</c:v>
                </c:pt>
                <c:pt idx="152">
                  <c:v>1.9607843137254902E-2</c:v>
                </c:pt>
                <c:pt idx="153">
                  <c:v>1.948051948051948E-2</c:v>
                </c:pt>
                <c:pt idx="154">
                  <c:v>1.935483870967742E-2</c:v>
                </c:pt>
                <c:pt idx="155">
                  <c:v>1.9230769230769232E-2</c:v>
                </c:pt>
                <c:pt idx="156">
                  <c:v>1.9108280254777069E-2</c:v>
                </c:pt>
                <c:pt idx="157">
                  <c:v>1.8987341772151899E-2</c:v>
                </c:pt>
                <c:pt idx="158">
                  <c:v>1.8867924528301886E-2</c:v>
                </c:pt>
                <c:pt idx="159">
                  <c:v>1.8749999999999999E-2</c:v>
                </c:pt>
                <c:pt idx="160">
                  <c:v>1.8633540372670808E-2</c:v>
                </c:pt>
                <c:pt idx="161">
                  <c:v>1.8518518518518517E-2</c:v>
                </c:pt>
                <c:pt idx="162">
                  <c:v>1.8404907975460124E-2</c:v>
                </c:pt>
                <c:pt idx="163">
                  <c:v>1.8292682926829267E-2</c:v>
                </c:pt>
                <c:pt idx="164">
                  <c:v>1.8181818181818181E-2</c:v>
                </c:pt>
                <c:pt idx="165">
                  <c:v>1.8072289156626505E-2</c:v>
                </c:pt>
                <c:pt idx="166">
                  <c:v>1.7964071856287425E-2</c:v>
                </c:pt>
                <c:pt idx="167">
                  <c:v>1.7857142857142856E-2</c:v>
                </c:pt>
                <c:pt idx="168">
                  <c:v>1.7751479289940829E-2</c:v>
                </c:pt>
                <c:pt idx="169">
                  <c:v>1.7647058823529412E-2</c:v>
                </c:pt>
                <c:pt idx="170">
                  <c:v>1.7543859649122806E-2</c:v>
                </c:pt>
                <c:pt idx="171">
                  <c:v>1.7441860465116279E-2</c:v>
                </c:pt>
                <c:pt idx="172">
                  <c:v>1.7341040462427744E-2</c:v>
                </c:pt>
                <c:pt idx="173">
                  <c:v>1.7241379310344827E-2</c:v>
                </c:pt>
                <c:pt idx="174">
                  <c:v>1.7142857142857144E-2</c:v>
                </c:pt>
                <c:pt idx="175">
                  <c:v>1.7045454545454544E-2</c:v>
                </c:pt>
                <c:pt idx="176">
                  <c:v>1.6949152542372881E-2</c:v>
                </c:pt>
                <c:pt idx="177">
                  <c:v>1.6853932584269662E-2</c:v>
                </c:pt>
                <c:pt idx="178">
                  <c:v>1.6759776536312849E-2</c:v>
                </c:pt>
                <c:pt idx="179">
                  <c:v>1.6666666666666666E-2</c:v>
                </c:pt>
                <c:pt idx="180">
                  <c:v>1.6574585635359115E-2</c:v>
                </c:pt>
                <c:pt idx="181">
                  <c:v>1.6483516483516484E-2</c:v>
                </c:pt>
                <c:pt idx="182">
                  <c:v>1.6393442622950821E-2</c:v>
                </c:pt>
                <c:pt idx="183">
                  <c:v>1.6304347826086956E-2</c:v>
                </c:pt>
                <c:pt idx="184">
                  <c:v>1.6216216216216217E-2</c:v>
                </c:pt>
                <c:pt idx="185">
                  <c:v>1.6129032258064516E-2</c:v>
                </c:pt>
                <c:pt idx="186">
                  <c:v>1.6042780748663103E-2</c:v>
                </c:pt>
                <c:pt idx="187">
                  <c:v>1.5957446808510637E-2</c:v>
                </c:pt>
                <c:pt idx="188">
                  <c:v>1.5873015873015872E-2</c:v>
                </c:pt>
                <c:pt idx="189">
                  <c:v>1.5789473684210527E-2</c:v>
                </c:pt>
                <c:pt idx="190">
                  <c:v>1.5706806282722512E-2</c:v>
                </c:pt>
                <c:pt idx="191">
                  <c:v>1.5625E-2</c:v>
                </c:pt>
                <c:pt idx="192">
                  <c:v>1.5544041450777202E-2</c:v>
                </c:pt>
                <c:pt idx="193">
                  <c:v>1.5463917525773196E-2</c:v>
                </c:pt>
                <c:pt idx="194">
                  <c:v>1.5384615384615385E-2</c:v>
                </c:pt>
                <c:pt idx="195">
                  <c:v>1.5306122448979591E-2</c:v>
                </c:pt>
                <c:pt idx="196">
                  <c:v>1.5228426395939087E-2</c:v>
                </c:pt>
                <c:pt idx="197">
                  <c:v>1.5151515151515152E-2</c:v>
                </c:pt>
                <c:pt idx="198">
                  <c:v>1.507537688442211E-2</c:v>
                </c:pt>
                <c:pt idx="199">
                  <c:v>1.4999999999999999E-2</c:v>
                </c:pt>
                <c:pt idx="200">
                  <c:v>1.4925373134328358E-2</c:v>
                </c:pt>
                <c:pt idx="201">
                  <c:v>1.4851485148514851E-2</c:v>
                </c:pt>
                <c:pt idx="202">
                  <c:v>1.4778325123152709E-2</c:v>
                </c:pt>
                <c:pt idx="203">
                  <c:v>1.4705882352941176E-2</c:v>
                </c:pt>
                <c:pt idx="204">
                  <c:v>1.4634146341463415E-2</c:v>
                </c:pt>
                <c:pt idx="205">
                  <c:v>1.4563106796116505E-2</c:v>
                </c:pt>
                <c:pt idx="206">
                  <c:v>1.4492753623188406E-2</c:v>
                </c:pt>
                <c:pt idx="207">
                  <c:v>1.4423076923076924E-2</c:v>
                </c:pt>
                <c:pt idx="208">
                  <c:v>1.4354066985645933E-2</c:v>
                </c:pt>
                <c:pt idx="209">
                  <c:v>1.4285714285714285E-2</c:v>
                </c:pt>
                <c:pt idx="210">
                  <c:v>1.4218009478672985E-2</c:v>
                </c:pt>
                <c:pt idx="211">
                  <c:v>1.4150943396226415E-2</c:v>
                </c:pt>
                <c:pt idx="212">
                  <c:v>1.4084507042253521E-2</c:v>
                </c:pt>
                <c:pt idx="213">
                  <c:v>1.4018691588785047E-2</c:v>
                </c:pt>
                <c:pt idx="214">
                  <c:v>1.3953488372093023E-2</c:v>
                </c:pt>
                <c:pt idx="215">
                  <c:v>1.3888888888888888E-2</c:v>
                </c:pt>
                <c:pt idx="216">
                  <c:v>1.3824884792626729E-2</c:v>
                </c:pt>
                <c:pt idx="217">
                  <c:v>1.3761467889908258E-2</c:v>
                </c:pt>
                <c:pt idx="218">
                  <c:v>1.3698630136986301E-2</c:v>
                </c:pt>
                <c:pt idx="219">
                  <c:v>1.3636363636363636E-2</c:v>
                </c:pt>
                <c:pt idx="220">
                  <c:v>1.3574660633484163E-2</c:v>
                </c:pt>
                <c:pt idx="221">
                  <c:v>1.3513513513513514E-2</c:v>
                </c:pt>
                <c:pt idx="222">
                  <c:v>1.3452914798206279E-2</c:v>
                </c:pt>
                <c:pt idx="223">
                  <c:v>1.3392857142857142E-2</c:v>
                </c:pt>
                <c:pt idx="224">
                  <c:v>1.3333333333333334E-2</c:v>
                </c:pt>
                <c:pt idx="225">
                  <c:v>1.3274336283185841E-2</c:v>
                </c:pt>
                <c:pt idx="226">
                  <c:v>1.3215859030837005E-2</c:v>
                </c:pt>
                <c:pt idx="227">
                  <c:v>1.3157894736842105E-2</c:v>
                </c:pt>
                <c:pt idx="228">
                  <c:v>1.3100436681222707E-2</c:v>
                </c:pt>
                <c:pt idx="229">
                  <c:v>1.3043478260869565E-2</c:v>
                </c:pt>
                <c:pt idx="230">
                  <c:v>1.2987012987012988E-2</c:v>
                </c:pt>
                <c:pt idx="231">
                  <c:v>1.2931034482758621E-2</c:v>
                </c:pt>
                <c:pt idx="232">
                  <c:v>1.2875536480686695E-2</c:v>
                </c:pt>
                <c:pt idx="233">
                  <c:v>1.282051282051282E-2</c:v>
                </c:pt>
                <c:pt idx="234">
                  <c:v>1.276595744680851E-2</c:v>
                </c:pt>
                <c:pt idx="235">
                  <c:v>1.2711864406779662E-2</c:v>
                </c:pt>
                <c:pt idx="236">
                  <c:v>1.2658227848101266E-2</c:v>
                </c:pt>
                <c:pt idx="237">
                  <c:v>1.2605042016806723E-2</c:v>
                </c:pt>
                <c:pt idx="238">
                  <c:v>1.2552301255230125E-2</c:v>
                </c:pt>
                <c:pt idx="239">
                  <c:v>1.2500000000000001E-2</c:v>
                </c:pt>
                <c:pt idx="240">
                  <c:v>1.2448132780082987E-2</c:v>
                </c:pt>
                <c:pt idx="241">
                  <c:v>1.2396694214876033E-2</c:v>
                </c:pt>
                <c:pt idx="242">
                  <c:v>1.2345679012345678E-2</c:v>
                </c:pt>
                <c:pt idx="243">
                  <c:v>1.2295081967213115E-2</c:v>
                </c:pt>
                <c:pt idx="244">
                  <c:v>1.2244897959183673E-2</c:v>
                </c:pt>
                <c:pt idx="245">
                  <c:v>1.2195121951219513E-2</c:v>
                </c:pt>
                <c:pt idx="246">
                  <c:v>1.2145748987854251E-2</c:v>
                </c:pt>
                <c:pt idx="247">
                  <c:v>1.2096774193548387E-2</c:v>
                </c:pt>
                <c:pt idx="248">
                  <c:v>1.2048192771084338E-2</c:v>
                </c:pt>
                <c:pt idx="249">
                  <c:v>1.2E-2</c:v>
                </c:pt>
                <c:pt idx="250">
                  <c:v>1.1952191235059761E-2</c:v>
                </c:pt>
                <c:pt idx="251">
                  <c:v>1.1904761904761904E-2</c:v>
                </c:pt>
                <c:pt idx="252">
                  <c:v>1.1857707509881422E-2</c:v>
                </c:pt>
                <c:pt idx="253">
                  <c:v>1.1811023622047244E-2</c:v>
                </c:pt>
                <c:pt idx="254">
                  <c:v>1.1764705882352941E-2</c:v>
                </c:pt>
                <c:pt idx="255">
                  <c:v>1.171875E-2</c:v>
                </c:pt>
                <c:pt idx="256">
                  <c:v>1.1673151750972763E-2</c:v>
                </c:pt>
                <c:pt idx="257">
                  <c:v>1.1627906976744186E-2</c:v>
                </c:pt>
                <c:pt idx="258">
                  <c:v>1.1583011583011582E-2</c:v>
                </c:pt>
                <c:pt idx="259">
                  <c:v>1.1538461538461539E-2</c:v>
                </c:pt>
                <c:pt idx="260">
                  <c:v>1.1494252873563218E-2</c:v>
                </c:pt>
                <c:pt idx="261">
                  <c:v>1.1450381679389313E-2</c:v>
                </c:pt>
                <c:pt idx="262">
                  <c:v>1.1406844106463879E-2</c:v>
                </c:pt>
                <c:pt idx="263">
                  <c:v>1.1363636363636364E-2</c:v>
                </c:pt>
                <c:pt idx="264">
                  <c:v>1.1320754716981131E-2</c:v>
                </c:pt>
                <c:pt idx="265">
                  <c:v>1.1278195488721804E-2</c:v>
                </c:pt>
                <c:pt idx="266">
                  <c:v>1.1235955056179775E-2</c:v>
                </c:pt>
                <c:pt idx="267">
                  <c:v>1.1194029850746268E-2</c:v>
                </c:pt>
                <c:pt idx="268">
                  <c:v>1.1152416356877323E-2</c:v>
                </c:pt>
                <c:pt idx="269">
                  <c:v>1.1111111111111112E-2</c:v>
                </c:pt>
                <c:pt idx="270">
                  <c:v>1.107011070110701E-2</c:v>
                </c:pt>
                <c:pt idx="271">
                  <c:v>1.1029411764705883E-2</c:v>
                </c:pt>
                <c:pt idx="272">
                  <c:v>1.098901098901099E-2</c:v>
                </c:pt>
                <c:pt idx="273">
                  <c:v>1.0948905109489052E-2</c:v>
                </c:pt>
                <c:pt idx="274">
                  <c:v>1.090909090909091E-2</c:v>
                </c:pt>
                <c:pt idx="275">
                  <c:v>1.0869565217391304E-2</c:v>
                </c:pt>
                <c:pt idx="276">
                  <c:v>1.0830324909747292E-2</c:v>
                </c:pt>
                <c:pt idx="277">
                  <c:v>1.0791366906474821E-2</c:v>
                </c:pt>
                <c:pt idx="278">
                  <c:v>1.0752688172043012E-2</c:v>
                </c:pt>
                <c:pt idx="279">
                  <c:v>1.0714285714285714E-2</c:v>
                </c:pt>
                <c:pt idx="280">
                  <c:v>1.0676156583629894E-2</c:v>
                </c:pt>
                <c:pt idx="281">
                  <c:v>1.0638297872340425E-2</c:v>
                </c:pt>
                <c:pt idx="282">
                  <c:v>1.0600706713780919E-2</c:v>
                </c:pt>
                <c:pt idx="283">
                  <c:v>1.0563380281690141E-2</c:v>
                </c:pt>
                <c:pt idx="284">
                  <c:v>1.0526315789473684E-2</c:v>
                </c:pt>
                <c:pt idx="285">
                  <c:v>1.048951048951049E-2</c:v>
                </c:pt>
                <c:pt idx="286">
                  <c:v>1.0452961672473868E-2</c:v>
                </c:pt>
                <c:pt idx="287">
                  <c:v>1.0416666666666666E-2</c:v>
                </c:pt>
                <c:pt idx="288">
                  <c:v>1.0380622837370242E-2</c:v>
                </c:pt>
                <c:pt idx="289">
                  <c:v>1.0344827586206896E-2</c:v>
                </c:pt>
                <c:pt idx="290">
                  <c:v>1.0309278350515464E-2</c:v>
                </c:pt>
                <c:pt idx="291">
                  <c:v>1.0273972602739725E-2</c:v>
                </c:pt>
                <c:pt idx="292">
                  <c:v>1.0238907849829351E-2</c:v>
                </c:pt>
                <c:pt idx="293">
                  <c:v>1.020408163265306E-2</c:v>
                </c:pt>
                <c:pt idx="294">
                  <c:v>1.0169491525423728E-2</c:v>
                </c:pt>
                <c:pt idx="295">
                  <c:v>1.0135135135135136E-2</c:v>
                </c:pt>
                <c:pt idx="296">
                  <c:v>1.0101010101010102E-2</c:v>
                </c:pt>
                <c:pt idx="297">
                  <c:v>1.0067114093959731E-2</c:v>
                </c:pt>
                <c:pt idx="298">
                  <c:v>1.0033444816053512E-2</c:v>
                </c:pt>
                <c:pt idx="299">
                  <c:v>0.01</c:v>
                </c:pt>
                <c:pt idx="300">
                  <c:v>9.9667774086378731E-3</c:v>
                </c:pt>
                <c:pt idx="301">
                  <c:v>9.9337748344370865E-3</c:v>
                </c:pt>
                <c:pt idx="302">
                  <c:v>9.9009900990099011E-3</c:v>
                </c:pt>
                <c:pt idx="303">
                  <c:v>9.8684210526315784E-3</c:v>
                </c:pt>
                <c:pt idx="304">
                  <c:v>9.8360655737704927E-3</c:v>
                </c:pt>
                <c:pt idx="305">
                  <c:v>9.8039215686274508E-3</c:v>
                </c:pt>
                <c:pt idx="306">
                  <c:v>9.7719869706840382E-3</c:v>
                </c:pt>
                <c:pt idx="307">
                  <c:v>9.74025974025974E-3</c:v>
                </c:pt>
                <c:pt idx="308">
                  <c:v>9.7087378640776691E-3</c:v>
                </c:pt>
                <c:pt idx="309">
                  <c:v>9.6774193548387101E-3</c:v>
                </c:pt>
                <c:pt idx="310">
                  <c:v>9.6463022508038593E-3</c:v>
                </c:pt>
                <c:pt idx="311">
                  <c:v>9.6153846153846159E-3</c:v>
                </c:pt>
                <c:pt idx="312">
                  <c:v>9.5846645367412137E-3</c:v>
                </c:pt>
                <c:pt idx="313">
                  <c:v>9.5541401273885346E-3</c:v>
                </c:pt>
                <c:pt idx="314">
                  <c:v>9.5238095238095247E-3</c:v>
                </c:pt>
                <c:pt idx="315">
                  <c:v>9.4936708860759497E-3</c:v>
                </c:pt>
                <c:pt idx="316">
                  <c:v>9.4637223974763408E-3</c:v>
                </c:pt>
                <c:pt idx="317">
                  <c:v>9.433962264150943E-3</c:v>
                </c:pt>
                <c:pt idx="318">
                  <c:v>9.4043887147335428E-3</c:v>
                </c:pt>
                <c:pt idx="319">
                  <c:v>9.3749999999999997E-3</c:v>
                </c:pt>
                <c:pt idx="320">
                  <c:v>9.3457943925233638E-3</c:v>
                </c:pt>
                <c:pt idx="321">
                  <c:v>9.316770186335404E-3</c:v>
                </c:pt>
                <c:pt idx="322">
                  <c:v>9.2879256965944269E-3</c:v>
                </c:pt>
                <c:pt idx="323">
                  <c:v>9.2592592592592587E-3</c:v>
                </c:pt>
                <c:pt idx="324">
                  <c:v>9.2307692307692316E-3</c:v>
                </c:pt>
                <c:pt idx="325">
                  <c:v>9.202453987730062E-3</c:v>
                </c:pt>
                <c:pt idx="326">
                  <c:v>9.1743119266055051E-3</c:v>
                </c:pt>
                <c:pt idx="327">
                  <c:v>9.1463414634146336E-3</c:v>
                </c:pt>
                <c:pt idx="328">
                  <c:v>9.11854103343465E-3</c:v>
                </c:pt>
                <c:pt idx="329">
                  <c:v>9.0909090909090905E-3</c:v>
                </c:pt>
                <c:pt idx="330">
                  <c:v>9.0634441087613302E-3</c:v>
                </c:pt>
                <c:pt idx="331">
                  <c:v>9.0361445783132526E-3</c:v>
                </c:pt>
                <c:pt idx="332">
                  <c:v>9.0090090090090089E-3</c:v>
                </c:pt>
                <c:pt idx="333">
                  <c:v>8.9820359281437123E-3</c:v>
                </c:pt>
                <c:pt idx="334">
                  <c:v>8.9552238805970154E-3</c:v>
                </c:pt>
                <c:pt idx="335">
                  <c:v>8.9285714285714281E-3</c:v>
                </c:pt>
                <c:pt idx="336">
                  <c:v>8.9020771513353119E-3</c:v>
                </c:pt>
                <c:pt idx="337">
                  <c:v>8.8757396449704144E-3</c:v>
                </c:pt>
                <c:pt idx="338">
                  <c:v>8.8495575221238937E-3</c:v>
                </c:pt>
                <c:pt idx="339">
                  <c:v>8.8235294117647058E-3</c:v>
                </c:pt>
                <c:pt idx="340">
                  <c:v>8.7976539589442824E-3</c:v>
                </c:pt>
                <c:pt idx="341">
                  <c:v>8.771929824561403E-3</c:v>
                </c:pt>
                <c:pt idx="342">
                  <c:v>8.7463556851311956E-3</c:v>
                </c:pt>
                <c:pt idx="343">
                  <c:v>8.7209302325581394E-3</c:v>
                </c:pt>
                <c:pt idx="344">
                  <c:v>8.6956521739130436E-3</c:v>
                </c:pt>
                <c:pt idx="345">
                  <c:v>8.670520231213872E-3</c:v>
                </c:pt>
                <c:pt idx="346">
                  <c:v>8.6455331412103754E-3</c:v>
                </c:pt>
                <c:pt idx="347">
                  <c:v>8.6206896551724137E-3</c:v>
                </c:pt>
                <c:pt idx="348">
                  <c:v>8.5959885386819486E-3</c:v>
                </c:pt>
                <c:pt idx="349">
                  <c:v>8.5714285714285719E-3</c:v>
                </c:pt>
                <c:pt idx="350">
                  <c:v>8.5470085470085479E-3</c:v>
                </c:pt>
                <c:pt idx="351">
                  <c:v>8.5227272727272721E-3</c:v>
                </c:pt>
                <c:pt idx="352">
                  <c:v>8.4985835694051E-3</c:v>
                </c:pt>
                <c:pt idx="353">
                  <c:v>8.4745762711864406E-3</c:v>
                </c:pt>
                <c:pt idx="354">
                  <c:v>8.4507042253521118E-3</c:v>
                </c:pt>
                <c:pt idx="355">
                  <c:v>8.4269662921348312E-3</c:v>
                </c:pt>
                <c:pt idx="356">
                  <c:v>8.4033613445378148E-3</c:v>
                </c:pt>
                <c:pt idx="357">
                  <c:v>8.3798882681564244E-3</c:v>
                </c:pt>
                <c:pt idx="358">
                  <c:v>8.356545961002786E-3</c:v>
                </c:pt>
                <c:pt idx="359">
                  <c:v>8.3333333333333332E-3</c:v>
                </c:pt>
                <c:pt idx="360">
                  <c:v>8.3102493074792248E-3</c:v>
                </c:pt>
                <c:pt idx="361">
                  <c:v>8.2872928176795577E-3</c:v>
                </c:pt>
                <c:pt idx="362">
                  <c:v>8.2644628099173556E-3</c:v>
                </c:pt>
                <c:pt idx="363">
                  <c:v>8.241758241758242E-3</c:v>
                </c:pt>
                <c:pt idx="364">
                  <c:v>8.21917808219178E-3</c:v>
                </c:pt>
                <c:pt idx="365">
                  <c:v>8.1967213114754103E-3</c:v>
                </c:pt>
                <c:pt idx="366">
                  <c:v>8.1743869209809257E-3</c:v>
                </c:pt>
                <c:pt idx="367">
                  <c:v>8.152173913043478E-3</c:v>
                </c:pt>
                <c:pt idx="368">
                  <c:v>8.130081300813009E-3</c:v>
                </c:pt>
                <c:pt idx="369">
                  <c:v>8.1081081081081086E-3</c:v>
                </c:pt>
                <c:pt idx="370">
                  <c:v>8.0862533692722376E-3</c:v>
                </c:pt>
                <c:pt idx="371">
                  <c:v>8.0645161290322578E-3</c:v>
                </c:pt>
                <c:pt idx="372">
                  <c:v>8.0428954423592495E-3</c:v>
                </c:pt>
                <c:pt idx="373">
                  <c:v>8.0213903743315516E-3</c:v>
                </c:pt>
                <c:pt idx="374">
                  <c:v>8.0000000000000002E-3</c:v>
                </c:pt>
                <c:pt idx="375">
                  <c:v>7.9787234042553185E-3</c:v>
                </c:pt>
                <c:pt idx="376">
                  <c:v>7.9575596816976128E-3</c:v>
                </c:pt>
                <c:pt idx="377">
                  <c:v>7.9365079365079361E-3</c:v>
                </c:pt>
                <c:pt idx="378">
                  <c:v>7.9155672823219003E-3</c:v>
                </c:pt>
                <c:pt idx="379">
                  <c:v>7.8947368421052634E-3</c:v>
                </c:pt>
                <c:pt idx="380">
                  <c:v>7.874015748031496E-3</c:v>
                </c:pt>
                <c:pt idx="381">
                  <c:v>7.8534031413612562E-3</c:v>
                </c:pt>
                <c:pt idx="382">
                  <c:v>7.832898172323759E-3</c:v>
                </c:pt>
                <c:pt idx="383">
                  <c:v>7.8125E-3</c:v>
                </c:pt>
                <c:pt idx="384">
                  <c:v>7.7922077922077922E-3</c:v>
                </c:pt>
                <c:pt idx="385">
                  <c:v>7.7720207253886009E-3</c:v>
                </c:pt>
                <c:pt idx="386">
                  <c:v>7.7519379844961239E-3</c:v>
                </c:pt>
                <c:pt idx="387">
                  <c:v>7.7319587628865982E-3</c:v>
                </c:pt>
                <c:pt idx="388">
                  <c:v>7.7120822622107968E-3</c:v>
                </c:pt>
                <c:pt idx="389">
                  <c:v>7.6923076923076927E-3</c:v>
                </c:pt>
                <c:pt idx="390">
                  <c:v>7.6726342710997444E-3</c:v>
                </c:pt>
                <c:pt idx="391">
                  <c:v>7.6530612244897957E-3</c:v>
                </c:pt>
                <c:pt idx="392">
                  <c:v>7.6335877862595417E-3</c:v>
                </c:pt>
                <c:pt idx="393">
                  <c:v>7.6142131979695434E-3</c:v>
                </c:pt>
                <c:pt idx="394">
                  <c:v>7.5949367088607592E-3</c:v>
                </c:pt>
                <c:pt idx="395">
                  <c:v>7.575757575757576E-3</c:v>
                </c:pt>
                <c:pt idx="396">
                  <c:v>7.556675062972292E-3</c:v>
                </c:pt>
                <c:pt idx="397">
                  <c:v>7.537688442211055E-3</c:v>
                </c:pt>
                <c:pt idx="398">
                  <c:v>7.5187969924812026E-3</c:v>
                </c:pt>
                <c:pt idx="399">
                  <c:v>7.4999999999999997E-3</c:v>
                </c:pt>
                <c:pt idx="400">
                  <c:v>7.481296758104738E-3</c:v>
                </c:pt>
                <c:pt idx="401">
                  <c:v>7.462686567164179E-3</c:v>
                </c:pt>
                <c:pt idx="402">
                  <c:v>7.4441687344913151E-3</c:v>
                </c:pt>
                <c:pt idx="403">
                  <c:v>7.4257425742574254E-3</c:v>
                </c:pt>
                <c:pt idx="404">
                  <c:v>7.4074074074074077E-3</c:v>
                </c:pt>
                <c:pt idx="405">
                  <c:v>7.3891625615763543E-3</c:v>
                </c:pt>
                <c:pt idx="406">
                  <c:v>7.3710073710073713E-3</c:v>
                </c:pt>
                <c:pt idx="407">
                  <c:v>7.3529411764705881E-3</c:v>
                </c:pt>
                <c:pt idx="408">
                  <c:v>7.3349633251833741E-3</c:v>
                </c:pt>
                <c:pt idx="409">
                  <c:v>7.3170731707317077E-3</c:v>
                </c:pt>
                <c:pt idx="410">
                  <c:v>7.2992700729927005E-3</c:v>
                </c:pt>
                <c:pt idx="411">
                  <c:v>7.2815533980582527E-3</c:v>
                </c:pt>
                <c:pt idx="412">
                  <c:v>7.2639225181598066E-3</c:v>
                </c:pt>
                <c:pt idx="413">
                  <c:v>7.246376811594203E-3</c:v>
                </c:pt>
                <c:pt idx="414">
                  <c:v>7.2289156626506026E-3</c:v>
                </c:pt>
                <c:pt idx="415">
                  <c:v>7.2115384615384619E-3</c:v>
                </c:pt>
                <c:pt idx="416">
                  <c:v>7.1942446043165471E-3</c:v>
                </c:pt>
                <c:pt idx="417">
                  <c:v>7.1770334928229667E-3</c:v>
                </c:pt>
                <c:pt idx="418">
                  <c:v>7.1599045346062056E-3</c:v>
                </c:pt>
                <c:pt idx="419">
                  <c:v>7.1428571428571426E-3</c:v>
                </c:pt>
                <c:pt idx="420">
                  <c:v>7.1258907363420431E-3</c:v>
                </c:pt>
                <c:pt idx="421">
                  <c:v>7.1090047393364926E-3</c:v>
                </c:pt>
                <c:pt idx="422">
                  <c:v>7.0921985815602835E-3</c:v>
                </c:pt>
                <c:pt idx="423">
                  <c:v>7.0754716981132077E-3</c:v>
                </c:pt>
                <c:pt idx="424">
                  <c:v>7.058823529411765E-3</c:v>
                </c:pt>
                <c:pt idx="425">
                  <c:v>7.0422535211267607E-3</c:v>
                </c:pt>
                <c:pt idx="426">
                  <c:v>7.0257611241217799E-3</c:v>
                </c:pt>
                <c:pt idx="427">
                  <c:v>7.0093457943925233E-3</c:v>
                </c:pt>
                <c:pt idx="428">
                  <c:v>6.993006993006993E-3</c:v>
                </c:pt>
                <c:pt idx="429">
                  <c:v>6.9767441860465115E-3</c:v>
                </c:pt>
                <c:pt idx="430">
                  <c:v>6.9605568445475635E-3</c:v>
                </c:pt>
                <c:pt idx="431">
                  <c:v>6.9444444444444441E-3</c:v>
                </c:pt>
                <c:pt idx="432">
                  <c:v>6.9284064665127024E-3</c:v>
                </c:pt>
                <c:pt idx="433">
                  <c:v>6.9124423963133645E-3</c:v>
                </c:pt>
                <c:pt idx="434">
                  <c:v>6.8965517241379309E-3</c:v>
                </c:pt>
                <c:pt idx="435">
                  <c:v>6.8807339449541288E-3</c:v>
                </c:pt>
                <c:pt idx="436">
                  <c:v>6.8649885583524023E-3</c:v>
                </c:pt>
                <c:pt idx="437">
                  <c:v>6.8493150684931503E-3</c:v>
                </c:pt>
                <c:pt idx="438">
                  <c:v>6.8337129840546698E-3</c:v>
                </c:pt>
                <c:pt idx="439">
                  <c:v>6.8181818181818179E-3</c:v>
                </c:pt>
                <c:pt idx="440">
                  <c:v>6.8027210884353739E-3</c:v>
                </c:pt>
                <c:pt idx="441">
                  <c:v>6.7873303167420816E-3</c:v>
                </c:pt>
                <c:pt idx="442">
                  <c:v>6.7720090293453723E-3</c:v>
                </c:pt>
                <c:pt idx="443">
                  <c:v>6.7567567567567571E-3</c:v>
                </c:pt>
                <c:pt idx="444">
                  <c:v>6.7415730337078653E-3</c:v>
                </c:pt>
                <c:pt idx="445">
                  <c:v>6.7264573991031393E-3</c:v>
                </c:pt>
                <c:pt idx="446">
                  <c:v>6.7114093959731542E-3</c:v>
                </c:pt>
                <c:pt idx="447">
                  <c:v>6.6964285714285711E-3</c:v>
                </c:pt>
                <c:pt idx="448">
                  <c:v>6.6815144766146995E-3</c:v>
                </c:pt>
                <c:pt idx="449">
                  <c:v>6.6666666666666671E-3</c:v>
                </c:pt>
                <c:pt idx="450">
                  <c:v>6.6518847006651885E-3</c:v>
                </c:pt>
                <c:pt idx="451">
                  <c:v>6.6371681415929203E-3</c:v>
                </c:pt>
                <c:pt idx="452">
                  <c:v>6.6225165562913907E-3</c:v>
                </c:pt>
                <c:pt idx="453">
                  <c:v>6.6079295154185024E-3</c:v>
                </c:pt>
                <c:pt idx="454">
                  <c:v>6.5934065934065934E-3</c:v>
                </c:pt>
                <c:pt idx="455">
                  <c:v>6.5789473684210523E-3</c:v>
                </c:pt>
                <c:pt idx="456">
                  <c:v>6.5645514223194746E-3</c:v>
                </c:pt>
                <c:pt idx="457">
                  <c:v>6.5502183406113534E-3</c:v>
                </c:pt>
                <c:pt idx="458">
                  <c:v>6.5359477124183009E-3</c:v>
                </c:pt>
                <c:pt idx="459">
                  <c:v>6.5217391304347823E-3</c:v>
                </c:pt>
                <c:pt idx="460">
                  <c:v>6.5075921908893707E-3</c:v>
                </c:pt>
                <c:pt idx="461">
                  <c:v>6.4935064935064939E-3</c:v>
                </c:pt>
                <c:pt idx="462">
                  <c:v>6.4794816414686825E-3</c:v>
                </c:pt>
                <c:pt idx="463">
                  <c:v>6.4655172413793103E-3</c:v>
                </c:pt>
                <c:pt idx="464">
                  <c:v>6.4516129032258064E-3</c:v>
                </c:pt>
                <c:pt idx="465">
                  <c:v>6.4377682403433476E-3</c:v>
                </c:pt>
                <c:pt idx="466">
                  <c:v>6.4239828693790149E-3</c:v>
                </c:pt>
                <c:pt idx="467">
                  <c:v>6.41025641025641E-3</c:v>
                </c:pt>
                <c:pt idx="468">
                  <c:v>6.3965884861407248E-3</c:v>
                </c:pt>
                <c:pt idx="469">
                  <c:v>6.382978723404255E-3</c:v>
                </c:pt>
                <c:pt idx="470">
                  <c:v>6.369426751592357E-3</c:v>
                </c:pt>
                <c:pt idx="471">
                  <c:v>6.3559322033898309E-3</c:v>
                </c:pt>
                <c:pt idx="472">
                  <c:v>6.3424947145877377E-3</c:v>
                </c:pt>
                <c:pt idx="473">
                  <c:v>6.3291139240506328E-3</c:v>
                </c:pt>
                <c:pt idx="474">
                  <c:v>6.3157894736842104E-3</c:v>
                </c:pt>
                <c:pt idx="475">
                  <c:v>6.3025210084033615E-3</c:v>
                </c:pt>
                <c:pt idx="476">
                  <c:v>6.2893081761006293E-3</c:v>
                </c:pt>
                <c:pt idx="477">
                  <c:v>6.2761506276150627E-3</c:v>
                </c:pt>
                <c:pt idx="478">
                  <c:v>6.2630480167014616E-3</c:v>
                </c:pt>
                <c:pt idx="479">
                  <c:v>6.2500000000000003E-3</c:v>
                </c:pt>
                <c:pt idx="480">
                  <c:v>6.2370062370062374E-3</c:v>
                </c:pt>
                <c:pt idx="481">
                  <c:v>6.2240663900414933E-3</c:v>
                </c:pt>
                <c:pt idx="482">
                  <c:v>6.2111801242236021E-3</c:v>
                </c:pt>
                <c:pt idx="483">
                  <c:v>6.1983471074380167E-3</c:v>
                </c:pt>
                <c:pt idx="484">
                  <c:v>6.1855670103092781E-3</c:v>
                </c:pt>
                <c:pt idx="485">
                  <c:v>6.1728395061728392E-3</c:v>
                </c:pt>
                <c:pt idx="486">
                  <c:v>6.1601642710472282E-3</c:v>
                </c:pt>
                <c:pt idx="487">
                  <c:v>6.1475409836065573E-3</c:v>
                </c:pt>
                <c:pt idx="488">
                  <c:v>6.1349693251533744E-3</c:v>
                </c:pt>
                <c:pt idx="489">
                  <c:v>6.1224489795918364E-3</c:v>
                </c:pt>
                <c:pt idx="490">
                  <c:v>6.1099796334012219E-3</c:v>
                </c:pt>
                <c:pt idx="491">
                  <c:v>6.0975609756097563E-3</c:v>
                </c:pt>
                <c:pt idx="492">
                  <c:v>6.0851926977687626E-3</c:v>
                </c:pt>
                <c:pt idx="493">
                  <c:v>6.0728744939271256E-3</c:v>
                </c:pt>
                <c:pt idx="494">
                  <c:v>6.0606060606060606E-3</c:v>
                </c:pt>
                <c:pt idx="495">
                  <c:v>6.0483870967741934E-3</c:v>
                </c:pt>
                <c:pt idx="496">
                  <c:v>6.0362173038229373E-3</c:v>
                </c:pt>
                <c:pt idx="497">
                  <c:v>6.024096385542169E-3</c:v>
                </c:pt>
                <c:pt idx="498">
                  <c:v>6.0120240480961923E-3</c:v>
                </c:pt>
                <c:pt idx="499">
                  <c:v>6.0000000000000001E-3</c:v>
                </c:pt>
                <c:pt idx="500">
                  <c:v>5.9880239520958087E-3</c:v>
                </c:pt>
                <c:pt idx="501">
                  <c:v>5.9760956175298804E-3</c:v>
                </c:pt>
                <c:pt idx="502">
                  <c:v>5.9642147117296221E-3</c:v>
                </c:pt>
                <c:pt idx="503">
                  <c:v>5.9523809523809521E-3</c:v>
                </c:pt>
                <c:pt idx="504">
                  <c:v>5.9405940594059407E-3</c:v>
                </c:pt>
                <c:pt idx="505">
                  <c:v>5.9288537549407111E-3</c:v>
                </c:pt>
                <c:pt idx="506">
                  <c:v>5.9171597633136093E-3</c:v>
                </c:pt>
                <c:pt idx="507">
                  <c:v>5.905511811023622E-3</c:v>
                </c:pt>
                <c:pt idx="508">
                  <c:v>5.893909626719057E-3</c:v>
                </c:pt>
                <c:pt idx="509">
                  <c:v>5.8823529411764705E-3</c:v>
                </c:pt>
                <c:pt idx="510">
                  <c:v>5.8708414872798431E-3</c:v>
                </c:pt>
                <c:pt idx="511">
                  <c:v>5.859375E-3</c:v>
                </c:pt>
                <c:pt idx="512">
                  <c:v>5.8479532163742687E-3</c:v>
                </c:pt>
                <c:pt idx="513">
                  <c:v>5.8365758754863814E-3</c:v>
                </c:pt>
                <c:pt idx="514">
                  <c:v>5.8252427184466021E-3</c:v>
                </c:pt>
                <c:pt idx="515">
                  <c:v>5.8139534883720929E-3</c:v>
                </c:pt>
                <c:pt idx="516">
                  <c:v>5.8027079303675051E-3</c:v>
                </c:pt>
                <c:pt idx="517">
                  <c:v>5.7915057915057912E-3</c:v>
                </c:pt>
                <c:pt idx="518">
                  <c:v>5.7803468208092483E-3</c:v>
                </c:pt>
                <c:pt idx="519">
                  <c:v>5.7692307692307696E-3</c:v>
                </c:pt>
                <c:pt idx="520">
                  <c:v>5.7581573896353169E-3</c:v>
                </c:pt>
                <c:pt idx="521">
                  <c:v>5.7471264367816091E-3</c:v>
                </c:pt>
                <c:pt idx="522">
                  <c:v>5.7361376673040155E-3</c:v>
                </c:pt>
                <c:pt idx="523">
                  <c:v>5.7251908396946565E-3</c:v>
                </c:pt>
                <c:pt idx="524">
                  <c:v>5.7142857142857143E-3</c:v>
                </c:pt>
                <c:pt idx="525">
                  <c:v>5.7034220532319393E-3</c:v>
                </c:pt>
                <c:pt idx="526">
                  <c:v>5.6925996204933585E-3</c:v>
                </c:pt>
                <c:pt idx="527">
                  <c:v>5.681818181818182E-3</c:v>
                </c:pt>
                <c:pt idx="528">
                  <c:v>5.6710775047258983E-3</c:v>
                </c:pt>
                <c:pt idx="529">
                  <c:v>5.6603773584905656E-3</c:v>
                </c:pt>
                <c:pt idx="530">
                  <c:v>5.6497175141242938E-3</c:v>
                </c:pt>
                <c:pt idx="531">
                  <c:v>5.6390977443609019E-3</c:v>
                </c:pt>
                <c:pt idx="532">
                  <c:v>5.6285178236397749E-3</c:v>
                </c:pt>
                <c:pt idx="533">
                  <c:v>5.6179775280898875E-3</c:v>
                </c:pt>
                <c:pt idx="534">
                  <c:v>5.6074766355140183E-3</c:v>
                </c:pt>
                <c:pt idx="535">
                  <c:v>5.597014925373134E-3</c:v>
                </c:pt>
                <c:pt idx="536">
                  <c:v>5.5865921787709499E-3</c:v>
                </c:pt>
                <c:pt idx="537">
                  <c:v>5.5762081784386614E-3</c:v>
                </c:pt>
                <c:pt idx="538">
                  <c:v>5.5658627087198514E-3</c:v>
                </c:pt>
                <c:pt idx="539">
                  <c:v>5.5555555555555558E-3</c:v>
                </c:pt>
                <c:pt idx="540">
                  <c:v>5.5452865064695009E-3</c:v>
                </c:pt>
                <c:pt idx="541">
                  <c:v>5.5350553505535052E-3</c:v>
                </c:pt>
                <c:pt idx="542">
                  <c:v>5.5248618784530384E-3</c:v>
                </c:pt>
                <c:pt idx="543">
                  <c:v>5.5147058823529415E-3</c:v>
                </c:pt>
                <c:pt idx="544">
                  <c:v>5.5045871559633031E-3</c:v>
                </c:pt>
                <c:pt idx="545">
                  <c:v>5.4945054945054949E-3</c:v>
                </c:pt>
                <c:pt idx="546">
                  <c:v>5.4844606946983544E-3</c:v>
                </c:pt>
                <c:pt idx="547">
                  <c:v>5.4744525547445258E-3</c:v>
                </c:pt>
                <c:pt idx="548">
                  <c:v>5.4644808743169399E-3</c:v>
                </c:pt>
                <c:pt idx="549">
                  <c:v>5.454545454545455E-3</c:v>
                </c:pt>
                <c:pt idx="550">
                  <c:v>5.4446460980036296E-3</c:v>
                </c:pt>
                <c:pt idx="551">
                  <c:v>5.434782608695652E-3</c:v>
                </c:pt>
                <c:pt idx="552">
                  <c:v>5.4249547920433997E-3</c:v>
                </c:pt>
                <c:pt idx="553">
                  <c:v>5.415162454873646E-3</c:v>
                </c:pt>
                <c:pt idx="554">
                  <c:v>5.4054054054054057E-3</c:v>
                </c:pt>
                <c:pt idx="555">
                  <c:v>5.3956834532374104E-3</c:v>
                </c:pt>
                <c:pt idx="556">
                  <c:v>5.3859964093357273E-3</c:v>
                </c:pt>
                <c:pt idx="557">
                  <c:v>5.3763440860215058E-3</c:v>
                </c:pt>
                <c:pt idx="558">
                  <c:v>5.3667262969588547E-3</c:v>
                </c:pt>
                <c:pt idx="559">
                  <c:v>5.3571428571428572E-3</c:v>
                </c:pt>
                <c:pt idx="560">
                  <c:v>5.3475935828877002E-3</c:v>
                </c:pt>
                <c:pt idx="561">
                  <c:v>5.3380782918149468E-3</c:v>
                </c:pt>
                <c:pt idx="562">
                  <c:v>5.3285968028419185E-3</c:v>
                </c:pt>
                <c:pt idx="563">
                  <c:v>5.3191489361702126E-3</c:v>
                </c:pt>
                <c:pt idx="564">
                  <c:v>5.3097345132743362E-3</c:v>
                </c:pt>
                <c:pt idx="565">
                  <c:v>5.3003533568904597E-3</c:v>
                </c:pt>
                <c:pt idx="566">
                  <c:v>5.2910052910052907E-3</c:v>
                </c:pt>
                <c:pt idx="567">
                  <c:v>5.2816901408450703E-3</c:v>
                </c:pt>
                <c:pt idx="568">
                  <c:v>5.272407732864675E-3</c:v>
                </c:pt>
                <c:pt idx="569">
                  <c:v>5.263157894736842E-3</c:v>
                </c:pt>
                <c:pt idx="570">
                  <c:v>5.2539404553415062E-3</c:v>
                </c:pt>
                <c:pt idx="571">
                  <c:v>5.244755244755245E-3</c:v>
                </c:pt>
                <c:pt idx="572">
                  <c:v>5.235602094240838E-3</c:v>
                </c:pt>
                <c:pt idx="573">
                  <c:v>5.2264808362369342E-3</c:v>
                </c:pt>
                <c:pt idx="574">
                  <c:v>5.2173913043478265E-3</c:v>
                </c:pt>
                <c:pt idx="575">
                  <c:v>5.208333333333333E-3</c:v>
                </c:pt>
                <c:pt idx="576">
                  <c:v>5.1993067590987872E-3</c:v>
                </c:pt>
                <c:pt idx="577">
                  <c:v>5.1903114186851208E-3</c:v>
                </c:pt>
                <c:pt idx="578">
                  <c:v>5.1813471502590676E-3</c:v>
                </c:pt>
                <c:pt idx="579">
                  <c:v>5.1724137931034482E-3</c:v>
                </c:pt>
                <c:pt idx="580">
                  <c:v>5.1635111876075735E-3</c:v>
                </c:pt>
                <c:pt idx="581">
                  <c:v>5.1546391752577319E-3</c:v>
                </c:pt>
                <c:pt idx="582">
                  <c:v>5.1457975986277877E-3</c:v>
                </c:pt>
                <c:pt idx="583">
                  <c:v>5.1369863013698627E-3</c:v>
                </c:pt>
                <c:pt idx="584">
                  <c:v>5.1282051282051282E-3</c:v>
                </c:pt>
                <c:pt idx="585">
                  <c:v>5.1194539249146756E-3</c:v>
                </c:pt>
                <c:pt idx="586">
                  <c:v>5.1107325383304937E-3</c:v>
                </c:pt>
                <c:pt idx="587">
                  <c:v>5.1020408163265302E-3</c:v>
                </c:pt>
                <c:pt idx="588">
                  <c:v>5.0933786078098476E-3</c:v>
                </c:pt>
                <c:pt idx="589">
                  <c:v>5.084745762711864E-3</c:v>
                </c:pt>
                <c:pt idx="590">
                  <c:v>5.076142131979695E-3</c:v>
                </c:pt>
                <c:pt idx="591">
                  <c:v>5.0675675675675678E-3</c:v>
                </c:pt>
                <c:pt idx="592">
                  <c:v>5.0590219224283303E-3</c:v>
                </c:pt>
                <c:pt idx="593">
                  <c:v>5.0505050505050509E-3</c:v>
                </c:pt>
                <c:pt idx="594">
                  <c:v>5.0420168067226894E-3</c:v>
                </c:pt>
                <c:pt idx="595">
                  <c:v>5.0335570469798654E-3</c:v>
                </c:pt>
                <c:pt idx="596">
                  <c:v>5.0251256281407036E-3</c:v>
                </c:pt>
                <c:pt idx="597">
                  <c:v>5.016722408026756E-3</c:v>
                </c:pt>
                <c:pt idx="598">
                  <c:v>5.008347245409015E-3</c:v>
                </c:pt>
                <c:pt idx="599">
                  <c:v>5.0000000000000001E-3</c:v>
                </c:pt>
                <c:pt idx="600">
                  <c:v>4.9916805324459234E-3</c:v>
                </c:pt>
                <c:pt idx="601">
                  <c:v>4.9833887043189366E-3</c:v>
                </c:pt>
                <c:pt idx="602">
                  <c:v>4.9751243781094526E-3</c:v>
                </c:pt>
                <c:pt idx="603">
                  <c:v>4.9668874172185433E-3</c:v>
                </c:pt>
                <c:pt idx="604">
                  <c:v>4.9586776859504135E-3</c:v>
                </c:pt>
                <c:pt idx="605">
                  <c:v>4.9504950495049506E-3</c:v>
                </c:pt>
                <c:pt idx="606">
                  <c:v>4.9423393739703456E-3</c:v>
                </c:pt>
                <c:pt idx="607">
                  <c:v>4.9342105263157892E-3</c:v>
                </c:pt>
                <c:pt idx="608">
                  <c:v>4.9261083743842365E-3</c:v>
                </c:pt>
                <c:pt idx="609">
                  <c:v>4.9180327868852463E-3</c:v>
                </c:pt>
                <c:pt idx="610">
                  <c:v>4.9099836333878887E-3</c:v>
                </c:pt>
                <c:pt idx="611">
                  <c:v>4.9019607843137254E-3</c:v>
                </c:pt>
                <c:pt idx="612">
                  <c:v>4.8939641109298528E-3</c:v>
                </c:pt>
                <c:pt idx="613">
                  <c:v>4.8859934853420191E-3</c:v>
                </c:pt>
                <c:pt idx="614">
                  <c:v>4.8780487804878049E-3</c:v>
                </c:pt>
                <c:pt idx="615">
                  <c:v>4.87012987012987E-3</c:v>
                </c:pt>
                <c:pt idx="616">
                  <c:v>4.8622366288492711E-3</c:v>
                </c:pt>
                <c:pt idx="617">
                  <c:v>4.8543689320388345E-3</c:v>
                </c:pt>
                <c:pt idx="618">
                  <c:v>4.8465266558966073E-3</c:v>
                </c:pt>
                <c:pt idx="619">
                  <c:v>4.8387096774193551E-3</c:v>
                </c:pt>
                <c:pt idx="620">
                  <c:v>4.830917874396135E-3</c:v>
                </c:pt>
                <c:pt idx="621">
                  <c:v>4.8231511254019296E-3</c:v>
                </c:pt>
                <c:pt idx="622">
                  <c:v>4.815409309791332E-3</c:v>
                </c:pt>
                <c:pt idx="623">
                  <c:v>4.807692307692308E-3</c:v>
                </c:pt>
                <c:pt idx="624">
                  <c:v>4.7999999999999996E-3</c:v>
                </c:pt>
                <c:pt idx="625">
                  <c:v>4.7923322683706068E-3</c:v>
                </c:pt>
                <c:pt idx="626">
                  <c:v>4.7846889952153108E-3</c:v>
                </c:pt>
                <c:pt idx="627">
                  <c:v>4.7770700636942673E-3</c:v>
                </c:pt>
                <c:pt idx="628">
                  <c:v>4.7694753577106515E-3</c:v>
                </c:pt>
                <c:pt idx="629">
                  <c:v>4.7619047619047623E-3</c:v>
                </c:pt>
                <c:pt idx="630">
                  <c:v>4.7543581616481777E-3</c:v>
                </c:pt>
                <c:pt idx="631">
                  <c:v>4.7468354430379748E-3</c:v>
                </c:pt>
                <c:pt idx="632">
                  <c:v>4.7393364928909956E-3</c:v>
                </c:pt>
                <c:pt idx="633">
                  <c:v>4.7318611987381704E-3</c:v>
                </c:pt>
                <c:pt idx="634">
                  <c:v>4.7244094488188976E-3</c:v>
                </c:pt>
                <c:pt idx="635">
                  <c:v>4.7169811320754715E-3</c:v>
                </c:pt>
                <c:pt idx="636">
                  <c:v>4.7095761381475663E-3</c:v>
                </c:pt>
                <c:pt idx="637">
                  <c:v>4.7021943573667714E-3</c:v>
                </c:pt>
                <c:pt idx="638">
                  <c:v>4.6948356807511738E-3</c:v>
                </c:pt>
                <c:pt idx="639">
                  <c:v>4.6874999999999998E-3</c:v>
                </c:pt>
                <c:pt idx="640">
                  <c:v>4.6801872074882997E-3</c:v>
                </c:pt>
                <c:pt idx="641">
                  <c:v>4.6728971962616819E-3</c:v>
                </c:pt>
                <c:pt idx="642">
                  <c:v>4.6656298600311046E-3</c:v>
                </c:pt>
                <c:pt idx="643">
                  <c:v>4.658385093167702E-3</c:v>
                </c:pt>
                <c:pt idx="644">
                  <c:v>4.6511627906976744E-3</c:v>
                </c:pt>
                <c:pt idx="645">
                  <c:v>4.6439628482972135E-3</c:v>
                </c:pt>
                <c:pt idx="646">
                  <c:v>4.6367851622874804E-3</c:v>
                </c:pt>
                <c:pt idx="647">
                  <c:v>4.6296296296296294E-3</c:v>
                </c:pt>
                <c:pt idx="648">
                  <c:v>4.6224961479198771E-3</c:v>
                </c:pt>
                <c:pt idx="649">
                  <c:v>4.6153846153846158E-3</c:v>
                </c:pt>
                <c:pt idx="650">
                  <c:v>4.608294930875576E-3</c:v>
                </c:pt>
                <c:pt idx="651">
                  <c:v>4.601226993865031E-3</c:v>
                </c:pt>
                <c:pt idx="652">
                  <c:v>4.5941807044410417E-3</c:v>
                </c:pt>
                <c:pt idx="653">
                  <c:v>4.5871559633027525E-3</c:v>
                </c:pt>
                <c:pt idx="654">
                  <c:v>4.5801526717557254E-3</c:v>
                </c:pt>
                <c:pt idx="655">
                  <c:v>4.5731707317073168E-3</c:v>
                </c:pt>
                <c:pt idx="656">
                  <c:v>4.5662100456621002E-3</c:v>
                </c:pt>
                <c:pt idx="657">
                  <c:v>4.559270516717325E-3</c:v>
                </c:pt>
                <c:pt idx="658">
                  <c:v>4.552352048558422E-3</c:v>
                </c:pt>
                <c:pt idx="659">
                  <c:v>4.5454545454545452E-3</c:v>
                </c:pt>
                <c:pt idx="660">
                  <c:v>4.5385779122541605E-3</c:v>
                </c:pt>
                <c:pt idx="661">
                  <c:v>4.5317220543806651E-3</c:v>
                </c:pt>
                <c:pt idx="662">
                  <c:v>4.5248868778280547E-3</c:v>
                </c:pt>
                <c:pt idx="663">
                  <c:v>4.5180722891566263E-3</c:v>
                </c:pt>
                <c:pt idx="664">
                  <c:v>4.5112781954887221E-3</c:v>
                </c:pt>
                <c:pt idx="665">
                  <c:v>4.5045045045045045E-3</c:v>
                </c:pt>
                <c:pt idx="666">
                  <c:v>4.4977511244377807E-3</c:v>
                </c:pt>
                <c:pt idx="667">
                  <c:v>4.4910179640718561E-3</c:v>
                </c:pt>
                <c:pt idx="668">
                  <c:v>4.4843049327354259E-3</c:v>
                </c:pt>
                <c:pt idx="669">
                  <c:v>4.4776119402985077E-3</c:v>
                </c:pt>
                <c:pt idx="670">
                  <c:v>4.4709388971684054E-3</c:v>
                </c:pt>
                <c:pt idx="671">
                  <c:v>4.464285714285714E-3</c:v>
                </c:pt>
                <c:pt idx="672">
                  <c:v>4.4576523031203564E-3</c:v>
                </c:pt>
                <c:pt idx="673">
                  <c:v>4.4510385756676559E-3</c:v>
                </c:pt>
                <c:pt idx="674">
                  <c:v>4.4444444444444444E-3</c:v>
                </c:pt>
                <c:pt idx="675">
                  <c:v>4.4378698224852072E-3</c:v>
                </c:pt>
                <c:pt idx="676">
                  <c:v>4.4313146233382573E-3</c:v>
                </c:pt>
                <c:pt idx="677">
                  <c:v>4.4247787610619468E-3</c:v>
                </c:pt>
                <c:pt idx="678">
                  <c:v>4.418262150220913E-3</c:v>
                </c:pt>
                <c:pt idx="679">
                  <c:v>4.4117647058823529E-3</c:v>
                </c:pt>
                <c:pt idx="680">
                  <c:v>4.4052863436123352E-3</c:v>
                </c:pt>
                <c:pt idx="681">
                  <c:v>4.3988269794721412E-3</c:v>
                </c:pt>
                <c:pt idx="682">
                  <c:v>4.3923865300146414E-3</c:v>
                </c:pt>
                <c:pt idx="683">
                  <c:v>4.3859649122807015E-3</c:v>
                </c:pt>
                <c:pt idx="684">
                  <c:v>4.3795620437956208E-3</c:v>
                </c:pt>
                <c:pt idx="685">
                  <c:v>4.3731778425655978E-3</c:v>
                </c:pt>
                <c:pt idx="686">
                  <c:v>4.3668122270742356E-3</c:v>
                </c:pt>
                <c:pt idx="687">
                  <c:v>4.3604651162790697E-3</c:v>
                </c:pt>
                <c:pt idx="688">
                  <c:v>4.3541364296081275E-3</c:v>
                </c:pt>
                <c:pt idx="689">
                  <c:v>4.3478260869565218E-3</c:v>
                </c:pt>
                <c:pt idx="690">
                  <c:v>4.3415340086830683E-3</c:v>
                </c:pt>
                <c:pt idx="691">
                  <c:v>4.335260115606936E-3</c:v>
                </c:pt>
                <c:pt idx="692">
                  <c:v>4.329004329004329E-3</c:v>
                </c:pt>
                <c:pt idx="693">
                  <c:v>4.3227665706051877E-3</c:v>
                </c:pt>
                <c:pt idx="694">
                  <c:v>4.3165467625899279E-3</c:v>
                </c:pt>
                <c:pt idx="695">
                  <c:v>4.3103448275862068E-3</c:v>
                </c:pt>
                <c:pt idx="696">
                  <c:v>4.30416068866571E-3</c:v>
                </c:pt>
                <c:pt idx="697">
                  <c:v>4.2979942693409743E-3</c:v>
                </c:pt>
                <c:pt idx="698">
                  <c:v>4.2918454935622317E-3</c:v>
                </c:pt>
                <c:pt idx="699">
                  <c:v>4.2857142857142859E-3</c:v>
                </c:pt>
                <c:pt idx="700">
                  <c:v>4.2796005706134095E-3</c:v>
                </c:pt>
                <c:pt idx="701">
                  <c:v>4.2735042735042739E-3</c:v>
                </c:pt>
                <c:pt idx="702">
                  <c:v>4.2674253200568994E-3</c:v>
                </c:pt>
                <c:pt idx="703">
                  <c:v>4.261363636363636E-3</c:v>
                </c:pt>
                <c:pt idx="704">
                  <c:v>4.2553191489361703E-3</c:v>
                </c:pt>
                <c:pt idx="705">
                  <c:v>4.24929178470255E-3</c:v>
                </c:pt>
                <c:pt idx="706">
                  <c:v>4.2432814710042432E-3</c:v>
                </c:pt>
                <c:pt idx="707">
                  <c:v>4.2372881355932203E-3</c:v>
                </c:pt>
                <c:pt idx="708">
                  <c:v>4.2313117066290554E-3</c:v>
                </c:pt>
                <c:pt idx="709">
                  <c:v>4.2253521126760559E-3</c:v>
                </c:pt>
                <c:pt idx="710">
                  <c:v>4.2194092827004216E-3</c:v>
                </c:pt>
                <c:pt idx="711">
                  <c:v>4.2134831460674156E-3</c:v>
                </c:pt>
                <c:pt idx="712">
                  <c:v>4.2075736325385693E-3</c:v>
                </c:pt>
                <c:pt idx="713">
                  <c:v>4.2016806722689074E-3</c:v>
                </c:pt>
                <c:pt idx="714">
                  <c:v>4.1958041958041958E-3</c:v>
                </c:pt>
                <c:pt idx="715">
                  <c:v>4.1899441340782122E-3</c:v>
                </c:pt>
                <c:pt idx="716">
                  <c:v>4.1841004184100415E-3</c:v>
                </c:pt>
                <c:pt idx="717">
                  <c:v>4.178272980501393E-3</c:v>
                </c:pt>
                <c:pt idx="718">
                  <c:v>4.172461752433936E-3</c:v>
                </c:pt>
                <c:pt idx="719">
                  <c:v>4.1666666666666666E-3</c:v>
                </c:pt>
                <c:pt idx="720">
                  <c:v>4.160887656033287E-3</c:v>
                </c:pt>
                <c:pt idx="721">
                  <c:v>4.1551246537396124E-3</c:v>
                </c:pt>
                <c:pt idx="722">
                  <c:v>4.1493775933609959E-3</c:v>
                </c:pt>
                <c:pt idx="723">
                  <c:v>4.1436464088397788E-3</c:v>
                </c:pt>
                <c:pt idx="724">
                  <c:v>4.1379310344827587E-3</c:v>
                </c:pt>
                <c:pt idx="725">
                  <c:v>4.1322314049586778E-3</c:v>
                </c:pt>
                <c:pt idx="726">
                  <c:v>4.1265474552957355E-3</c:v>
                </c:pt>
                <c:pt idx="727">
                  <c:v>4.120879120879121E-3</c:v>
                </c:pt>
                <c:pt idx="728">
                  <c:v>4.11522633744856E-3</c:v>
                </c:pt>
                <c:pt idx="729">
                  <c:v>4.10958904109589E-3</c:v>
                </c:pt>
                <c:pt idx="730">
                  <c:v>4.1039671682626538E-3</c:v>
                </c:pt>
                <c:pt idx="731">
                  <c:v>4.0983606557377051E-3</c:v>
                </c:pt>
                <c:pt idx="732">
                  <c:v>4.0927694406548429E-3</c:v>
                </c:pt>
                <c:pt idx="733">
                  <c:v>4.0871934604904629E-3</c:v>
                </c:pt>
                <c:pt idx="734">
                  <c:v>4.0816326530612249E-3</c:v>
                </c:pt>
                <c:pt idx="735">
                  <c:v>4.076086956521739E-3</c:v>
                </c:pt>
                <c:pt idx="736">
                  <c:v>4.0705563093622792E-3</c:v>
                </c:pt>
                <c:pt idx="737">
                  <c:v>4.0650406504065045E-3</c:v>
                </c:pt>
                <c:pt idx="738">
                  <c:v>4.0595399188092015E-3</c:v>
                </c:pt>
                <c:pt idx="739">
                  <c:v>4.0540540540540543E-3</c:v>
                </c:pt>
                <c:pt idx="740">
                  <c:v>4.048582995951417E-3</c:v>
                </c:pt>
                <c:pt idx="741">
                  <c:v>4.0431266846361188E-3</c:v>
                </c:pt>
                <c:pt idx="742">
                  <c:v>4.0376850605652759E-3</c:v>
                </c:pt>
                <c:pt idx="743">
                  <c:v>4.0322580645161289E-3</c:v>
                </c:pt>
                <c:pt idx="744">
                  <c:v>4.0268456375838931E-3</c:v>
                </c:pt>
                <c:pt idx="745">
                  <c:v>4.0214477211796247E-3</c:v>
                </c:pt>
                <c:pt idx="746">
                  <c:v>4.0160642570281121E-3</c:v>
                </c:pt>
                <c:pt idx="747">
                  <c:v>4.0106951871657758E-3</c:v>
                </c:pt>
                <c:pt idx="748">
                  <c:v>4.0053404539385851E-3</c:v>
                </c:pt>
                <c:pt idx="749">
                  <c:v>4.0000000000000001E-3</c:v>
                </c:pt>
                <c:pt idx="750">
                  <c:v>3.9946737683089215E-3</c:v>
                </c:pt>
                <c:pt idx="751">
                  <c:v>3.9893617021276593E-3</c:v>
                </c:pt>
                <c:pt idx="752">
                  <c:v>3.9840637450199202E-3</c:v>
                </c:pt>
                <c:pt idx="753">
                  <c:v>3.9787798408488064E-3</c:v>
                </c:pt>
                <c:pt idx="754">
                  <c:v>3.9735099337748344E-3</c:v>
                </c:pt>
                <c:pt idx="755">
                  <c:v>3.968253968253968E-3</c:v>
                </c:pt>
                <c:pt idx="756">
                  <c:v>3.9630118890356669E-3</c:v>
                </c:pt>
                <c:pt idx="757">
                  <c:v>3.9577836411609502E-3</c:v>
                </c:pt>
                <c:pt idx="758">
                  <c:v>3.952569169960474E-3</c:v>
                </c:pt>
                <c:pt idx="759">
                  <c:v>3.9473684210526317E-3</c:v>
                </c:pt>
                <c:pt idx="760">
                  <c:v>3.9421813403416554E-3</c:v>
                </c:pt>
                <c:pt idx="761">
                  <c:v>3.937007874015748E-3</c:v>
                </c:pt>
                <c:pt idx="762">
                  <c:v>3.9318479685452159E-3</c:v>
                </c:pt>
                <c:pt idx="763">
                  <c:v>3.9267015706806281E-3</c:v>
                </c:pt>
                <c:pt idx="764">
                  <c:v>3.9215686274509803E-3</c:v>
                </c:pt>
                <c:pt idx="765">
                  <c:v>3.9164490861618795E-3</c:v>
                </c:pt>
                <c:pt idx="766">
                  <c:v>3.9113428943937422E-3</c:v>
                </c:pt>
                <c:pt idx="767">
                  <c:v>3.90625E-3</c:v>
                </c:pt>
                <c:pt idx="768">
                  <c:v>3.9011703511053317E-3</c:v>
                </c:pt>
                <c:pt idx="769">
                  <c:v>3.8961038961038961E-3</c:v>
                </c:pt>
                <c:pt idx="770">
                  <c:v>3.8910505836575876E-3</c:v>
                </c:pt>
                <c:pt idx="771">
                  <c:v>3.8860103626943004E-3</c:v>
                </c:pt>
                <c:pt idx="772">
                  <c:v>3.8809831824062097E-3</c:v>
                </c:pt>
                <c:pt idx="773">
                  <c:v>3.875968992248062E-3</c:v>
                </c:pt>
                <c:pt idx="774">
                  <c:v>3.8709677419354839E-3</c:v>
                </c:pt>
                <c:pt idx="775">
                  <c:v>3.8659793814432991E-3</c:v>
                </c:pt>
                <c:pt idx="776">
                  <c:v>3.8610038610038611E-3</c:v>
                </c:pt>
                <c:pt idx="777">
                  <c:v>3.8560411311053984E-3</c:v>
                </c:pt>
                <c:pt idx="778">
                  <c:v>3.8510911424903724E-3</c:v>
                </c:pt>
                <c:pt idx="779">
                  <c:v>3.8461538461538464E-3</c:v>
                </c:pt>
                <c:pt idx="780">
                  <c:v>3.8412291933418692E-3</c:v>
                </c:pt>
                <c:pt idx="781">
                  <c:v>3.8363171355498722E-3</c:v>
                </c:pt>
                <c:pt idx="782">
                  <c:v>3.8314176245210726E-3</c:v>
                </c:pt>
                <c:pt idx="783">
                  <c:v>3.8265306122448979E-3</c:v>
                </c:pt>
                <c:pt idx="784">
                  <c:v>3.821656050955414E-3</c:v>
                </c:pt>
                <c:pt idx="785">
                  <c:v>3.8167938931297708E-3</c:v>
                </c:pt>
                <c:pt idx="786">
                  <c:v>3.8119440914866584E-3</c:v>
                </c:pt>
                <c:pt idx="787">
                  <c:v>3.8071065989847717E-3</c:v>
                </c:pt>
                <c:pt idx="788">
                  <c:v>3.8022813688212928E-3</c:v>
                </c:pt>
                <c:pt idx="789">
                  <c:v>3.7974683544303796E-3</c:v>
                </c:pt>
                <c:pt idx="790">
                  <c:v>3.7926675094816687E-3</c:v>
                </c:pt>
                <c:pt idx="791">
                  <c:v>3.787878787878788E-3</c:v>
                </c:pt>
                <c:pt idx="792">
                  <c:v>3.7831021437578815E-3</c:v>
                </c:pt>
                <c:pt idx="793">
                  <c:v>3.778337531486146E-3</c:v>
                </c:pt>
                <c:pt idx="794">
                  <c:v>3.7735849056603774E-3</c:v>
                </c:pt>
                <c:pt idx="795">
                  <c:v>3.7688442211055275E-3</c:v>
                </c:pt>
                <c:pt idx="796">
                  <c:v>3.7641154328732747E-3</c:v>
                </c:pt>
                <c:pt idx="797">
                  <c:v>3.7593984962406013E-3</c:v>
                </c:pt>
                <c:pt idx="798">
                  <c:v>3.7546933667083854E-3</c:v>
                </c:pt>
                <c:pt idx="799">
                  <c:v>3.7499999999999999E-3</c:v>
                </c:pt>
                <c:pt idx="800">
                  <c:v>3.7453183520599251E-3</c:v>
                </c:pt>
                <c:pt idx="801">
                  <c:v>3.740648379052369E-3</c:v>
                </c:pt>
                <c:pt idx="802">
                  <c:v>3.7359900373599006E-3</c:v>
                </c:pt>
                <c:pt idx="803">
                  <c:v>3.7313432835820895E-3</c:v>
                </c:pt>
                <c:pt idx="804">
                  <c:v>3.7267080745341614E-3</c:v>
                </c:pt>
                <c:pt idx="805">
                  <c:v>3.7220843672456576E-3</c:v>
                </c:pt>
                <c:pt idx="806">
                  <c:v>3.7174721189591076E-3</c:v>
                </c:pt>
                <c:pt idx="807">
                  <c:v>3.7128712871287127E-3</c:v>
                </c:pt>
                <c:pt idx="808">
                  <c:v>3.708281829419036E-3</c:v>
                </c:pt>
                <c:pt idx="809">
                  <c:v>3.7037037037037038E-3</c:v>
                </c:pt>
                <c:pt idx="810">
                  <c:v>3.6991368680641184E-3</c:v>
                </c:pt>
                <c:pt idx="811">
                  <c:v>3.6945812807881772E-3</c:v>
                </c:pt>
                <c:pt idx="812">
                  <c:v>3.6900369003690036E-3</c:v>
                </c:pt>
                <c:pt idx="813">
                  <c:v>3.6855036855036856E-3</c:v>
                </c:pt>
                <c:pt idx="814">
                  <c:v>3.6809815950920245E-3</c:v>
                </c:pt>
                <c:pt idx="815">
                  <c:v>3.6764705882352941E-3</c:v>
                </c:pt>
                <c:pt idx="816">
                  <c:v>3.6719706242350062E-3</c:v>
                </c:pt>
                <c:pt idx="817">
                  <c:v>3.667481662591687E-3</c:v>
                </c:pt>
                <c:pt idx="818">
                  <c:v>3.663003663003663E-3</c:v>
                </c:pt>
                <c:pt idx="819">
                  <c:v>3.6585365853658539E-3</c:v>
                </c:pt>
                <c:pt idx="820">
                  <c:v>3.6540803897685747E-3</c:v>
                </c:pt>
                <c:pt idx="821">
                  <c:v>3.6496350364963502E-3</c:v>
                </c:pt>
                <c:pt idx="822">
                  <c:v>3.6452004860267314E-3</c:v>
                </c:pt>
                <c:pt idx="823">
                  <c:v>3.6407766990291263E-3</c:v>
                </c:pt>
                <c:pt idx="824">
                  <c:v>3.6363636363636364E-3</c:v>
                </c:pt>
                <c:pt idx="825">
                  <c:v>3.6319612590799033E-3</c:v>
                </c:pt>
                <c:pt idx="826">
                  <c:v>3.6275695284159614E-3</c:v>
                </c:pt>
                <c:pt idx="827">
                  <c:v>3.6231884057971015E-3</c:v>
                </c:pt>
                <c:pt idx="828">
                  <c:v>3.6188178528347406E-3</c:v>
                </c:pt>
                <c:pt idx="829">
                  <c:v>3.6144578313253013E-3</c:v>
                </c:pt>
                <c:pt idx="830">
                  <c:v>3.6101083032490976E-3</c:v>
                </c:pt>
                <c:pt idx="831">
                  <c:v>3.605769230769231E-3</c:v>
                </c:pt>
                <c:pt idx="832">
                  <c:v>3.6014405762304922E-3</c:v>
                </c:pt>
                <c:pt idx="833">
                  <c:v>3.5971223021582736E-3</c:v>
                </c:pt>
                <c:pt idx="834">
                  <c:v>3.592814371257485E-3</c:v>
                </c:pt>
                <c:pt idx="835">
                  <c:v>3.5885167464114833E-3</c:v>
                </c:pt>
                <c:pt idx="836">
                  <c:v>3.5842293906810036E-3</c:v>
                </c:pt>
                <c:pt idx="837">
                  <c:v>3.5799522673031028E-3</c:v>
                </c:pt>
                <c:pt idx="838">
                  <c:v>3.5756853396901071E-3</c:v>
                </c:pt>
                <c:pt idx="839">
                  <c:v>3.5714285714285713E-3</c:v>
                </c:pt>
                <c:pt idx="840">
                  <c:v>3.5671819262782403E-3</c:v>
                </c:pt>
                <c:pt idx="841">
                  <c:v>3.5629453681710215E-3</c:v>
                </c:pt>
                <c:pt idx="842">
                  <c:v>3.5587188612099642E-3</c:v>
                </c:pt>
                <c:pt idx="843">
                  <c:v>3.5545023696682463E-3</c:v>
                </c:pt>
                <c:pt idx="844">
                  <c:v>3.5502958579881655E-3</c:v>
                </c:pt>
                <c:pt idx="845">
                  <c:v>3.5460992907801418E-3</c:v>
                </c:pt>
                <c:pt idx="846">
                  <c:v>3.5419126328217238E-3</c:v>
                </c:pt>
                <c:pt idx="847">
                  <c:v>3.5377358490566039E-3</c:v>
                </c:pt>
                <c:pt idx="848">
                  <c:v>3.5335689045936395E-3</c:v>
                </c:pt>
                <c:pt idx="849">
                  <c:v>3.5294117647058825E-3</c:v>
                </c:pt>
                <c:pt idx="850">
                  <c:v>3.5252643948296123E-3</c:v>
                </c:pt>
                <c:pt idx="851">
                  <c:v>3.5211267605633804E-3</c:v>
                </c:pt>
                <c:pt idx="852">
                  <c:v>3.5169988276670576E-3</c:v>
                </c:pt>
                <c:pt idx="853">
                  <c:v>3.5128805620608899E-3</c:v>
                </c:pt>
                <c:pt idx="854">
                  <c:v>3.5087719298245615E-3</c:v>
                </c:pt>
                <c:pt idx="855">
                  <c:v>3.5046728971962616E-3</c:v>
                </c:pt>
                <c:pt idx="856">
                  <c:v>3.5005834305717621E-3</c:v>
                </c:pt>
                <c:pt idx="857">
                  <c:v>3.4965034965034965E-3</c:v>
                </c:pt>
                <c:pt idx="858">
                  <c:v>3.4924330616996507E-3</c:v>
                </c:pt>
                <c:pt idx="859">
                  <c:v>3.4883720930232558E-3</c:v>
                </c:pt>
                <c:pt idx="860">
                  <c:v>3.4843205574912892E-3</c:v>
                </c:pt>
                <c:pt idx="861">
                  <c:v>3.4802784222737818E-3</c:v>
                </c:pt>
                <c:pt idx="862">
                  <c:v>3.4762456546929316E-3</c:v>
                </c:pt>
                <c:pt idx="863">
                  <c:v>3.472222222222222E-3</c:v>
                </c:pt>
                <c:pt idx="864">
                  <c:v>3.4682080924855491E-3</c:v>
                </c:pt>
                <c:pt idx="865">
                  <c:v>3.4642032332563512E-3</c:v>
                </c:pt>
                <c:pt idx="866">
                  <c:v>3.4602076124567475E-3</c:v>
                </c:pt>
                <c:pt idx="867">
                  <c:v>3.4562211981566822E-3</c:v>
                </c:pt>
                <c:pt idx="868">
                  <c:v>3.4522439585730723E-3</c:v>
                </c:pt>
                <c:pt idx="869">
                  <c:v>3.4482758620689655E-3</c:v>
                </c:pt>
                <c:pt idx="870">
                  <c:v>3.4443168771526979E-3</c:v>
                </c:pt>
                <c:pt idx="871">
                  <c:v>3.4403669724770644E-3</c:v>
                </c:pt>
                <c:pt idx="872">
                  <c:v>3.4364261168384879E-3</c:v>
                </c:pt>
                <c:pt idx="873">
                  <c:v>3.4324942791762012E-3</c:v>
                </c:pt>
                <c:pt idx="874">
                  <c:v>3.4285714285714284E-3</c:v>
                </c:pt>
                <c:pt idx="875">
                  <c:v>3.4246575342465752E-3</c:v>
                </c:pt>
                <c:pt idx="876">
                  <c:v>3.4207525655644243E-3</c:v>
                </c:pt>
                <c:pt idx="877">
                  <c:v>3.4168564920273349E-3</c:v>
                </c:pt>
                <c:pt idx="878">
                  <c:v>3.4129692832764505E-3</c:v>
                </c:pt>
                <c:pt idx="879">
                  <c:v>3.4090909090909089E-3</c:v>
                </c:pt>
                <c:pt idx="880">
                  <c:v>3.4052213393870601E-3</c:v>
                </c:pt>
                <c:pt idx="881">
                  <c:v>3.4013605442176869E-3</c:v>
                </c:pt>
                <c:pt idx="882">
                  <c:v>3.3975084937712344E-3</c:v>
                </c:pt>
                <c:pt idx="883">
                  <c:v>3.3936651583710408E-3</c:v>
                </c:pt>
                <c:pt idx="884">
                  <c:v>3.3898305084745762E-3</c:v>
                </c:pt>
                <c:pt idx="885">
                  <c:v>3.3860045146726862E-3</c:v>
                </c:pt>
                <c:pt idx="886">
                  <c:v>3.3821871476888386E-3</c:v>
                </c:pt>
                <c:pt idx="887">
                  <c:v>3.3783783783783786E-3</c:v>
                </c:pt>
                <c:pt idx="888">
                  <c:v>3.3745781777277839E-3</c:v>
                </c:pt>
                <c:pt idx="889">
                  <c:v>3.3707865168539327E-3</c:v>
                </c:pt>
                <c:pt idx="890">
                  <c:v>3.3670033670033669E-3</c:v>
                </c:pt>
                <c:pt idx="891">
                  <c:v>3.3632286995515697E-3</c:v>
                </c:pt>
                <c:pt idx="892">
                  <c:v>3.3594624860022394E-3</c:v>
                </c:pt>
                <c:pt idx="893">
                  <c:v>3.3557046979865771E-3</c:v>
                </c:pt>
                <c:pt idx="894">
                  <c:v>3.3519553072625698E-3</c:v>
                </c:pt>
                <c:pt idx="895">
                  <c:v>3.3482142857142855E-3</c:v>
                </c:pt>
                <c:pt idx="896">
                  <c:v>3.3444816053511705E-3</c:v>
                </c:pt>
                <c:pt idx="897">
                  <c:v>3.3407572383073497E-3</c:v>
                </c:pt>
                <c:pt idx="898">
                  <c:v>3.3370411568409346E-3</c:v>
                </c:pt>
                <c:pt idx="899">
                  <c:v>3.3333333333333335E-3</c:v>
                </c:pt>
                <c:pt idx="900">
                  <c:v>3.3296337402885681E-3</c:v>
                </c:pt>
                <c:pt idx="901">
                  <c:v>3.3259423503325942E-3</c:v>
                </c:pt>
                <c:pt idx="902">
                  <c:v>3.3222591362126247E-3</c:v>
                </c:pt>
                <c:pt idx="903">
                  <c:v>3.3185840707964601E-3</c:v>
                </c:pt>
                <c:pt idx="904">
                  <c:v>3.3149171270718232E-3</c:v>
                </c:pt>
                <c:pt idx="905">
                  <c:v>3.3112582781456954E-3</c:v>
                </c:pt>
                <c:pt idx="906">
                  <c:v>3.3076074972436605E-3</c:v>
                </c:pt>
                <c:pt idx="907">
                  <c:v>3.3039647577092512E-3</c:v>
                </c:pt>
                <c:pt idx="908">
                  <c:v>3.3003300330033004E-3</c:v>
                </c:pt>
                <c:pt idx="909">
                  <c:v>3.2967032967032967E-3</c:v>
                </c:pt>
                <c:pt idx="910">
                  <c:v>3.2930845225027441E-3</c:v>
                </c:pt>
                <c:pt idx="911">
                  <c:v>3.2894736842105261E-3</c:v>
                </c:pt>
                <c:pt idx="912">
                  <c:v>3.2858707557502738E-3</c:v>
                </c:pt>
                <c:pt idx="913">
                  <c:v>3.2822757111597373E-3</c:v>
                </c:pt>
                <c:pt idx="914">
                  <c:v>3.2786885245901639E-3</c:v>
                </c:pt>
                <c:pt idx="915">
                  <c:v>3.2751091703056767E-3</c:v>
                </c:pt>
                <c:pt idx="916">
                  <c:v>3.2715376226826608E-3</c:v>
                </c:pt>
                <c:pt idx="917">
                  <c:v>3.2679738562091504E-3</c:v>
                </c:pt>
                <c:pt idx="918">
                  <c:v>3.2644178454842221E-3</c:v>
                </c:pt>
                <c:pt idx="919">
                  <c:v>3.2608695652173911E-3</c:v>
                </c:pt>
                <c:pt idx="920">
                  <c:v>3.2573289902280132E-3</c:v>
                </c:pt>
                <c:pt idx="921">
                  <c:v>3.2537960954446853E-3</c:v>
                </c:pt>
                <c:pt idx="922">
                  <c:v>3.2502708559046588E-3</c:v>
                </c:pt>
                <c:pt idx="923">
                  <c:v>3.246753246753247E-3</c:v>
                </c:pt>
                <c:pt idx="924">
                  <c:v>3.2432432432432431E-3</c:v>
                </c:pt>
                <c:pt idx="925">
                  <c:v>3.2397408207343412E-3</c:v>
                </c:pt>
                <c:pt idx="926">
                  <c:v>3.2362459546925568E-3</c:v>
                </c:pt>
                <c:pt idx="927">
                  <c:v>3.2327586206896551E-3</c:v>
                </c:pt>
                <c:pt idx="928">
                  <c:v>3.2292787944025836E-3</c:v>
                </c:pt>
                <c:pt idx="929">
                  <c:v>3.2258064516129032E-3</c:v>
                </c:pt>
                <c:pt idx="930">
                  <c:v>3.22234156820623E-3</c:v>
                </c:pt>
                <c:pt idx="931">
                  <c:v>3.2188841201716738E-3</c:v>
                </c:pt>
                <c:pt idx="932">
                  <c:v>3.2154340836012861E-3</c:v>
                </c:pt>
                <c:pt idx="933">
                  <c:v>3.2119914346895075E-3</c:v>
                </c:pt>
                <c:pt idx="934">
                  <c:v>3.2085561497326204E-3</c:v>
                </c:pt>
                <c:pt idx="935">
                  <c:v>3.205128205128205E-3</c:v>
                </c:pt>
                <c:pt idx="936">
                  <c:v>3.2017075773745998E-3</c:v>
                </c:pt>
                <c:pt idx="937">
                  <c:v>3.1982942430703624E-3</c:v>
                </c:pt>
                <c:pt idx="938">
                  <c:v>3.1948881789137379E-3</c:v>
                </c:pt>
                <c:pt idx="939">
                  <c:v>3.1914893617021275E-3</c:v>
                </c:pt>
                <c:pt idx="940">
                  <c:v>3.188097768331562E-3</c:v>
                </c:pt>
                <c:pt idx="941">
                  <c:v>3.1847133757961785E-3</c:v>
                </c:pt>
                <c:pt idx="942">
                  <c:v>3.1813361611876989E-3</c:v>
                </c:pt>
                <c:pt idx="943">
                  <c:v>3.1779661016949155E-3</c:v>
                </c:pt>
                <c:pt idx="944">
                  <c:v>3.1746031746031746E-3</c:v>
                </c:pt>
                <c:pt idx="945">
                  <c:v>3.1712473572938688E-3</c:v>
                </c:pt>
                <c:pt idx="946">
                  <c:v>3.1678986272439284E-3</c:v>
                </c:pt>
                <c:pt idx="947">
                  <c:v>3.1645569620253164E-3</c:v>
                </c:pt>
                <c:pt idx="948">
                  <c:v>3.1612223393045311E-3</c:v>
                </c:pt>
                <c:pt idx="949">
                  <c:v>3.1578947368421052E-3</c:v>
                </c:pt>
                <c:pt idx="950">
                  <c:v>3.1545741324921135E-3</c:v>
                </c:pt>
                <c:pt idx="951">
                  <c:v>3.1512605042016808E-3</c:v>
                </c:pt>
                <c:pt idx="952">
                  <c:v>3.1479538300104933E-3</c:v>
                </c:pt>
                <c:pt idx="953">
                  <c:v>3.1446540880503146E-3</c:v>
                </c:pt>
                <c:pt idx="954">
                  <c:v>3.1413612565445027E-3</c:v>
                </c:pt>
                <c:pt idx="955">
                  <c:v>3.1380753138075313E-3</c:v>
                </c:pt>
                <c:pt idx="956">
                  <c:v>3.134796238244514E-3</c:v>
                </c:pt>
                <c:pt idx="957">
                  <c:v>3.1315240083507308E-3</c:v>
                </c:pt>
                <c:pt idx="958">
                  <c:v>3.1282586027111575E-3</c:v>
                </c:pt>
                <c:pt idx="959">
                  <c:v>3.1250000000000002E-3</c:v>
                </c:pt>
                <c:pt idx="960">
                  <c:v>3.1217481789802288E-3</c:v>
                </c:pt>
                <c:pt idx="961">
                  <c:v>3.1185031185031187E-3</c:v>
                </c:pt>
                <c:pt idx="962">
                  <c:v>3.1152647975077881E-3</c:v>
                </c:pt>
                <c:pt idx="963">
                  <c:v>3.1120331950207467E-3</c:v>
                </c:pt>
                <c:pt idx="964">
                  <c:v>3.1088082901554403E-3</c:v>
                </c:pt>
                <c:pt idx="965">
                  <c:v>3.105590062111801E-3</c:v>
                </c:pt>
                <c:pt idx="966">
                  <c:v>3.1023784901758012E-3</c:v>
                </c:pt>
                <c:pt idx="967">
                  <c:v>3.0991735537190084E-3</c:v>
                </c:pt>
                <c:pt idx="968">
                  <c:v>3.0959752321981426E-3</c:v>
                </c:pt>
                <c:pt idx="969">
                  <c:v>3.092783505154639E-3</c:v>
                </c:pt>
                <c:pt idx="970">
                  <c:v>3.089598352214212E-3</c:v>
                </c:pt>
                <c:pt idx="971">
                  <c:v>3.0864197530864196E-3</c:v>
                </c:pt>
                <c:pt idx="972">
                  <c:v>3.0832476875642342E-3</c:v>
                </c:pt>
                <c:pt idx="973">
                  <c:v>3.0800821355236141E-3</c:v>
                </c:pt>
                <c:pt idx="974">
                  <c:v>3.0769230769230769E-3</c:v>
                </c:pt>
                <c:pt idx="975">
                  <c:v>3.0737704918032786E-3</c:v>
                </c:pt>
                <c:pt idx="976">
                  <c:v>3.0706243602865915E-3</c:v>
                </c:pt>
                <c:pt idx="977">
                  <c:v>3.0674846625766872E-3</c:v>
                </c:pt>
                <c:pt idx="978">
                  <c:v>3.0643513789581204E-3</c:v>
                </c:pt>
                <c:pt idx="979">
                  <c:v>3.0612244897959182E-3</c:v>
                </c:pt>
                <c:pt idx="980">
                  <c:v>3.0581039755351682E-3</c:v>
                </c:pt>
                <c:pt idx="981">
                  <c:v>3.0549898167006109E-3</c:v>
                </c:pt>
                <c:pt idx="982">
                  <c:v>3.0518819938962359E-3</c:v>
                </c:pt>
                <c:pt idx="983">
                  <c:v>3.0487804878048782E-3</c:v>
                </c:pt>
                <c:pt idx="984">
                  <c:v>3.0456852791878172E-3</c:v>
                </c:pt>
                <c:pt idx="985">
                  <c:v>3.0425963488843813E-3</c:v>
                </c:pt>
                <c:pt idx="986">
                  <c:v>3.0395136778115501E-3</c:v>
                </c:pt>
                <c:pt idx="987">
                  <c:v>3.0364372469635628E-3</c:v>
                </c:pt>
                <c:pt idx="988">
                  <c:v>3.0333670374115269E-3</c:v>
                </c:pt>
                <c:pt idx="989">
                  <c:v>3.0303030303030303E-3</c:v>
                </c:pt>
                <c:pt idx="990">
                  <c:v>3.0272452068617556E-3</c:v>
                </c:pt>
                <c:pt idx="991">
                  <c:v>3.0241935483870967E-3</c:v>
                </c:pt>
                <c:pt idx="992">
                  <c:v>3.0211480362537764E-3</c:v>
                </c:pt>
                <c:pt idx="993">
                  <c:v>3.0181086519114686E-3</c:v>
                </c:pt>
                <c:pt idx="994">
                  <c:v>3.015075376884422E-3</c:v>
                </c:pt>
                <c:pt idx="995">
                  <c:v>3.0120481927710845E-3</c:v>
                </c:pt>
                <c:pt idx="996">
                  <c:v>3.009027081243731E-3</c:v>
                </c:pt>
                <c:pt idx="997">
                  <c:v>3.0060120240480962E-3</c:v>
                </c:pt>
                <c:pt idx="998">
                  <c:v>3.003003003003003E-3</c:v>
                </c:pt>
                <c:pt idx="999">
                  <c:v>3.0000000000000001E-3</c:v>
                </c:pt>
                <c:pt idx="1000">
                  <c:v>2.997002997002997E-3</c:v>
                </c:pt>
                <c:pt idx="1001">
                  <c:v>2.9940119760479044E-3</c:v>
                </c:pt>
                <c:pt idx="1002">
                  <c:v>2.9910269192422734E-3</c:v>
                </c:pt>
                <c:pt idx="1003">
                  <c:v>2.9880478087649402E-3</c:v>
                </c:pt>
                <c:pt idx="1004">
                  <c:v>2.9850746268656717E-3</c:v>
                </c:pt>
                <c:pt idx="1005">
                  <c:v>2.982107355864811E-3</c:v>
                </c:pt>
                <c:pt idx="1006">
                  <c:v>2.9791459781529296E-3</c:v>
                </c:pt>
                <c:pt idx="1007">
                  <c:v>2.976190476190476E-3</c:v>
                </c:pt>
                <c:pt idx="1008">
                  <c:v>2.973240832507433E-3</c:v>
                </c:pt>
                <c:pt idx="1009">
                  <c:v>2.9702970297029703E-3</c:v>
                </c:pt>
                <c:pt idx="1010">
                  <c:v>2.967359050445104E-3</c:v>
                </c:pt>
                <c:pt idx="1011">
                  <c:v>2.9644268774703555E-3</c:v>
                </c:pt>
                <c:pt idx="1012">
                  <c:v>2.9615004935834156E-3</c:v>
                </c:pt>
                <c:pt idx="1013">
                  <c:v>2.9585798816568047E-3</c:v>
                </c:pt>
                <c:pt idx="1014">
                  <c:v>2.9556650246305421E-3</c:v>
                </c:pt>
                <c:pt idx="1015">
                  <c:v>2.952755905511811E-3</c:v>
                </c:pt>
                <c:pt idx="1016">
                  <c:v>2.9498525073746312E-3</c:v>
                </c:pt>
                <c:pt idx="1017">
                  <c:v>2.9469548133595285E-3</c:v>
                </c:pt>
                <c:pt idx="1018">
                  <c:v>2.944062806673209E-3</c:v>
                </c:pt>
                <c:pt idx="1019">
                  <c:v>2.9411764705882353E-3</c:v>
                </c:pt>
                <c:pt idx="1020">
                  <c:v>2.9382957884427031E-3</c:v>
                </c:pt>
                <c:pt idx="1021">
                  <c:v>2.9354207436399216E-3</c:v>
                </c:pt>
                <c:pt idx="1022">
                  <c:v>2.9325513196480938E-3</c:v>
                </c:pt>
                <c:pt idx="1023">
                  <c:v>2.9296875E-3</c:v>
                </c:pt>
                <c:pt idx="1024">
                  <c:v>2.9268292682926829E-3</c:v>
                </c:pt>
                <c:pt idx="1025">
                  <c:v>2.9239766081871343E-3</c:v>
                </c:pt>
                <c:pt idx="1026">
                  <c:v>2.9211295034079843E-3</c:v>
                </c:pt>
                <c:pt idx="1027">
                  <c:v>2.9182879377431907E-3</c:v>
                </c:pt>
                <c:pt idx="1028">
                  <c:v>2.9154518950437317E-3</c:v>
                </c:pt>
                <c:pt idx="1029">
                  <c:v>2.9126213592233011E-3</c:v>
                </c:pt>
                <c:pt idx="1030">
                  <c:v>2.9097963142580021E-3</c:v>
                </c:pt>
                <c:pt idx="1031">
                  <c:v>2.9069767441860465E-3</c:v>
                </c:pt>
                <c:pt idx="1032">
                  <c:v>2.9041626331074541E-3</c:v>
                </c:pt>
                <c:pt idx="1033">
                  <c:v>2.9013539651837525E-3</c:v>
                </c:pt>
                <c:pt idx="1034">
                  <c:v>2.8985507246376812E-3</c:v>
                </c:pt>
                <c:pt idx="1035">
                  <c:v>2.8957528957528956E-3</c:v>
                </c:pt>
                <c:pt idx="1036">
                  <c:v>2.8929604628736743E-3</c:v>
                </c:pt>
                <c:pt idx="1037">
                  <c:v>2.8901734104046241E-3</c:v>
                </c:pt>
                <c:pt idx="1038">
                  <c:v>2.8873917228103944E-3</c:v>
                </c:pt>
                <c:pt idx="1039">
                  <c:v>2.8846153846153848E-3</c:v>
                </c:pt>
                <c:pt idx="1040">
                  <c:v>2.881844380403458E-3</c:v>
                </c:pt>
                <c:pt idx="1041">
                  <c:v>2.8790786948176585E-3</c:v>
                </c:pt>
                <c:pt idx="1042">
                  <c:v>2.8763183125599234E-3</c:v>
                </c:pt>
                <c:pt idx="1043">
                  <c:v>2.8735632183908046E-3</c:v>
                </c:pt>
                <c:pt idx="1044">
                  <c:v>2.8708133971291866E-3</c:v>
                </c:pt>
                <c:pt idx="1045">
                  <c:v>2.8680688336520078E-3</c:v>
                </c:pt>
                <c:pt idx="1046">
                  <c:v>2.8653295128939827E-3</c:v>
                </c:pt>
                <c:pt idx="1047">
                  <c:v>2.8625954198473282E-3</c:v>
                </c:pt>
                <c:pt idx="1048">
                  <c:v>2.859866539561487E-3</c:v>
                </c:pt>
                <c:pt idx="1049">
                  <c:v>2.8571428571428571E-3</c:v>
                </c:pt>
                <c:pt idx="1050">
                  <c:v>2.8544243577545195E-3</c:v>
                </c:pt>
                <c:pt idx="1051">
                  <c:v>2.8517110266159697E-3</c:v>
                </c:pt>
                <c:pt idx="1052">
                  <c:v>2.8490028490028491E-3</c:v>
                </c:pt>
                <c:pt idx="1053">
                  <c:v>2.8462998102466793E-3</c:v>
                </c:pt>
                <c:pt idx="1054">
                  <c:v>2.843601895734597E-3</c:v>
                </c:pt>
                <c:pt idx="1055">
                  <c:v>2.840909090909091E-3</c:v>
                </c:pt>
                <c:pt idx="1056">
                  <c:v>2.8382213812677389E-3</c:v>
                </c:pt>
                <c:pt idx="1057">
                  <c:v>2.8355387523629491E-3</c:v>
                </c:pt>
                <c:pt idx="1058">
                  <c:v>2.8328611898016999E-3</c:v>
                </c:pt>
                <c:pt idx="1059">
                  <c:v>2.8301886792452828E-3</c:v>
                </c:pt>
                <c:pt idx="1060">
                  <c:v>2.8275212064090482E-3</c:v>
                </c:pt>
                <c:pt idx="1061">
                  <c:v>2.8248587570621469E-3</c:v>
                </c:pt>
                <c:pt idx="1062">
                  <c:v>2.8222013170272815E-3</c:v>
                </c:pt>
                <c:pt idx="1063">
                  <c:v>2.819548872180451E-3</c:v>
                </c:pt>
                <c:pt idx="1064">
                  <c:v>2.8169014084507044E-3</c:v>
                </c:pt>
                <c:pt idx="1065">
                  <c:v>2.8142589118198874E-3</c:v>
                </c:pt>
                <c:pt idx="1066">
                  <c:v>2.8116213683223993E-3</c:v>
                </c:pt>
                <c:pt idx="1067">
                  <c:v>2.8089887640449437E-3</c:v>
                </c:pt>
                <c:pt idx="1068">
                  <c:v>2.8063610851262861E-3</c:v>
                </c:pt>
                <c:pt idx="1069">
                  <c:v>2.8037383177570091E-3</c:v>
                </c:pt>
                <c:pt idx="1070">
                  <c:v>2.8011204481792717E-3</c:v>
                </c:pt>
                <c:pt idx="1071">
                  <c:v>2.798507462686567E-3</c:v>
                </c:pt>
                <c:pt idx="1072">
                  <c:v>2.7958993476234857E-3</c:v>
                </c:pt>
                <c:pt idx="1073">
                  <c:v>2.7932960893854749E-3</c:v>
                </c:pt>
                <c:pt idx="1074">
                  <c:v>2.7906976744186047E-3</c:v>
                </c:pt>
                <c:pt idx="1075">
                  <c:v>2.7881040892193307E-3</c:v>
                </c:pt>
                <c:pt idx="1076">
                  <c:v>2.7855153203342618E-3</c:v>
                </c:pt>
                <c:pt idx="1077">
                  <c:v>2.7829313543599257E-3</c:v>
                </c:pt>
                <c:pt idx="1078">
                  <c:v>2.7803521779425394E-3</c:v>
                </c:pt>
                <c:pt idx="1079">
                  <c:v>2.7777777777777779E-3</c:v>
                </c:pt>
                <c:pt idx="1080">
                  <c:v>2.7752081406105457E-3</c:v>
                </c:pt>
                <c:pt idx="1081">
                  <c:v>2.7726432532347504E-3</c:v>
                </c:pt>
                <c:pt idx="1082">
                  <c:v>2.7700831024930748E-3</c:v>
                </c:pt>
                <c:pt idx="1083">
                  <c:v>2.7675276752767526E-3</c:v>
                </c:pt>
                <c:pt idx="1084">
                  <c:v>2.7649769585253456E-3</c:v>
                </c:pt>
                <c:pt idx="1085">
                  <c:v>2.7624309392265192E-3</c:v>
                </c:pt>
                <c:pt idx="1086">
                  <c:v>2.7598896044158236E-3</c:v>
                </c:pt>
                <c:pt idx="1087">
                  <c:v>2.7573529411764708E-3</c:v>
                </c:pt>
                <c:pt idx="1088">
                  <c:v>2.7548209366391185E-3</c:v>
                </c:pt>
                <c:pt idx="1089">
                  <c:v>2.7522935779816515E-3</c:v>
                </c:pt>
                <c:pt idx="1090">
                  <c:v>2.7497708524289641E-3</c:v>
                </c:pt>
                <c:pt idx="1091">
                  <c:v>2.7472527472527475E-3</c:v>
                </c:pt>
                <c:pt idx="1092">
                  <c:v>2.7447392497712718E-3</c:v>
                </c:pt>
                <c:pt idx="1093">
                  <c:v>2.7422303473491772E-3</c:v>
                </c:pt>
                <c:pt idx="1094">
                  <c:v>2.7397260273972603E-3</c:v>
                </c:pt>
                <c:pt idx="1095">
                  <c:v>2.7372262773722629E-3</c:v>
                </c:pt>
                <c:pt idx="1096">
                  <c:v>2.7347310847766638E-3</c:v>
                </c:pt>
                <c:pt idx="1097">
                  <c:v>2.7322404371584699E-3</c:v>
                </c:pt>
                <c:pt idx="1098">
                  <c:v>2.7297543221110102E-3</c:v>
                </c:pt>
                <c:pt idx="1099">
                  <c:v>2.7272727272727275E-3</c:v>
                </c:pt>
                <c:pt idx="1100">
                  <c:v>2.7247956403269754E-3</c:v>
                </c:pt>
                <c:pt idx="1101">
                  <c:v>2.7223230490018148E-3</c:v>
                </c:pt>
                <c:pt idx="1102">
                  <c:v>2.7198549410698096E-3</c:v>
                </c:pt>
                <c:pt idx="1103">
                  <c:v>2.717391304347826E-3</c:v>
                </c:pt>
                <c:pt idx="1104">
                  <c:v>2.7149321266968325E-3</c:v>
                </c:pt>
                <c:pt idx="1105">
                  <c:v>2.7124773960216998E-3</c:v>
                </c:pt>
                <c:pt idx="1106">
                  <c:v>2.7100271002710027E-3</c:v>
                </c:pt>
                <c:pt idx="1107">
                  <c:v>2.707581227436823E-3</c:v>
                </c:pt>
                <c:pt idx="1108">
                  <c:v>2.7051397655545538E-3</c:v>
                </c:pt>
                <c:pt idx="1109">
                  <c:v>2.7027027027027029E-3</c:v>
                </c:pt>
                <c:pt idx="1110">
                  <c:v>2.7002700270027003E-3</c:v>
                </c:pt>
                <c:pt idx="1111">
                  <c:v>2.6978417266187052E-3</c:v>
                </c:pt>
                <c:pt idx="1112">
                  <c:v>2.6954177897574125E-3</c:v>
                </c:pt>
                <c:pt idx="1113">
                  <c:v>2.6929982046678637E-3</c:v>
                </c:pt>
                <c:pt idx="1114">
                  <c:v>2.6905829596412557E-3</c:v>
                </c:pt>
                <c:pt idx="1115">
                  <c:v>2.6881720430107529E-3</c:v>
                </c:pt>
                <c:pt idx="1116">
                  <c:v>2.6857654431512983E-3</c:v>
                </c:pt>
                <c:pt idx="1117">
                  <c:v>2.6833631484794273E-3</c:v>
                </c:pt>
                <c:pt idx="1118">
                  <c:v>2.6809651474530832E-3</c:v>
                </c:pt>
                <c:pt idx="1119">
                  <c:v>2.6785714285714286E-3</c:v>
                </c:pt>
                <c:pt idx="1120">
                  <c:v>2.6761819803746653E-3</c:v>
                </c:pt>
                <c:pt idx="1121">
                  <c:v>2.6737967914438501E-3</c:v>
                </c:pt>
                <c:pt idx="1122">
                  <c:v>2.6714158504007124E-3</c:v>
                </c:pt>
                <c:pt idx="1123">
                  <c:v>2.6690391459074734E-3</c:v>
                </c:pt>
                <c:pt idx="1124">
                  <c:v>2.6666666666666666E-3</c:v>
                </c:pt>
                <c:pt idx="1125">
                  <c:v>2.6642984014209592E-3</c:v>
                </c:pt>
                <c:pt idx="1126">
                  <c:v>2.6619343389529724E-3</c:v>
                </c:pt>
                <c:pt idx="1127">
                  <c:v>2.6595744680851063E-3</c:v>
                </c:pt>
                <c:pt idx="1128">
                  <c:v>2.6572187776793621E-3</c:v>
                </c:pt>
                <c:pt idx="1129">
                  <c:v>2.6548672566371681E-3</c:v>
                </c:pt>
                <c:pt idx="1130">
                  <c:v>2.6525198938992041E-3</c:v>
                </c:pt>
                <c:pt idx="1131">
                  <c:v>2.6501766784452299E-3</c:v>
                </c:pt>
                <c:pt idx="1132">
                  <c:v>2.6478375992939102E-3</c:v>
                </c:pt>
                <c:pt idx="1133">
                  <c:v>2.6455026455026454E-3</c:v>
                </c:pt>
                <c:pt idx="1134">
                  <c:v>2.6431718061674008E-3</c:v>
                </c:pt>
                <c:pt idx="1135">
                  <c:v>2.6408450704225352E-3</c:v>
                </c:pt>
                <c:pt idx="1136">
                  <c:v>2.6385224274406332E-3</c:v>
                </c:pt>
                <c:pt idx="1137">
                  <c:v>2.6362038664323375E-3</c:v>
                </c:pt>
                <c:pt idx="1138">
                  <c:v>2.6338893766461808E-3</c:v>
                </c:pt>
                <c:pt idx="1139">
                  <c:v>2.631578947368421E-3</c:v>
                </c:pt>
                <c:pt idx="1140">
                  <c:v>2.6292725679228747E-3</c:v>
                </c:pt>
                <c:pt idx="1141">
                  <c:v>2.6269702276707531E-3</c:v>
                </c:pt>
                <c:pt idx="1142">
                  <c:v>2.6246719160104987E-3</c:v>
                </c:pt>
                <c:pt idx="1143">
                  <c:v>2.6223776223776225E-3</c:v>
                </c:pt>
                <c:pt idx="1144">
                  <c:v>2.6200873362445414E-3</c:v>
                </c:pt>
                <c:pt idx="1145">
                  <c:v>2.617801047120419E-3</c:v>
                </c:pt>
                <c:pt idx="1146">
                  <c:v>2.6155187445510027E-3</c:v>
                </c:pt>
                <c:pt idx="1147">
                  <c:v>2.6132404181184671E-3</c:v>
                </c:pt>
                <c:pt idx="1148">
                  <c:v>2.6109660574412533E-3</c:v>
                </c:pt>
                <c:pt idx="1149">
                  <c:v>2.6086956521739132E-3</c:v>
                </c:pt>
                <c:pt idx="1150">
                  <c:v>2.6064291920069507E-3</c:v>
                </c:pt>
                <c:pt idx="1151">
                  <c:v>2.6041666666666665E-3</c:v>
                </c:pt>
                <c:pt idx="1152">
                  <c:v>2.6019080659150044E-3</c:v>
                </c:pt>
                <c:pt idx="1153">
                  <c:v>2.5996533795493936E-3</c:v>
                </c:pt>
                <c:pt idx="1154">
                  <c:v>2.5974025974025974E-3</c:v>
                </c:pt>
                <c:pt idx="1155">
                  <c:v>2.5951557093425604E-3</c:v>
                </c:pt>
                <c:pt idx="1156">
                  <c:v>2.5929127052722557E-3</c:v>
                </c:pt>
                <c:pt idx="1157">
                  <c:v>2.5906735751295338E-3</c:v>
                </c:pt>
                <c:pt idx="1158">
                  <c:v>2.5884383088869713E-3</c:v>
                </c:pt>
                <c:pt idx="1159">
                  <c:v>2.5862068965517241E-3</c:v>
                </c:pt>
                <c:pt idx="1160">
                  <c:v>2.5839793281653748E-3</c:v>
                </c:pt>
                <c:pt idx="1161">
                  <c:v>2.5817555938037868E-3</c:v>
                </c:pt>
                <c:pt idx="1162">
                  <c:v>2.5795356835769563E-3</c:v>
                </c:pt>
                <c:pt idx="1163">
                  <c:v>2.5773195876288659E-3</c:v>
                </c:pt>
                <c:pt idx="1164">
                  <c:v>2.5751072961373391E-3</c:v>
                </c:pt>
                <c:pt idx="1165">
                  <c:v>2.5728987993138938E-3</c:v>
                </c:pt>
                <c:pt idx="1166">
                  <c:v>2.5706940874035988E-3</c:v>
                </c:pt>
                <c:pt idx="1167">
                  <c:v>2.5684931506849314E-3</c:v>
                </c:pt>
                <c:pt idx="1168">
                  <c:v>2.5662959794696323E-3</c:v>
                </c:pt>
                <c:pt idx="1169">
                  <c:v>2.5641025641025641E-3</c:v>
                </c:pt>
                <c:pt idx="1170">
                  <c:v>2.5619128949615714E-3</c:v>
                </c:pt>
                <c:pt idx="1171">
                  <c:v>2.5597269624573378E-3</c:v>
                </c:pt>
                <c:pt idx="1172">
                  <c:v>2.5575447570332483E-3</c:v>
                </c:pt>
                <c:pt idx="1173">
                  <c:v>2.5553662691652468E-3</c:v>
                </c:pt>
                <c:pt idx="1174">
                  <c:v>2.553191489361702E-3</c:v>
                </c:pt>
                <c:pt idx="1175">
                  <c:v>2.5510204081632651E-3</c:v>
                </c:pt>
                <c:pt idx="1176">
                  <c:v>2.5488530161427358E-3</c:v>
                </c:pt>
                <c:pt idx="1177">
                  <c:v>2.5466893039049238E-3</c:v>
                </c:pt>
                <c:pt idx="1178">
                  <c:v>2.5445292620865142E-3</c:v>
                </c:pt>
                <c:pt idx="1179">
                  <c:v>2.542372881355932E-3</c:v>
                </c:pt>
                <c:pt idx="1180">
                  <c:v>2.5402201524132089E-3</c:v>
                </c:pt>
                <c:pt idx="1181">
                  <c:v>2.5380710659898475E-3</c:v>
                </c:pt>
                <c:pt idx="1182">
                  <c:v>2.5359256128486898E-3</c:v>
                </c:pt>
                <c:pt idx="1183">
                  <c:v>2.5337837837837839E-3</c:v>
                </c:pt>
                <c:pt idx="1184">
                  <c:v>2.5316455696202532E-3</c:v>
                </c:pt>
                <c:pt idx="1185">
                  <c:v>2.5295109612141651E-3</c:v>
                </c:pt>
                <c:pt idx="1186">
                  <c:v>2.527379949452401E-3</c:v>
                </c:pt>
                <c:pt idx="1187">
                  <c:v>2.5252525252525255E-3</c:v>
                </c:pt>
                <c:pt idx="1188">
                  <c:v>2.5231286795626578E-3</c:v>
                </c:pt>
                <c:pt idx="1189">
                  <c:v>2.5210084033613447E-3</c:v>
                </c:pt>
                <c:pt idx="1190">
                  <c:v>2.5188916876574307E-3</c:v>
                </c:pt>
                <c:pt idx="1191">
                  <c:v>2.5167785234899327E-3</c:v>
                </c:pt>
                <c:pt idx="1192">
                  <c:v>2.5146689019279128E-3</c:v>
                </c:pt>
                <c:pt idx="1193">
                  <c:v>2.5125628140703518E-3</c:v>
                </c:pt>
                <c:pt idx="1194">
                  <c:v>2.5104602510460251E-3</c:v>
                </c:pt>
                <c:pt idx="1195">
                  <c:v>2.508361204013378E-3</c:v>
                </c:pt>
                <c:pt idx="1196">
                  <c:v>2.5062656641604009E-3</c:v>
                </c:pt>
                <c:pt idx="1197">
                  <c:v>2.5041736227045075E-3</c:v>
                </c:pt>
                <c:pt idx="1198">
                  <c:v>2.5020850708924102E-3</c:v>
                </c:pt>
                <c:pt idx="1199">
                  <c:v>2.5000000000000001E-3</c:v>
                </c:pt>
                <c:pt idx="1200">
                  <c:v>2.4979184013322231E-3</c:v>
                </c:pt>
                <c:pt idx="1201">
                  <c:v>2.4958402662229617E-3</c:v>
                </c:pt>
                <c:pt idx="1202">
                  <c:v>2.4937655860349127E-3</c:v>
                </c:pt>
                <c:pt idx="1203">
                  <c:v>2.4916943521594683E-3</c:v>
                </c:pt>
                <c:pt idx="1204">
                  <c:v>2.4896265560165973E-3</c:v>
                </c:pt>
                <c:pt idx="1205">
                  <c:v>2.4875621890547263E-3</c:v>
                </c:pt>
                <c:pt idx="1206">
                  <c:v>2.4855012427506215E-3</c:v>
                </c:pt>
                <c:pt idx="1207">
                  <c:v>2.4834437086092716E-3</c:v>
                </c:pt>
                <c:pt idx="1208">
                  <c:v>2.4813895781637717E-3</c:v>
                </c:pt>
                <c:pt idx="1209">
                  <c:v>2.4793388429752068E-3</c:v>
                </c:pt>
                <c:pt idx="1210">
                  <c:v>2.477291494632535E-3</c:v>
                </c:pt>
                <c:pt idx="1211">
                  <c:v>2.4752475247524753E-3</c:v>
                </c:pt>
                <c:pt idx="1212">
                  <c:v>2.4732069249793899E-3</c:v>
                </c:pt>
                <c:pt idx="1213">
                  <c:v>2.4711696869851728E-3</c:v>
                </c:pt>
                <c:pt idx="1214">
                  <c:v>2.4691358024691358E-3</c:v>
                </c:pt>
                <c:pt idx="1215">
                  <c:v>2.4671052631578946E-3</c:v>
                </c:pt>
                <c:pt idx="1216">
                  <c:v>2.4650780608052587E-3</c:v>
                </c:pt>
                <c:pt idx="1217">
                  <c:v>2.4630541871921183E-3</c:v>
                </c:pt>
                <c:pt idx="1218">
                  <c:v>2.4610336341263331E-3</c:v>
                </c:pt>
                <c:pt idx="1219">
                  <c:v>2.4590163934426232E-3</c:v>
                </c:pt>
                <c:pt idx="1220">
                  <c:v>2.4570024570024569E-3</c:v>
                </c:pt>
                <c:pt idx="1221">
                  <c:v>2.4549918166939444E-3</c:v>
                </c:pt>
                <c:pt idx="1222">
                  <c:v>2.4529844644317253E-3</c:v>
                </c:pt>
                <c:pt idx="1223">
                  <c:v>2.4509803921568627E-3</c:v>
                </c:pt>
                <c:pt idx="1224">
                  <c:v>2.4489795918367346E-3</c:v>
                </c:pt>
                <c:pt idx="1225">
                  <c:v>2.4469820554649264E-3</c:v>
                </c:pt>
                <c:pt idx="1226">
                  <c:v>2.4449877750611247E-3</c:v>
                </c:pt>
                <c:pt idx="1227">
                  <c:v>2.4429967426710096E-3</c:v>
                </c:pt>
                <c:pt idx="1228">
                  <c:v>2.4410089503661514E-3</c:v>
                </c:pt>
                <c:pt idx="1229">
                  <c:v>2.4390243902439024E-3</c:v>
                </c:pt>
                <c:pt idx="1230">
                  <c:v>2.437043054427295E-3</c:v>
                </c:pt>
                <c:pt idx="1231">
                  <c:v>2.435064935064935E-3</c:v>
                </c:pt>
                <c:pt idx="1232">
                  <c:v>2.4330900243309003E-3</c:v>
                </c:pt>
                <c:pt idx="1233">
                  <c:v>2.4311183144246355E-3</c:v>
                </c:pt>
                <c:pt idx="1234">
                  <c:v>2.4291497975708503E-3</c:v>
                </c:pt>
                <c:pt idx="1235">
                  <c:v>2.4271844660194173E-3</c:v>
                </c:pt>
                <c:pt idx="1236">
                  <c:v>2.425222312045271E-3</c:v>
                </c:pt>
                <c:pt idx="1237">
                  <c:v>2.4232633279483036E-3</c:v>
                </c:pt>
                <c:pt idx="1238">
                  <c:v>2.4213075060532689E-3</c:v>
                </c:pt>
                <c:pt idx="1239">
                  <c:v>2.4193548387096775E-3</c:v>
                </c:pt>
                <c:pt idx="1240">
                  <c:v>2.4174053182917004E-3</c:v>
                </c:pt>
                <c:pt idx="1241">
                  <c:v>2.4154589371980675E-3</c:v>
                </c:pt>
                <c:pt idx="1242">
                  <c:v>2.4135156878519709E-3</c:v>
                </c:pt>
                <c:pt idx="1243">
                  <c:v>2.4115755627009648E-3</c:v>
                </c:pt>
                <c:pt idx="1244">
                  <c:v>2.4096385542168677E-3</c:v>
                </c:pt>
                <c:pt idx="1245">
                  <c:v>2.407704654895666E-3</c:v>
                </c:pt>
                <c:pt idx="1246">
                  <c:v>2.4057738572574178E-3</c:v>
                </c:pt>
                <c:pt idx="1247">
                  <c:v>2.403846153846154E-3</c:v>
                </c:pt>
                <c:pt idx="1248">
                  <c:v>2.4019215372297837E-3</c:v>
                </c:pt>
                <c:pt idx="1249">
                  <c:v>2.3999999999999998E-3</c:v>
                </c:pt>
                <c:pt idx="1250">
                  <c:v>2.3980815347721821E-3</c:v>
                </c:pt>
                <c:pt idx="1251">
                  <c:v>2.3961661341853034E-3</c:v>
                </c:pt>
                <c:pt idx="1252">
                  <c:v>2.3942537909018356E-3</c:v>
                </c:pt>
                <c:pt idx="1253">
                  <c:v>2.3923444976076554E-3</c:v>
                </c:pt>
                <c:pt idx="1254">
                  <c:v>2.3904382470119521E-3</c:v>
                </c:pt>
                <c:pt idx="1255">
                  <c:v>2.3885350318471337E-3</c:v>
                </c:pt>
                <c:pt idx="1256">
                  <c:v>2.3866348448687352E-3</c:v>
                </c:pt>
                <c:pt idx="1257">
                  <c:v>2.3847376788553257E-3</c:v>
                </c:pt>
                <c:pt idx="1258">
                  <c:v>2.3828435266084196E-3</c:v>
                </c:pt>
                <c:pt idx="1259">
                  <c:v>2.3809523809523812E-3</c:v>
                </c:pt>
                <c:pt idx="1260">
                  <c:v>2.3790642347343376E-3</c:v>
                </c:pt>
                <c:pt idx="1261">
                  <c:v>2.3771790808240888E-3</c:v>
                </c:pt>
                <c:pt idx="1262">
                  <c:v>2.3752969121140144E-3</c:v>
                </c:pt>
                <c:pt idx="1263">
                  <c:v>2.3734177215189874E-3</c:v>
                </c:pt>
                <c:pt idx="1264">
                  <c:v>2.3715415019762848E-3</c:v>
                </c:pt>
                <c:pt idx="1265">
                  <c:v>2.3696682464454978E-3</c:v>
                </c:pt>
                <c:pt idx="1266">
                  <c:v>2.3677979479084454E-3</c:v>
                </c:pt>
                <c:pt idx="1267">
                  <c:v>2.3659305993690852E-3</c:v>
                </c:pt>
                <c:pt idx="1268">
                  <c:v>2.3640661938534278E-3</c:v>
                </c:pt>
                <c:pt idx="1269">
                  <c:v>2.3622047244094488E-3</c:v>
                </c:pt>
                <c:pt idx="1270">
                  <c:v>2.3603461841070024E-3</c:v>
                </c:pt>
                <c:pt idx="1271">
                  <c:v>2.3584905660377358E-3</c:v>
                </c:pt>
                <c:pt idx="1272">
                  <c:v>2.3566378633150041E-3</c:v>
                </c:pt>
                <c:pt idx="1273">
                  <c:v>2.3547880690737832E-3</c:v>
                </c:pt>
                <c:pt idx="1274">
                  <c:v>2.352941176470588E-3</c:v>
                </c:pt>
                <c:pt idx="1275">
                  <c:v>2.3510971786833857E-3</c:v>
                </c:pt>
                <c:pt idx="1276">
                  <c:v>2.3492560689115116E-3</c:v>
                </c:pt>
                <c:pt idx="1277">
                  <c:v>2.3474178403755869E-3</c:v>
                </c:pt>
                <c:pt idx="1278">
                  <c:v>2.3455824863174357E-3</c:v>
                </c:pt>
                <c:pt idx="1279">
                  <c:v>2.3437499999999999E-3</c:v>
                </c:pt>
                <c:pt idx="1280">
                  <c:v>2.34192037470726E-3</c:v>
                </c:pt>
                <c:pt idx="1281">
                  <c:v>2.3400936037441498E-3</c:v>
                </c:pt>
                <c:pt idx="1282">
                  <c:v>2.3382696804364772E-3</c:v>
                </c:pt>
                <c:pt idx="1283">
                  <c:v>2.3364485981308409E-3</c:v>
                </c:pt>
                <c:pt idx="1284">
                  <c:v>2.3346303501945525E-3</c:v>
                </c:pt>
                <c:pt idx="1285">
                  <c:v>2.3328149300155523E-3</c:v>
                </c:pt>
                <c:pt idx="1286">
                  <c:v>2.331002331002331E-3</c:v>
                </c:pt>
                <c:pt idx="1287">
                  <c:v>2.329192546583851E-3</c:v>
                </c:pt>
                <c:pt idx="1288">
                  <c:v>2.3273855702094647E-3</c:v>
                </c:pt>
                <c:pt idx="1289">
                  <c:v>2.3255813953488372E-3</c:v>
                </c:pt>
                <c:pt idx="1290">
                  <c:v>2.3237800154918666E-3</c:v>
                </c:pt>
                <c:pt idx="1291">
                  <c:v>2.3219814241486067E-3</c:v>
                </c:pt>
                <c:pt idx="1292">
                  <c:v>2.3201856148491878E-3</c:v>
                </c:pt>
                <c:pt idx="1293">
                  <c:v>2.3183925811437402E-3</c:v>
                </c:pt>
                <c:pt idx="1294">
                  <c:v>2.3166023166023165E-3</c:v>
                </c:pt>
                <c:pt idx="1295">
                  <c:v>2.3148148148148147E-3</c:v>
                </c:pt>
                <c:pt idx="1296">
                  <c:v>2.3130300693909021E-3</c:v>
                </c:pt>
                <c:pt idx="1297">
                  <c:v>2.3112480739599386E-3</c:v>
                </c:pt>
                <c:pt idx="1298">
                  <c:v>2.3094688221709007E-3</c:v>
                </c:pt>
                <c:pt idx="1299">
                  <c:v>2.3076923076923079E-3</c:v>
                </c:pt>
                <c:pt idx="1300">
                  <c:v>2.3059185242121443E-3</c:v>
                </c:pt>
                <c:pt idx="1301">
                  <c:v>2.304147465437788E-3</c:v>
                </c:pt>
                <c:pt idx="1302">
                  <c:v>2.3023791250959325E-3</c:v>
                </c:pt>
                <c:pt idx="1303">
                  <c:v>2.3006134969325155E-3</c:v>
                </c:pt>
                <c:pt idx="1304">
                  <c:v>2.2988505747126436E-3</c:v>
                </c:pt>
                <c:pt idx="1305">
                  <c:v>2.2970903522205209E-3</c:v>
                </c:pt>
                <c:pt idx="1306">
                  <c:v>2.2953328232593728E-3</c:v>
                </c:pt>
                <c:pt idx="1307">
                  <c:v>2.2935779816513763E-3</c:v>
                </c:pt>
                <c:pt idx="1308">
                  <c:v>2.2918258212375861E-3</c:v>
                </c:pt>
                <c:pt idx="1309">
                  <c:v>2.2900763358778627E-3</c:v>
                </c:pt>
                <c:pt idx="1310">
                  <c:v>2.2883295194508009E-3</c:v>
                </c:pt>
                <c:pt idx="1311">
                  <c:v>2.2865853658536584E-3</c:v>
                </c:pt>
                <c:pt idx="1312">
                  <c:v>2.284843869002285E-3</c:v>
                </c:pt>
                <c:pt idx="1313">
                  <c:v>2.2831050228310501E-3</c:v>
                </c:pt>
                <c:pt idx="1314">
                  <c:v>2.2813688212927757E-3</c:v>
                </c:pt>
                <c:pt idx="1315">
                  <c:v>2.2796352583586625E-3</c:v>
                </c:pt>
                <c:pt idx="1316">
                  <c:v>2.2779043280182231E-3</c:v>
                </c:pt>
                <c:pt idx="1317">
                  <c:v>2.276176024279211E-3</c:v>
                </c:pt>
                <c:pt idx="1318">
                  <c:v>2.2744503411675512E-3</c:v>
                </c:pt>
                <c:pt idx="1319">
                  <c:v>2.2727272727272726E-3</c:v>
                </c:pt>
                <c:pt idx="1320">
                  <c:v>2.2710068130204391E-3</c:v>
                </c:pt>
                <c:pt idx="1321">
                  <c:v>2.2692889561270802E-3</c:v>
                </c:pt>
                <c:pt idx="1322">
                  <c:v>2.2675736961451248E-3</c:v>
                </c:pt>
                <c:pt idx="1323">
                  <c:v>2.2658610271903325E-3</c:v>
                </c:pt>
                <c:pt idx="1324">
                  <c:v>2.2641509433962265E-3</c:v>
                </c:pt>
                <c:pt idx="1325">
                  <c:v>2.2624434389140274E-3</c:v>
                </c:pt>
                <c:pt idx="1326">
                  <c:v>2.2607385079125848E-3</c:v>
                </c:pt>
                <c:pt idx="1327">
                  <c:v>2.2590361445783132E-3</c:v>
                </c:pt>
                <c:pt idx="1328">
                  <c:v>2.257336343115124E-3</c:v>
                </c:pt>
                <c:pt idx="1329">
                  <c:v>2.255639097744361E-3</c:v>
                </c:pt>
                <c:pt idx="1330">
                  <c:v>2.2539444027047332E-3</c:v>
                </c:pt>
                <c:pt idx="1331">
                  <c:v>2.2522522522522522E-3</c:v>
                </c:pt>
                <c:pt idx="1332">
                  <c:v>2.2505626406601649E-3</c:v>
                </c:pt>
                <c:pt idx="1333">
                  <c:v>2.2488755622188904E-3</c:v>
                </c:pt>
                <c:pt idx="1334">
                  <c:v>2.2471910112359553E-3</c:v>
                </c:pt>
                <c:pt idx="1335">
                  <c:v>2.2455089820359281E-3</c:v>
                </c:pt>
                <c:pt idx="1336">
                  <c:v>2.243829468960359E-3</c:v>
                </c:pt>
                <c:pt idx="1337">
                  <c:v>2.242152466367713E-3</c:v>
                </c:pt>
                <c:pt idx="1338">
                  <c:v>2.2404779686333084E-3</c:v>
                </c:pt>
                <c:pt idx="1339">
                  <c:v>2.2388059701492539E-3</c:v>
                </c:pt>
                <c:pt idx="1340">
                  <c:v>2.2371364653243847E-3</c:v>
                </c:pt>
                <c:pt idx="1341">
                  <c:v>2.2354694485842027E-3</c:v>
                </c:pt>
                <c:pt idx="1342">
                  <c:v>2.2338049143708115E-3</c:v>
                </c:pt>
                <c:pt idx="1343">
                  <c:v>2.232142857142857E-3</c:v>
                </c:pt>
                <c:pt idx="1344">
                  <c:v>2.2304832713754648E-3</c:v>
                </c:pt>
                <c:pt idx="1345">
                  <c:v>2.2288261515601782E-3</c:v>
                </c:pt>
                <c:pt idx="1346">
                  <c:v>2.2271714922048997E-3</c:v>
                </c:pt>
                <c:pt idx="1347">
                  <c:v>2.225519287833828E-3</c:v>
                </c:pt>
                <c:pt idx="1348">
                  <c:v>2.223869532987398E-3</c:v>
                </c:pt>
                <c:pt idx="1349">
                  <c:v>2.2222222222222222E-3</c:v>
                </c:pt>
                <c:pt idx="1350">
                  <c:v>2.2205773501110288E-3</c:v>
                </c:pt>
                <c:pt idx="1351">
                  <c:v>2.2189349112426036E-3</c:v>
                </c:pt>
                <c:pt idx="1352">
                  <c:v>2.2172949002217295E-3</c:v>
                </c:pt>
                <c:pt idx="1353">
                  <c:v>2.2156573116691287E-3</c:v>
                </c:pt>
                <c:pt idx="1354">
                  <c:v>2.2140221402214021E-3</c:v>
                </c:pt>
                <c:pt idx="1355">
                  <c:v>2.2123893805309734E-3</c:v>
                </c:pt>
                <c:pt idx="1356">
                  <c:v>2.2107590272660281E-3</c:v>
                </c:pt>
                <c:pt idx="1357">
                  <c:v>2.2091310751104565E-3</c:v>
                </c:pt>
                <c:pt idx="1358">
                  <c:v>2.2075055187637969E-3</c:v>
                </c:pt>
                <c:pt idx="1359">
                  <c:v>2.2058823529411764E-3</c:v>
                </c:pt>
                <c:pt idx="1360">
                  <c:v>2.204261572373255E-3</c:v>
                </c:pt>
                <c:pt idx="1361">
                  <c:v>2.2026431718061676E-3</c:v>
                </c:pt>
                <c:pt idx="1362">
                  <c:v>2.2010271460014674E-3</c:v>
                </c:pt>
                <c:pt idx="1363">
                  <c:v>2.1994134897360706E-3</c:v>
                </c:pt>
                <c:pt idx="1364">
                  <c:v>2.1978021978021978E-3</c:v>
                </c:pt>
                <c:pt idx="1365">
                  <c:v>2.1961932650073207E-3</c:v>
                </c:pt>
                <c:pt idx="1366">
                  <c:v>2.1945866861741038E-3</c:v>
                </c:pt>
                <c:pt idx="1367">
                  <c:v>2.1929824561403508E-3</c:v>
                </c:pt>
                <c:pt idx="1368">
                  <c:v>2.1913805697589481E-3</c:v>
                </c:pt>
                <c:pt idx="1369">
                  <c:v>2.1897810218978104E-3</c:v>
                </c:pt>
                <c:pt idx="1370">
                  <c:v>2.1881838074398249E-3</c:v>
                </c:pt>
                <c:pt idx="1371">
                  <c:v>2.1865889212827989E-3</c:v>
                </c:pt>
                <c:pt idx="1372">
                  <c:v>2.1849963583394027E-3</c:v>
                </c:pt>
                <c:pt idx="1373">
                  <c:v>2.1834061135371178E-3</c:v>
                </c:pt>
                <c:pt idx="1374">
                  <c:v>2.1818181818181819E-3</c:v>
                </c:pt>
                <c:pt idx="1375">
                  <c:v>2.1802325581395349E-3</c:v>
                </c:pt>
                <c:pt idx="1376">
                  <c:v>2.1786492374727671E-3</c:v>
                </c:pt>
                <c:pt idx="1377">
                  <c:v>2.1770682148040637E-3</c:v>
                </c:pt>
                <c:pt idx="1378">
                  <c:v>2.1754894851341551E-3</c:v>
                </c:pt>
                <c:pt idx="1379">
                  <c:v>2.1739130434782609E-3</c:v>
                </c:pt>
                <c:pt idx="1380">
                  <c:v>2.1723388848660392E-3</c:v>
                </c:pt>
                <c:pt idx="1381">
                  <c:v>2.1707670043415342E-3</c:v>
                </c:pt>
                <c:pt idx="1382">
                  <c:v>2.1691973969631237E-3</c:v>
                </c:pt>
                <c:pt idx="1383">
                  <c:v>2.167630057803468E-3</c:v>
                </c:pt>
                <c:pt idx="1384">
                  <c:v>2.1660649819494585E-3</c:v>
                </c:pt>
                <c:pt idx="1385">
                  <c:v>2.1645021645021645E-3</c:v>
                </c:pt>
                <c:pt idx="1386">
                  <c:v>2.1629416005767843E-3</c:v>
                </c:pt>
                <c:pt idx="1387">
                  <c:v>2.1613832853025938E-3</c:v>
                </c:pt>
                <c:pt idx="1388">
                  <c:v>2.1598272138228943E-3</c:v>
                </c:pt>
                <c:pt idx="1389">
                  <c:v>2.158273381294964E-3</c:v>
                </c:pt>
                <c:pt idx="1390">
                  <c:v>2.1567217828900071E-3</c:v>
                </c:pt>
                <c:pt idx="1391">
                  <c:v>2.1551724137931034E-3</c:v>
                </c:pt>
                <c:pt idx="1392">
                  <c:v>2.1536252692031586E-3</c:v>
                </c:pt>
                <c:pt idx="1393">
                  <c:v>2.152080344332855E-3</c:v>
                </c:pt>
                <c:pt idx="1394">
                  <c:v>2.1505376344086021E-3</c:v>
                </c:pt>
                <c:pt idx="1395">
                  <c:v>2.1489971346704871E-3</c:v>
                </c:pt>
                <c:pt idx="1396">
                  <c:v>2.1474588403722263E-3</c:v>
                </c:pt>
                <c:pt idx="1397">
                  <c:v>2.1459227467811159E-3</c:v>
                </c:pt>
                <c:pt idx="1398">
                  <c:v>2.1443888491779841E-3</c:v>
                </c:pt>
                <c:pt idx="1399">
                  <c:v>2.142857142857143E-3</c:v>
                </c:pt>
                <c:pt idx="1400">
                  <c:v>2.1413276231263384E-3</c:v>
                </c:pt>
                <c:pt idx="1401">
                  <c:v>2.1398002853067048E-3</c:v>
                </c:pt>
                <c:pt idx="1402">
                  <c:v>2.1382751247327157E-3</c:v>
                </c:pt>
                <c:pt idx="1403">
                  <c:v>2.136752136752137E-3</c:v>
                </c:pt>
                <c:pt idx="1404">
                  <c:v>2.1352313167259788E-3</c:v>
                </c:pt>
                <c:pt idx="1405">
                  <c:v>2.1337126600284497E-3</c:v>
                </c:pt>
                <c:pt idx="1406">
                  <c:v>2.1321961620469083E-3</c:v>
                </c:pt>
                <c:pt idx="1407">
                  <c:v>2.130681818181818E-3</c:v>
                </c:pt>
                <c:pt idx="1408">
                  <c:v>2.1291696238466998E-3</c:v>
                </c:pt>
                <c:pt idx="1409">
                  <c:v>2.1276595744680851E-3</c:v>
                </c:pt>
                <c:pt idx="1410">
                  <c:v>2.1261516654854712E-3</c:v>
                </c:pt>
                <c:pt idx="1411">
                  <c:v>2.124645892351275E-3</c:v>
                </c:pt>
                <c:pt idx="1412">
                  <c:v>2.1231422505307855E-3</c:v>
                </c:pt>
                <c:pt idx="1413">
                  <c:v>2.1216407355021216E-3</c:v>
                </c:pt>
                <c:pt idx="1414">
                  <c:v>2.1201413427561835E-3</c:v>
                </c:pt>
                <c:pt idx="1415">
                  <c:v>2.1186440677966102E-3</c:v>
                </c:pt>
                <c:pt idx="1416">
                  <c:v>2.1171489061397319E-3</c:v>
                </c:pt>
                <c:pt idx="1417">
                  <c:v>2.1156558533145277E-3</c:v>
                </c:pt>
                <c:pt idx="1418">
                  <c:v>2.1141649048625794E-3</c:v>
                </c:pt>
                <c:pt idx="1419">
                  <c:v>2.112676056338028E-3</c:v>
                </c:pt>
                <c:pt idx="1420">
                  <c:v>2.11118930330753E-3</c:v>
                </c:pt>
                <c:pt idx="1421">
                  <c:v>2.1097046413502108E-3</c:v>
                </c:pt>
                <c:pt idx="1422">
                  <c:v>2.1082220660576245E-3</c:v>
                </c:pt>
                <c:pt idx="1423">
                  <c:v>2.1067415730337078E-3</c:v>
                </c:pt>
                <c:pt idx="1424">
                  <c:v>2.1052631578947368E-3</c:v>
                </c:pt>
                <c:pt idx="1425">
                  <c:v>2.1037868162692847E-3</c:v>
                </c:pt>
                <c:pt idx="1426">
                  <c:v>2.1023125437981782E-3</c:v>
                </c:pt>
                <c:pt idx="1427">
                  <c:v>2.1008403361344537E-3</c:v>
                </c:pt>
                <c:pt idx="1428">
                  <c:v>2.0993701889433169E-3</c:v>
                </c:pt>
                <c:pt idx="1429">
                  <c:v>2.0979020979020979E-3</c:v>
                </c:pt>
                <c:pt idx="1430">
                  <c:v>2.0964360587002098E-3</c:v>
                </c:pt>
                <c:pt idx="1431">
                  <c:v>2.0949720670391061E-3</c:v>
                </c:pt>
                <c:pt idx="1432">
                  <c:v>2.0935101186322401E-3</c:v>
                </c:pt>
                <c:pt idx="1433">
                  <c:v>2.0920502092050207E-3</c:v>
                </c:pt>
                <c:pt idx="1434">
                  <c:v>2.0905923344947735E-3</c:v>
                </c:pt>
                <c:pt idx="1435">
                  <c:v>2.0891364902506965E-3</c:v>
                </c:pt>
                <c:pt idx="1436">
                  <c:v>2.0876826722338203E-3</c:v>
                </c:pt>
                <c:pt idx="1437">
                  <c:v>2.086230876216968E-3</c:v>
                </c:pt>
                <c:pt idx="1438">
                  <c:v>2.0847810979847115E-3</c:v>
                </c:pt>
                <c:pt idx="1439">
                  <c:v>2.0833333333333333E-3</c:v>
                </c:pt>
                <c:pt idx="1440">
                  <c:v>2.0818875780707841E-3</c:v>
                </c:pt>
                <c:pt idx="1441">
                  <c:v>2.0804438280166435E-3</c:v>
                </c:pt>
                <c:pt idx="1442">
                  <c:v>2.0790020790020791E-3</c:v>
                </c:pt>
                <c:pt idx="1443">
                  <c:v>2.0775623268698062E-3</c:v>
                </c:pt>
                <c:pt idx="1444">
                  <c:v>2.0761245674740486E-3</c:v>
                </c:pt>
                <c:pt idx="1445">
                  <c:v>2.0746887966804979E-3</c:v>
                </c:pt>
                <c:pt idx="1446">
                  <c:v>2.0732550103662751E-3</c:v>
                </c:pt>
                <c:pt idx="1447">
                  <c:v>2.0718232044198894E-3</c:v>
                </c:pt>
                <c:pt idx="1448">
                  <c:v>2.070393374741201E-3</c:v>
                </c:pt>
                <c:pt idx="1449">
                  <c:v>2.0689655172413794E-3</c:v>
                </c:pt>
                <c:pt idx="1450">
                  <c:v>2.0675396278428669E-3</c:v>
                </c:pt>
                <c:pt idx="1451">
                  <c:v>2.0661157024793389E-3</c:v>
                </c:pt>
                <c:pt idx="1452">
                  <c:v>2.0646937370956643E-3</c:v>
                </c:pt>
                <c:pt idx="1453">
                  <c:v>2.0632737276478678E-3</c:v>
                </c:pt>
                <c:pt idx="1454">
                  <c:v>2.0618556701030928E-3</c:v>
                </c:pt>
                <c:pt idx="1455">
                  <c:v>2.0604395604395605E-3</c:v>
                </c:pt>
                <c:pt idx="1456">
                  <c:v>2.0590253946465341E-3</c:v>
                </c:pt>
                <c:pt idx="1457">
                  <c:v>2.05761316872428E-3</c:v>
                </c:pt>
                <c:pt idx="1458">
                  <c:v>2.0562028786840301E-3</c:v>
                </c:pt>
                <c:pt idx="1459">
                  <c:v>2.054794520547945E-3</c:v>
                </c:pt>
                <c:pt idx="1460">
                  <c:v>2.0533880903490761E-3</c:v>
                </c:pt>
                <c:pt idx="1461">
                  <c:v>2.0519835841313269E-3</c:v>
                </c:pt>
                <c:pt idx="1462">
                  <c:v>2.050580997949419E-3</c:v>
                </c:pt>
                <c:pt idx="1463">
                  <c:v>2.0491803278688526E-3</c:v>
                </c:pt>
                <c:pt idx="1464">
                  <c:v>2.0477815699658703E-3</c:v>
                </c:pt>
                <c:pt idx="1465">
                  <c:v>2.0463847203274215E-3</c:v>
                </c:pt>
                <c:pt idx="1466">
                  <c:v>2.0449897750511249E-3</c:v>
                </c:pt>
                <c:pt idx="1467">
                  <c:v>2.0435967302452314E-3</c:v>
                </c:pt>
                <c:pt idx="1468">
                  <c:v>2.0422055820285907E-3</c:v>
                </c:pt>
                <c:pt idx="1469">
                  <c:v>2.0408163265306124E-3</c:v>
                </c:pt>
                <c:pt idx="1470">
                  <c:v>2.0394289598912306E-3</c:v>
                </c:pt>
                <c:pt idx="1471">
                  <c:v>2.0380434782608695E-3</c:v>
                </c:pt>
                <c:pt idx="1472">
                  <c:v>2.0366598778004071E-3</c:v>
                </c:pt>
                <c:pt idx="1473">
                  <c:v>2.0352781546811396E-3</c:v>
                </c:pt>
                <c:pt idx="1474">
                  <c:v>2.0338983050847458E-3</c:v>
                </c:pt>
                <c:pt idx="1475">
                  <c:v>2.0325203252032522E-3</c:v>
                </c:pt>
                <c:pt idx="1476">
                  <c:v>2.031144211238998E-3</c:v>
                </c:pt>
                <c:pt idx="1477">
                  <c:v>2.0297699594046007E-3</c:v>
                </c:pt>
                <c:pt idx="1478">
                  <c:v>2.0283975659229209E-3</c:v>
                </c:pt>
                <c:pt idx="1479">
                  <c:v>2.0270270270270271E-3</c:v>
                </c:pt>
                <c:pt idx="1480">
                  <c:v>2.0256583389601621E-3</c:v>
                </c:pt>
                <c:pt idx="1481">
                  <c:v>2.0242914979757085E-3</c:v>
                </c:pt>
                <c:pt idx="1482">
                  <c:v>2.0229265003371545E-3</c:v>
                </c:pt>
                <c:pt idx="1483">
                  <c:v>2.0215633423180594E-3</c:v>
                </c:pt>
                <c:pt idx="1484">
                  <c:v>2.0202020202020202E-3</c:v>
                </c:pt>
                <c:pt idx="1485">
                  <c:v>2.018842530282638E-3</c:v>
                </c:pt>
                <c:pt idx="1486">
                  <c:v>2.0174848688634837E-3</c:v>
                </c:pt>
                <c:pt idx="1487">
                  <c:v>2.0161290322580645E-3</c:v>
                </c:pt>
                <c:pt idx="1488">
                  <c:v>2.0147750167897917E-3</c:v>
                </c:pt>
                <c:pt idx="1489">
                  <c:v>2.0134228187919465E-3</c:v>
                </c:pt>
                <c:pt idx="1490">
                  <c:v>2.012072434607646E-3</c:v>
                </c:pt>
                <c:pt idx="1491">
                  <c:v>2.0107238605898124E-3</c:v>
                </c:pt>
                <c:pt idx="1492">
                  <c:v>2.0093770931011385E-3</c:v>
                </c:pt>
                <c:pt idx="1493">
                  <c:v>2.008032128514056E-3</c:v>
                </c:pt>
                <c:pt idx="1494">
                  <c:v>2.0066889632107021E-3</c:v>
                </c:pt>
                <c:pt idx="1495">
                  <c:v>2.0053475935828879E-3</c:v>
                </c:pt>
                <c:pt idx="1496">
                  <c:v>2.004008016032064E-3</c:v>
                </c:pt>
                <c:pt idx="1497">
                  <c:v>2.0026702269692926E-3</c:v>
                </c:pt>
                <c:pt idx="1498">
                  <c:v>2.0013342228152103E-3</c:v>
                </c:pt>
                <c:pt idx="1499">
                  <c:v>2E-3</c:v>
                </c:pt>
                <c:pt idx="1500">
                  <c:v>1.9986675549633578E-3</c:v>
                </c:pt>
                <c:pt idx="1501">
                  <c:v>1.9973368841544607E-3</c:v>
                </c:pt>
                <c:pt idx="1502">
                  <c:v>1.996007984031936E-3</c:v>
                </c:pt>
                <c:pt idx="1503">
                  <c:v>1.9946808510638296E-3</c:v>
                </c:pt>
                <c:pt idx="1504">
                  <c:v>1.9933554817275745E-3</c:v>
                </c:pt>
                <c:pt idx="1505">
                  <c:v>1.9920318725099601E-3</c:v>
                </c:pt>
                <c:pt idx="1506">
                  <c:v>1.9907100199071004E-3</c:v>
                </c:pt>
                <c:pt idx="1507">
                  <c:v>1.9893899204244032E-3</c:v>
                </c:pt>
                <c:pt idx="1508">
                  <c:v>1.9880715705765406E-3</c:v>
                </c:pt>
                <c:pt idx="1509">
                  <c:v>1.9867549668874172E-3</c:v>
                </c:pt>
                <c:pt idx="1510">
                  <c:v>1.9854401058901389E-3</c:v>
                </c:pt>
                <c:pt idx="1511">
                  <c:v>1.984126984126984E-3</c:v>
                </c:pt>
                <c:pt idx="1512">
                  <c:v>1.9828155981493722E-3</c:v>
                </c:pt>
                <c:pt idx="1513">
                  <c:v>1.9815059445178335E-3</c:v>
                </c:pt>
                <c:pt idx="1514">
                  <c:v>1.9801980198019802E-3</c:v>
                </c:pt>
                <c:pt idx="1515">
                  <c:v>1.9788918205804751E-3</c:v>
                </c:pt>
                <c:pt idx="1516">
                  <c:v>1.977587343441002E-3</c:v>
                </c:pt>
                <c:pt idx="1517">
                  <c:v>1.976284584980237E-3</c:v>
                </c:pt>
                <c:pt idx="1518">
                  <c:v>1.9749835418038184E-3</c:v>
                </c:pt>
                <c:pt idx="1519">
                  <c:v>1.9736842105263159E-3</c:v>
                </c:pt>
                <c:pt idx="1520">
                  <c:v>1.9723865877712033E-3</c:v>
                </c:pt>
                <c:pt idx="1521">
                  <c:v>1.9710906701708277E-3</c:v>
                </c:pt>
                <c:pt idx="1522">
                  <c:v>1.969796454366382E-3</c:v>
                </c:pt>
                <c:pt idx="1523">
                  <c:v>1.968503937007874E-3</c:v>
                </c:pt>
                <c:pt idx="1524">
                  <c:v>1.9672131147540984E-3</c:v>
                </c:pt>
                <c:pt idx="1525">
                  <c:v>1.9659239842726079E-3</c:v>
                </c:pt>
                <c:pt idx="1526">
                  <c:v>1.9646365422396855E-3</c:v>
                </c:pt>
                <c:pt idx="1527">
                  <c:v>1.963350785340314E-3</c:v>
                </c:pt>
                <c:pt idx="1528">
                  <c:v>1.9620667102681491E-3</c:v>
                </c:pt>
                <c:pt idx="1529">
                  <c:v>1.9607843137254902E-3</c:v>
                </c:pt>
                <c:pt idx="1530">
                  <c:v>1.9595035924232528E-3</c:v>
                </c:pt>
                <c:pt idx="1531">
                  <c:v>1.9582245430809398E-3</c:v>
                </c:pt>
                <c:pt idx="1532">
                  <c:v>1.9569471624266144E-3</c:v>
                </c:pt>
                <c:pt idx="1533">
                  <c:v>1.9556714471968711E-3</c:v>
                </c:pt>
                <c:pt idx="1534">
                  <c:v>1.9543973941368079E-3</c:v>
                </c:pt>
                <c:pt idx="1535">
                  <c:v>1.953125E-3</c:v>
                </c:pt>
                <c:pt idx="1536">
                  <c:v>1.9518542615484711E-3</c:v>
                </c:pt>
                <c:pt idx="1537">
                  <c:v>1.9505851755526658E-3</c:v>
                </c:pt>
                <c:pt idx="1538">
                  <c:v>1.9493177387914229E-3</c:v>
                </c:pt>
                <c:pt idx="1539">
                  <c:v>1.9480519480519481E-3</c:v>
                </c:pt>
                <c:pt idx="1540">
                  <c:v>1.9467878001297859E-3</c:v>
                </c:pt>
                <c:pt idx="1541">
                  <c:v>1.9455252918287938E-3</c:v>
                </c:pt>
                <c:pt idx="1542">
                  <c:v>1.9442644199611147E-3</c:v>
                </c:pt>
                <c:pt idx="1543">
                  <c:v>1.9430051813471502E-3</c:v>
                </c:pt>
                <c:pt idx="1544">
                  <c:v>1.9417475728155339E-3</c:v>
                </c:pt>
                <c:pt idx="1545">
                  <c:v>1.9404915912031048E-3</c:v>
                </c:pt>
                <c:pt idx="1546">
                  <c:v>1.9392372333548805E-3</c:v>
                </c:pt>
                <c:pt idx="1547">
                  <c:v>1.937984496124031E-3</c:v>
                </c:pt>
                <c:pt idx="1548">
                  <c:v>1.9367333763718529E-3</c:v>
                </c:pt>
                <c:pt idx="1549">
                  <c:v>1.9354838709677419E-3</c:v>
                </c:pt>
                <c:pt idx="1550">
                  <c:v>1.9342359767891683E-3</c:v>
                </c:pt>
                <c:pt idx="1551">
                  <c:v>1.9329896907216496E-3</c:v>
                </c:pt>
                <c:pt idx="1552">
                  <c:v>1.9317450096587251E-3</c:v>
                </c:pt>
                <c:pt idx="1553">
                  <c:v>1.9305019305019305E-3</c:v>
                </c:pt>
                <c:pt idx="1554">
                  <c:v>1.9292604501607716E-3</c:v>
                </c:pt>
                <c:pt idx="1555">
                  <c:v>1.9280205655526992E-3</c:v>
                </c:pt>
                <c:pt idx="1556">
                  <c:v>1.9267822736030828E-3</c:v>
                </c:pt>
                <c:pt idx="1557">
                  <c:v>1.9255455712451862E-3</c:v>
                </c:pt>
                <c:pt idx="1558">
                  <c:v>1.9243104554201411E-3</c:v>
                </c:pt>
                <c:pt idx="1559">
                  <c:v>1.9230769230769232E-3</c:v>
                </c:pt>
                <c:pt idx="1560">
                  <c:v>1.9218449711723255E-3</c:v>
                </c:pt>
                <c:pt idx="1561">
                  <c:v>1.9206145966709346E-3</c:v>
                </c:pt>
                <c:pt idx="1562">
                  <c:v>1.9193857965451055E-3</c:v>
                </c:pt>
                <c:pt idx="1563">
                  <c:v>1.9181585677749361E-3</c:v>
                </c:pt>
                <c:pt idx="1564">
                  <c:v>1.9169329073482429E-3</c:v>
                </c:pt>
                <c:pt idx="1565">
                  <c:v>1.9157088122605363E-3</c:v>
                </c:pt>
                <c:pt idx="1566">
                  <c:v>1.9144862795149968E-3</c:v>
                </c:pt>
                <c:pt idx="1567">
                  <c:v>1.9132653061224489E-3</c:v>
                </c:pt>
                <c:pt idx="1568">
                  <c:v>1.9120458891013384E-3</c:v>
                </c:pt>
                <c:pt idx="1569">
                  <c:v>1.910828025477707E-3</c:v>
                </c:pt>
                <c:pt idx="1570">
                  <c:v>1.9096117122851686E-3</c:v>
                </c:pt>
                <c:pt idx="1571">
                  <c:v>1.9083969465648854E-3</c:v>
                </c:pt>
                <c:pt idx="1572">
                  <c:v>1.9071837253655435E-3</c:v>
                </c:pt>
                <c:pt idx="1573">
                  <c:v>1.9059720457433292E-3</c:v>
                </c:pt>
                <c:pt idx="1574">
                  <c:v>1.9047619047619048E-3</c:v>
                </c:pt>
                <c:pt idx="1575">
                  <c:v>1.9035532994923859E-3</c:v>
                </c:pt>
                <c:pt idx="1576">
                  <c:v>1.9023462270133164E-3</c:v>
                </c:pt>
                <c:pt idx="1577">
                  <c:v>1.9011406844106464E-3</c:v>
                </c:pt>
                <c:pt idx="1578">
                  <c:v>1.8999366687777073E-3</c:v>
                </c:pt>
                <c:pt idx="1579">
                  <c:v>1.8987341772151898E-3</c:v>
                </c:pt>
                <c:pt idx="1580">
                  <c:v>1.8975332068311196E-3</c:v>
                </c:pt>
                <c:pt idx="1581">
                  <c:v>1.8963337547408343E-3</c:v>
                </c:pt>
                <c:pt idx="1582">
                  <c:v>1.8951358180669614E-3</c:v>
                </c:pt>
                <c:pt idx="1583">
                  <c:v>1.893939393939394E-3</c:v>
                </c:pt>
                <c:pt idx="1584">
                  <c:v>1.8927444794952682E-3</c:v>
                </c:pt>
                <c:pt idx="1585">
                  <c:v>1.8915510718789407E-3</c:v>
                </c:pt>
                <c:pt idx="1586">
                  <c:v>1.890359168241966E-3</c:v>
                </c:pt>
                <c:pt idx="1587">
                  <c:v>1.889168765743073E-3</c:v>
                </c:pt>
                <c:pt idx="1588">
                  <c:v>1.8879798615481435E-3</c:v>
                </c:pt>
                <c:pt idx="1589">
                  <c:v>1.8867924528301887E-3</c:v>
                </c:pt>
                <c:pt idx="1590">
                  <c:v>1.8856065367693275E-3</c:v>
                </c:pt>
                <c:pt idx="1591">
                  <c:v>1.8844221105527637E-3</c:v>
                </c:pt>
                <c:pt idx="1592">
                  <c:v>1.8832391713747645E-3</c:v>
                </c:pt>
                <c:pt idx="1593">
                  <c:v>1.8820577164366374E-3</c:v>
                </c:pt>
                <c:pt idx="1594">
                  <c:v>1.8808777429467085E-3</c:v>
                </c:pt>
                <c:pt idx="1595">
                  <c:v>1.8796992481203006E-3</c:v>
                </c:pt>
                <c:pt idx="1596">
                  <c:v>1.878522229179712E-3</c:v>
                </c:pt>
                <c:pt idx="1597">
                  <c:v>1.8773466833541927E-3</c:v>
                </c:pt>
                <c:pt idx="1598">
                  <c:v>1.876172607879925E-3</c:v>
                </c:pt>
                <c:pt idx="1599">
                  <c:v>1.8749999999999999E-3</c:v>
                </c:pt>
                <c:pt idx="1600">
                  <c:v>1.8738288569643974E-3</c:v>
                </c:pt>
                <c:pt idx="1601">
                  <c:v>1.8726591760299626E-3</c:v>
                </c:pt>
                <c:pt idx="1602">
                  <c:v>1.8714909544603868E-3</c:v>
                </c:pt>
                <c:pt idx="1603">
                  <c:v>1.8703241895261845E-3</c:v>
                </c:pt>
                <c:pt idx="1604">
                  <c:v>1.869158878504673E-3</c:v>
                </c:pt>
                <c:pt idx="1605">
                  <c:v>1.8679950186799503E-3</c:v>
                </c:pt>
                <c:pt idx="1606">
                  <c:v>1.8668326073428749E-3</c:v>
                </c:pt>
                <c:pt idx="1607">
                  <c:v>1.8656716417910447E-3</c:v>
                </c:pt>
                <c:pt idx="1608">
                  <c:v>1.8645121193287756E-3</c:v>
                </c:pt>
                <c:pt idx="1609">
                  <c:v>1.8633540372670807E-3</c:v>
                </c:pt>
                <c:pt idx="1610">
                  <c:v>1.8621973929236499E-3</c:v>
                </c:pt>
                <c:pt idx="1611">
                  <c:v>1.8610421836228288E-3</c:v>
                </c:pt>
                <c:pt idx="1612">
                  <c:v>1.8598884066955983E-3</c:v>
                </c:pt>
                <c:pt idx="1613">
                  <c:v>1.8587360594795538E-3</c:v>
                </c:pt>
                <c:pt idx="1614">
                  <c:v>1.8575851393188853E-3</c:v>
                </c:pt>
                <c:pt idx="1615">
                  <c:v>1.8564356435643563E-3</c:v>
                </c:pt>
                <c:pt idx="1616">
                  <c:v>1.8552875695732839E-3</c:v>
                </c:pt>
                <c:pt idx="1617">
                  <c:v>1.854140914709518E-3</c:v>
                </c:pt>
                <c:pt idx="1618">
                  <c:v>1.8529956763434219E-3</c:v>
                </c:pt>
                <c:pt idx="1619">
                  <c:v>1.8518518518518519E-3</c:v>
                </c:pt>
                <c:pt idx="1620">
                  <c:v>1.8507094386181369E-3</c:v>
                </c:pt>
                <c:pt idx="1621">
                  <c:v>1.8495684340320592E-3</c:v>
                </c:pt>
                <c:pt idx="1622">
                  <c:v>1.8484288354898336E-3</c:v>
                </c:pt>
                <c:pt idx="1623">
                  <c:v>1.8472906403940886E-3</c:v>
                </c:pt>
                <c:pt idx="1624">
                  <c:v>1.8461538461538461E-3</c:v>
                </c:pt>
                <c:pt idx="1625">
                  <c:v>1.8450184501845018E-3</c:v>
                </c:pt>
                <c:pt idx="1626">
                  <c:v>1.8438844499078057E-3</c:v>
                </c:pt>
                <c:pt idx="1627">
                  <c:v>1.8427518427518428E-3</c:v>
                </c:pt>
                <c:pt idx="1628">
                  <c:v>1.841620626151013E-3</c:v>
                </c:pt>
                <c:pt idx="1629">
                  <c:v>1.8404907975460123E-3</c:v>
                </c:pt>
                <c:pt idx="1630">
                  <c:v>1.8393623543838135E-3</c:v>
                </c:pt>
                <c:pt idx="1631">
                  <c:v>1.838235294117647E-3</c:v>
                </c:pt>
                <c:pt idx="1632">
                  <c:v>1.837109614206981E-3</c:v>
                </c:pt>
                <c:pt idx="1633">
                  <c:v>1.8359853121175031E-3</c:v>
                </c:pt>
                <c:pt idx="1634">
                  <c:v>1.834862385321101E-3</c:v>
                </c:pt>
                <c:pt idx="1635">
                  <c:v>1.8337408312958435E-3</c:v>
                </c:pt>
                <c:pt idx="1636">
                  <c:v>1.8326206475259622E-3</c:v>
                </c:pt>
                <c:pt idx="1637">
                  <c:v>1.8315018315018315E-3</c:v>
                </c:pt>
                <c:pt idx="1638">
                  <c:v>1.8303843807199512E-3</c:v>
                </c:pt>
                <c:pt idx="1639">
                  <c:v>1.8292682926829269E-3</c:v>
                </c:pt>
                <c:pt idx="1640">
                  <c:v>1.8281535648994515E-3</c:v>
                </c:pt>
                <c:pt idx="1641">
                  <c:v>1.8270401948842874E-3</c:v>
                </c:pt>
                <c:pt idx="1642">
                  <c:v>1.8259281801582471E-3</c:v>
                </c:pt>
                <c:pt idx="1643">
                  <c:v>1.8248175182481751E-3</c:v>
                </c:pt>
                <c:pt idx="1644">
                  <c:v>1.82370820668693E-3</c:v>
                </c:pt>
                <c:pt idx="1645">
                  <c:v>1.8226002430133657E-3</c:v>
                </c:pt>
                <c:pt idx="1646">
                  <c:v>1.8214936247723133E-3</c:v>
                </c:pt>
                <c:pt idx="1647">
                  <c:v>1.8203883495145632E-3</c:v>
                </c:pt>
                <c:pt idx="1648">
                  <c:v>1.8192844147968466E-3</c:v>
                </c:pt>
                <c:pt idx="1649">
                  <c:v>1.8181818181818182E-3</c:v>
                </c:pt>
                <c:pt idx="1650">
                  <c:v>1.8170805572380376E-3</c:v>
                </c:pt>
                <c:pt idx="1651">
                  <c:v>1.8159806295399517E-3</c:v>
                </c:pt>
                <c:pt idx="1652">
                  <c:v>1.8148820326678765E-3</c:v>
                </c:pt>
                <c:pt idx="1653">
                  <c:v>1.8137847642079807E-3</c:v>
                </c:pt>
                <c:pt idx="1654">
                  <c:v>1.8126888217522659E-3</c:v>
                </c:pt>
                <c:pt idx="1655">
                  <c:v>1.8115942028985507E-3</c:v>
                </c:pt>
                <c:pt idx="1656">
                  <c:v>1.8105009052504525E-3</c:v>
                </c:pt>
                <c:pt idx="1657">
                  <c:v>1.8094089264173703E-3</c:v>
                </c:pt>
                <c:pt idx="1658">
                  <c:v>1.8083182640144665E-3</c:v>
                </c:pt>
                <c:pt idx="1659">
                  <c:v>1.8072289156626507E-3</c:v>
                </c:pt>
                <c:pt idx="1660">
                  <c:v>1.8061408789885611E-3</c:v>
                </c:pt>
                <c:pt idx="1661">
                  <c:v>1.8050541516245488E-3</c:v>
                </c:pt>
                <c:pt idx="1662">
                  <c:v>1.8039687312086591E-3</c:v>
                </c:pt>
                <c:pt idx="1663">
                  <c:v>1.8028846153846155E-3</c:v>
                </c:pt>
                <c:pt idx="1664">
                  <c:v>1.8018018018018018E-3</c:v>
                </c:pt>
                <c:pt idx="1665">
                  <c:v>1.8007202881152461E-3</c:v>
                </c:pt>
                <c:pt idx="1666">
                  <c:v>1.7996400719856029E-3</c:v>
                </c:pt>
                <c:pt idx="1667">
                  <c:v>1.7985611510791368E-3</c:v>
                </c:pt>
                <c:pt idx="1668">
                  <c:v>1.7974835230677051E-3</c:v>
                </c:pt>
                <c:pt idx="1669">
                  <c:v>1.7964071856287425E-3</c:v>
                </c:pt>
                <c:pt idx="1670">
                  <c:v>1.7953321364452424E-3</c:v>
                </c:pt>
                <c:pt idx="1671">
                  <c:v>1.7942583732057417E-3</c:v>
                </c:pt>
                <c:pt idx="1672">
                  <c:v>1.7931858936043037E-3</c:v>
                </c:pt>
                <c:pt idx="1673">
                  <c:v>1.7921146953405018E-3</c:v>
                </c:pt>
                <c:pt idx="1674">
                  <c:v>1.791044776119403E-3</c:v>
                </c:pt>
                <c:pt idx="1675">
                  <c:v>1.7899761336515514E-3</c:v>
                </c:pt>
                <c:pt idx="1676">
                  <c:v>1.7889087656529517E-3</c:v>
                </c:pt>
                <c:pt idx="1677">
                  <c:v>1.7878426698450535E-3</c:v>
                </c:pt>
                <c:pt idx="1678">
                  <c:v>1.7867778439547349E-3</c:v>
                </c:pt>
                <c:pt idx="1679">
                  <c:v>1.7857142857142857E-3</c:v>
                </c:pt>
                <c:pt idx="1680">
                  <c:v>1.784651992861392E-3</c:v>
                </c:pt>
                <c:pt idx="1681">
                  <c:v>1.7835909631391202E-3</c:v>
                </c:pt>
                <c:pt idx="1682">
                  <c:v>1.7825311942959001E-3</c:v>
                </c:pt>
                <c:pt idx="1683">
                  <c:v>1.7814726840855108E-3</c:v>
                </c:pt>
                <c:pt idx="1684">
                  <c:v>1.7804154302670622E-3</c:v>
                </c:pt>
                <c:pt idx="1685">
                  <c:v>1.7793594306049821E-3</c:v>
                </c:pt>
                <c:pt idx="1686">
                  <c:v>1.7783046828689982E-3</c:v>
                </c:pt>
                <c:pt idx="1687">
                  <c:v>1.7772511848341231E-3</c:v>
                </c:pt>
                <c:pt idx="1688">
                  <c:v>1.7761989342806395E-3</c:v>
                </c:pt>
                <c:pt idx="1689">
                  <c:v>1.7751479289940828E-3</c:v>
                </c:pt>
                <c:pt idx="1690">
                  <c:v>1.7740981667652277E-3</c:v>
                </c:pt>
                <c:pt idx="1691">
                  <c:v>1.7730496453900709E-3</c:v>
                </c:pt>
                <c:pt idx="1692">
                  <c:v>1.7720023626698169E-3</c:v>
                </c:pt>
                <c:pt idx="1693">
                  <c:v>1.7709563164108619E-3</c:v>
                </c:pt>
                <c:pt idx="1694">
                  <c:v>1.7699115044247787E-3</c:v>
                </c:pt>
                <c:pt idx="1695">
                  <c:v>1.7688679245283019E-3</c:v>
                </c:pt>
                <c:pt idx="1696">
                  <c:v>1.7678255745433118E-3</c:v>
                </c:pt>
                <c:pt idx="1697">
                  <c:v>1.7667844522968198E-3</c:v>
                </c:pt>
                <c:pt idx="1698">
                  <c:v>1.7657445556209534E-3</c:v>
                </c:pt>
                <c:pt idx="1699">
                  <c:v>1.7647058823529412E-3</c:v>
                </c:pt>
                <c:pt idx="1700">
                  <c:v>1.7636684303350969E-3</c:v>
                </c:pt>
                <c:pt idx="1701">
                  <c:v>1.7626321974148062E-3</c:v>
                </c:pt>
                <c:pt idx="1702">
                  <c:v>1.7615971814445098E-3</c:v>
                </c:pt>
                <c:pt idx="1703">
                  <c:v>1.7605633802816902E-3</c:v>
                </c:pt>
                <c:pt idx="1704">
                  <c:v>1.7595307917888563E-3</c:v>
                </c:pt>
                <c:pt idx="1705">
                  <c:v>1.7584994138335288E-3</c:v>
                </c:pt>
                <c:pt idx="1706">
                  <c:v>1.7574692442882249E-3</c:v>
                </c:pt>
                <c:pt idx="1707">
                  <c:v>1.756440281030445E-3</c:v>
                </c:pt>
                <c:pt idx="1708">
                  <c:v>1.7554125219426564E-3</c:v>
                </c:pt>
                <c:pt idx="1709">
                  <c:v>1.7543859649122807E-3</c:v>
                </c:pt>
                <c:pt idx="1710">
                  <c:v>1.7533606078316774E-3</c:v>
                </c:pt>
                <c:pt idx="1711">
                  <c:v>1.7523364485981308E-3</c:v>
                </c:pt>
                <c:pt idx="1712">
                  <c:v>1.7513134851138354E-3</c:v>
                </c:pt>
                <c:pt idx="1713">
                  <c:v>1.750291715285881E-3</c:v>
                </c:pt>
                <c:pt idx="1714">
                  <c:v>1.749271137026239E-3</c:v>
                </c:pt>
                <c:pt idx="1715">
                  <c:v>1.7482517482517483E-3</c:v>
                </c:pt>
                <c:pt idx="1716">
                  <c:v>1.7472335468841002E-3</c:v>
                </c:pt>
                <c:pt idx="1717">
                  <c:v>1.7462165308498253E-3</c:v>
                </c:pt>
                <c:pt idx="1718">
                  <c:v>1.7452006980802793E-3</c:v>
                </c:pt>
                <c:pt idx="1719">
                  <c:v>1.7441860465116279E-3</c:v>
                </c:pt>
                <c:pt idx="1720">
                  <c:v>1.7431725740848344E-3</c:v>
                </c:pt>
                <c:pt idx="1721">
                  <c:v>1.7421602787456446E-3</c:v>
                </c:pt>
                <c:pt idx="1722">
                  <c:v>1.7411491584445734E-3</c:v>
                </c:pt>
                <c:pt idx="1723">
                  <c:v>1.7401392111368909E-3</c:v>
                </c:pt>
                <c:pt idx="1724">
                  <c:v>1.7391304347826088E-3</c:v>
                </c:pt>
                <c:pt idx="1725">
                  <c:v>1.7381228273464658E-3</c:v>
                </c:pt>
                <c:pt idx="1726">
                  <c:v>1.7371163867979154E-3</c:v>
                </c:pt>
                <c:pt idx="1727">
                  <c:v>1.736111111111111E-3</c:v>
                </c:pt>
                <c:pt idx="1728">
                  <c:v>1.735106998264893E-3</c:v>
                </c:pt>
                <c:pt idx="1729">
                  <c:v>1.7341040462427746E-3</c:v>
                </c:pt>
                <c:pt idx="1730">
                  <c:v>1.7331022530329288E-3</c:v>
                </c:pt>
                <c:pt idx="1731">
                  <c:v>1.7321016166281756E-3</c:v>
                </c:pt>
                <c:pt idx="1732">
                  <c:v>1.7311021350259665E-3</c:v>
                </c:pt>
                <c:pt idx="1733">
                  <c:v>1.7301038062283738E-3</c:v>
                </c:pt>
                <c:pt idx="1734">
                  <c:v>1.7291066282420749E-3</c:v>
                </c:pt>
                <c:pt idx="1735">
                  <c:v>1.7281105990783411E-3</c:v>
                </c:pt>
                <c:pt idx="1736">
                  <c:v>1.7271157167530224E-3</c:v>
                </c:pt>
                <c:pt idx="1737">
                  <c:v>1.7261219792865361E-3</c:v>
                </c:pt>
                <c:pt idx="1738">
                  <c:v>1.7251293847038527E-3</c:v>
                </c:pt>
                <c:pt idx="1739">
                  <c:v>1.7241379310344827E-3</c:v>
                </c:pt>
                <c:pt idx="1740">
                  <c:v>1.7231476163124641E-3</c:v>
                </c:pt>
                <c:pt idx="1741">
                  <c:v>1.722158438576349E-3</c:v>
                </c:pt>
                <c:pt idx="1742">
                  <c:v>1.7211703958691911E-3</c:v>
                </c:pt>
                <c:pt idx="1743">
                  <c:v>1.7201834862385322E-3</c:v>
                </c:pt>
                <c:pt idx="1744">
                  <c:v>1.7191977077363897E-3</c:v>
                </c:pt>
                <c:pt idx="1745">
                  <c:v>1.718213058419244E-3</c:v>
                </c:pt>
                <c:pt idx="1746">
                  <c:v>1.7172295363480253E-3</c:v>
                </c:pt>
                <c:pt idx="1747">
                  <c:v>1.7162471395881006E-3</c:v>
                </c:pt>
                <c:pt idx="1748">
                  <c:v>1.7152658662092624E-3</c:v>
                </c:pt>
                <c:pt idx="1749">
                  <c:v>1.7142857142857142E-3</c:v>
                </c:pt>
                <c:pt idx="1750">
                  <c:v>1.7133066818960593E-3</c:v>
                </c:pt>
                <c:pt idx="1751">
                  <c:v>1.7123287671232876E-3</c:v>
                </c:pt>
                <c:pt idx="1752">
                  <c:v>1.7113519680547634E-3</c:v>
                </c:pt>
                <c:pt idx="1753">
                  <c:v>1.7103762827822121E-3</c:v>
                </c:pt>
                <c:pt idx="1754">
                  <c:v>1.7094017094017094E-3</c:v>
                </c:pt>
                <c:pt idx="1755">
                  <c:v>1.7084282460136675E-3</c:v>
                </c:pt>
                <c:pt idx="1756">
                  <c:v>1.7074558907228231E-3</c:v>
                </c:pt>
                <c:pt idx="1757">
                  <c:v>1.7064846416382253E-3</c:v>
                </c:pt>
                <c:pt idx="1758">
                  <c:v>1.7055144968732233E-3</c:v>
                </c:pt>
                <c:pt idx="1759">
                  <c:v>1.7045454545454545E-3</c:v>
                </c:pt>
                <c:pt idx="1760">
                  <c:v>1.7035775127768314E-3</c:v>
                </c:pt>
                <c:pt idx="1761">
                  <c:v>1.70261066969353E-3</c:v>
                </c:pt>
                <c:pt idx="1762">
                  <c:v>1.7016449234259785E-3</c:v>
                </c:pt>
                <c:pt idx="1763">
                  <c:v>1.7006802721088435E-3</c:v>
                </c:pt>
                <c:pt idx="1764">
                  <c:v>1.6997167138810198E-3</c:v>
                </c:pt>
                <c:pt idx="1765">
                  <c:v>1.6987542468856172E-3</c:v>
                </c:pt>
                <c:pt idx="1766">
                  <c:v>1.697792869269949E-3</c:v>
                </c:pt>
                <c:pt idx="1767">
                  <c:v>1.6968325791855204E-3</c:v>
                </c:pt>
                <c:pt idx="1768">
                  <c:v>1.6958733747880158E-3</c:v>
                </c:pt>
                <c:pt idx="1769">
                  <c:v>1.6949152542372881E-3</c:v>
                </c:pt>
                <c:pt idx="1770">
                  <c:v>1.6939582156973462E-3</c:v>
                </c:pt>
                <c:pt idx="1771">
                  <c:v>1.6930022573363431E-3</c:v>
                </c:pt>
                <c:pt idx="1772">
                  <c:v>1.6920473773265651E-3</c:v>
                </c:pt>
                <c:pt idx="1773">
                  <c:v>1.6910935738444193E-3</c:v>
                </c:pt>
                <c:pt idx="1774">
                  <c:v>1.6901408450704226E-3</c:v>
                </c:pt>
                <c:pt idx="1775">
                  <c:v>1.6891891891891893E-3</c:v>
                </c:pt>
                <c:pt idx="1776">
                  <c:v>1.6882386043894203E-3</c:v>
                </c:pt>
                <c:pt idx="1777">
                  <c:v>1.687289088863892E-3</c:v>
                </c:pt>
                <c:pt idx="1778">
                  <c:v>1.6863406408094434E-3</c:v>
                </c:pt>
                <c:pt idx="1779">
                  <c:v>1.6853932584269663E-3</c:v>
                </c:pt>
                <c:pt idx="1780">
                  <c:v>1.6844469399213925E-3</c:v>
                </c:pt>
                <c:pt idx="1781">
                  <c:v>1.6835016835016834E-3</c:v>
                </c:pt>
                <c:pt idx="1782">
                  <c:v>1.6825574873808188E-3</c:v>
                </c:pt>
                <c:pt idx="1783">
                  <c:v>1.6816143497757848E-3</c:v>
                </c:pt>
                <c:pt idx="1784">
                  <c:v>1.6806722689075631E-3</c:v>
                </c:pt>
                <c:pt idx="1785">
                  <c:v>1.6797312430011197E-3</c:v>
                </c:pt>
                <c:pt idx="1786">
                  <c:v>1.6787912702853946E-3</c:v>
                </c:pt>
                <c:pt idx="1787">
                  <c:v>1.6778523489932886E-3</c:v>
                </c:pt>
                <c:pt idx="1788">
                  <c:v>1.6769144773616546E-3</c:v>
                </c:pt>
                <c:pt idx="1789">
                  <c:v>1.6759776536312849E-3</c:v>
                </c:pt>
                <c:pt idx="1790">
                  <c:v>1.6750418760469012E-3</c:v>
                </c:pt>
                <c:pt idx="1791">
                  <c:v>1.6741071428571428E-3</c:v>
                </c:pt>
                <c:pt idx="1792">
                  <c:v>1.6731734523145567E-3</c:v>
                </c:pt>
                <c:pt idx="1793">
                  <c:v>1.6722408026755853E-3</c:v>
                </c:pt>
                <c:pt idx="1794">
                  <c:v>1.6713091922005571E-3</c:v>
                </c:pt>
                <c:pt idx="1795">
                  <c:v>1.6703786191536749E-3</c:v>
                </c:pt>
                <c:pt idx="1796">
                  <c:v>1.6694490818030051E-3</c:v>
                </c:pt>
                <c:pt idx="1797">
                  <c:v>1.6685205784204673E-3</c:v>
                </c:pt>
                <c:pt idx="1798">
                  <c:v>1.6675931072818232E-3</c:v>
                </c:pt>
                <c:pt idx="1799">
                  <c:v>1.6666666666666668E-3</c:v>
                </c:pt>
                <c:pt idx="1800">
                  <c:v>1.665741254858412E-3</c:v>
                </c:pt>
                <c:pt idx="1801">
                  <c:v>1.6648168701442841E-3</c:v>
                </c:pt>
                <c:pt idx="1802">
                  <c:v>1.6638935108153079E-3</c:v>
                </c:pt>
                <c:pt idx="1803">
                  <c:v>1.6629711751662971E-3</c:v>
                </c:pt>
                <c:pt idx="1804">
                  <c:v>1.6620498614958448E-3</c:v>
                </c:pt>
                <c:pt idx="1805">
                  <c:v>1.6611295681063123E-3</c:v>
                </c:pt>
                <c:pt idx="1806">
                  <c:v>1.6602102933038186E-3</c:v>
                </c:pt>
                <c:pt idx="1807">
                  <c:v>1.6592920353982301E-3</c:v>
                </c:pt>
                <c:pt idx="1808">
                  <c:v>1.658374792703151E-3</c:v>
                </c:pt>
                <c:pt idx="1809">
                  <c:v>1.6574585635359116E-3</c:v>
                </c:pt>
                <c:pt idx="1810">
                  <c:v>1.6565433462175593E-3</c:v>
                </c:pt>
                <c:pt idx="1811">
                  <c:v>1.6556291390728477E-3</c:v>
                </c:pt>
                <c:pt idx="1812">
                  <c:v>1.6547159404302261E-3</c:v>
                </c:pt>
                <c:pt idx="1813">
                  <c:v>1.6538037486218302E-3</c:v>
                </c:pt>
                <c:pt idx="1814">
                  <c:v>1.652892561983471E-3</c:v>
                </c:pt>
                <c:pt idx="1815">
                  <c:v>1.6519823788546256E-3</c:v>
                </c:pt>
                <c:pt idx="1816">
                  <c:v>1.6510731975784259E-3</c:v>
                </c:pt>
                <c:pt idx="1817">
                  <c:v>1.6501650165016502E-3</c:v>
                </c:pt>
                <c:pt idx="1818">
                  <c:v>1.6492578339747114E-3</c:v>
                </c:pt>
                <c:pt idx="1819">
                  <c:v>1.6483516483516484E-3</c:v>
                </c:pt>
                <c:pt idx="1820">
                  <c:v>1.6474464579901153E-3</c:v>
                </c:pt>
                <c:pt idx="1821">
                  <c:v>1.6465422612513721E-3</c:v>
                </c:pt>
                <c:pt idx="1822">
                  <c:v>1.6456390565002743E-3</c:v>
                </c:pt>
                <c:pt idx="1823">
                  <c:v>1.6447368421052631E-3</c:v>
                </c:pt>
                <c:pt idx="1824">
                  <c:v>1.6438356164383563E-3</c:v>
                </c:pt>
                <c:pt idx="1825">
                  <c:v>1.6429353778751369E-3</c:v>
                </c:pt>
                <c:pt idx="1826">
                  <c:v>1.6420361247947454E-3</c:v>
                </c:pt>
                <c:pt idx="1827">
                  <c:v>1.6411378555798686E-3</c:v>
                </c:pt>
                <c:pt idx="1828">
                  <c:v>1.6402405686167304E-3</c:v>
                </c:pt>
                <c:pt idx="1829">
                  <c:v>1.639344262295082E-3</c:v>
                </c:pt>
                <c:pt idx="1830">
                  <c:v>1.6384489350081922E-3</c:v>
                </c:pt>
                <c:pt idx="1831">
                  <c:v>1.6375545851528383E-3</c:v>
                </c:pt>
                <c:pt idx="1832">
                  <c:v>1.6366612111292963E-3</c:v>
                </c:pt>
                <c:pt idx="1833">
                  <c:v>1.6357688113413304E-3</c:v>
                </c:pt>
                <c:pt idx="1834">
                  <c:v>1.6348773841961854E-3</c:v>
                </c:pt>
                <c:pt idx="1835">
                  <c:v>1.6339869281045752E-3</c:v>
                </c:pt>
                <c:pt idx="1836">
                  <c:v>1.633097441480675E-3</c:v>
                </c:pt>
                <c:pt idx="1837">
                  <c:v>1.632208922742111E-3</c:v>
                </c:pt>
                <c:pt idx="1838">
                  <c:v>1.6313213703099511E-3</c:v>
                </c:pt>
                <c:pt idx="1839">
                  <c:v>1.6304347826086956E-3</c:v>
                </c:pt>
                <c:pt idx="1840">
                  <c:v>1.6295491580662683E-3</c:v>
                </c:pt>
                <c:pt idx="1841">
                  <c:v>1.6286644951140066E-3</c:v>
                </c:pt>
                <c:pt idx="1842">
                  <c:v>1.6277807921866521E-3</c:v>
                </c:pt>
                <c:pt idx="1843">
                  <c:v>1.6268980477223427E-3</c:v>
                </c:pt>
                <c:pt idx="1844">
                  <c:v>1.6260162601626016E-3</c:v>
                </c:pt>
                <c:pt idx="1845">
                  <c:v>1.6251354279523294E-3</c:v>
                </c:pt>
                <c:pt idx="1846">
                  <c:v>1.6242555495397943E-3</c:v>
                </c:pt>
                <c:pt idx="1847">
                  <c:v>1.6233766233766235E-3</c:v>
                </c:pt>
                <c:pt idx="1848">
                  <c:v>1.6224986479177934E-3</c:v>
                </c:pt>
                <c:pt idx="1849">
                  <c:v>1.6216216216216215E-3</c:v>
                </c:pt>
                <c:pt idx="1850">
                  <c:v>1.6207455429497568E-3</c:v>
                </c:pt>
                <c:pt idx="1851">
                  <c:v>1.6198704103671706E-3</c:v>
                </c:pt>
                <c:pt idx="1852">
                  <c:v>1.6189962223421479E-3</c:v>
                </c:pt>
                <c:pt idx="1853">
                  <c:v>1.6181229773462784E-3</c:v>
                </c:pt>
                <c:pt idx="1854">
                  <c:v>1.6172506738544475E-3</c:v>
                </c:pt>
                <c:pt idx="1855">
                  <c:v>1.6163793103448276E-3</c:v>
                </c:pt>
                <c:pt idx="1856">
                  <c:v>1.6155088852988692E-3</c:v>
                </c:pt>
                <c:pt idx="1857">
                  <c:v>1.6146393972012918E-3</c:v>
                </c:pt>
                <c:pt idx="1858">
                  <c:v>1.6137708445400753E-3</c:v>
                </c:pt>
                <c:pt idx="1859">
                  <c:v>1.6129032258064516E-3</c:v>
                </c:pt>
                <c:pt idx="1860">
                  <c:v>1.6120365394948952E-3</c:v>
                </c:pt>
                <c:pt idx="1861">
                  <c:v>1.611170784103115E-3</c:v>
                </c:pt>
                <c:pt idx="1862">
                  <c:v>1.6103059581320451E-3</c:v>
                </c:pt>
                <c:pt idx="1863">
                  <c:v>1.6094420600858369E-3</c:v>
                </c:pt>
                <c:pt idx="1864">
                  <c:v>1.6085790884718498E-3</c:v>
                </c:pt>
                <c:pt idx="1865">
                  <c:v>1.6077170418006431E-3</c:v>
                </c:pt>
                <c:pt idx="1866">
                  <c:v>1.6068559185859668E-3</c:v>
                </c:pt>
                <c:pt idx="1867">
                  <c:v>1.6059957173447537E-3</c:v>
                </c:pt>
                <c:pt idx="1868">
                  <c:v>1.6051364365971107E-3</c:v>
                </c:pt>
                <c:pt idx="1869">
                  <c:v>1.6042780748663102E-3</c:v>
                </c:pt>
                <c:pt idx="1870">
                  <c:v>1.6034206306787815E-3</c:v>
                </c:pt>
                <c:pt idx="1871">
                  <c:v>1.6025641025641025E-3</c:v>
                </c:pt>
                <c:pt idx="1872">
                  <c:v>1.6017084890549919E-3</c:v>
                </c:pt>
                <c:pt idx="1873">
                  <c:v>1.6008537886872999E-3</c:v>
                </c:pt>
                <c:pt idx="1874">
                  <c:v>1.6000000000000001E-3</c:v>
                </c:pt>
                <c:pt idx="1875">
                  <c:v>1.5991471215351812E-3</c:v>
                </c:pt>
                <c:pt idx="1876">
                  <c:v>1.5982951518380393E-3</c:v>
                </c:pt>
                <c:pt idx="1877">
                  <c:v>1.5974440894568689E-3</c:v>
                </c:pt>
                <c:pt idx="1878">
                  <c:v>1.5965939329430547E-3</c:v>
                </c:pt>
                <c:pt idx="1879">
                  <c:v>1.5957446808510637E-3</c:v>
                </c:pt>
                <c:pt idx="1880">
                  <c:v>1.594896331738437E-3</c:v>
                </c:pt>
                <c:pt idx="1881">
                  <c:v>1.594048884165781E-3</c:v>
                </c:pt>
                <c:pt idx="1882">
                  <c:v>1.5932023366967605E-3</c:v>
                </c:pt>
                <c:pt idx="1883">
                  <c:v>1.5923566878980893E-3</c:v>
                </c:pt>
                <c:pt idx="1884">
                  <c:v>1.5915119363395225E-3</c:v>
                </c:pt>
                <c:pt idx="1885">
                  <c:v>1.5906680805938495E-3</c:v>
                </c:pt>
                <c:pt idx="1886">
                  <c:v>1.589825119236884E-3</c:v>
                </c:pt>
                <c:pt idx="1887">
                  <c:v>1.5889830508474577E-3</c:v>
                </c:pt>
                <c:pt idx="1888">
                  <c:v>1.5881418740074113E-3</c:v>
                </c:pt>
                <c:pt idx="1889">
                  <c:v>1.5873015873015873E-3</c:v>
                </c:pt>
                <c:pt idx="1890">
                  <c:v>1.5864621893178213E-3</c:v>
                </c:pt>
                <c:pt idx="1891">
                  <c:v>1.5856236786469344E-3</c:v>
                </c:pt>
                <c:pt idx="1892">
                  <c:v>1.5847860538827259E-3</c:v>
                </c:pt>
                <c:pt idx="1893">
                  <c:v>1.5839493136219642E-3</c:v>
                </c:pt>
                <c:pt idx="1894">
                  <c:v>1.5831134564643799E-3</c:v>
                </c:pt>
                <c:pt idx="1895">
                  <c:v>1.5822784810126582E-3</c:v>
                </c:pt>
                <c:pt idx="1896">
                  <c:v>1.5814443858724301E-3</c:v>
                </c:pt>
                <c:pt idx="1897">
                  <c:v>1.5806111696522655E-3</c:v>
                </c:pt>
                <c:pt idx="1898">
                  <c:v>1.5797788309636651E-3</c:v>
                </c:pt>
                <c:pt idx="1899">
                  <c:v>1.5789473684210526E-3</c:v>
                </c:pt>
                <c:pt idx="1900">
                  <c:v>1.5781167806417674E-3</c:v>
                </c:pt>
                <c:pt idx="1901">
                  <c:v>1.5772870662460567E-3</c:v>
                </c:pt>
                <c:pt idx="1902">
                  <c:v>1.5764582238570678E-3</c:v>
                </c:pt>
                <c:pt idx="1903">
                  <c:v>1.5756302521008404E-3</c:v>
                </c:pt>
                <c:pt idx="1904">
                  <c:v>1.5748031496062992E-3</c:v>
                </c:pt>
                <c:pt idx="1905">
                  <c:v>1.5739769150052466E-3</c:v>
                </c:pt>
                <c:pt idx="1906">
                  <c:v>1.5731515469323545E-3</c:v>
                </c:pt>
                <c:pt idx="1907">
                  <c:v>1.5723270440251573E-3</c:v>
                </c:pt>
                <c:pt idx="1908">
                  <c:v>1.5715034049240441E-3</c:v>
                </c:pt>
                <c:pt idx="1909">
                  <c:v>1.5706806282722514E-3</c:v>
                </c:pt>
                <c:pt idx="1910">
                  <c:v>1.5698587127158557E-3</c:v>
                </c:pt>
                <c:pt idx="1911">
                  <c:v>1.5690376569037657E-3</c:v>
                </c:pt>
                <c:pt idx="1912">
                  <c:v>1.5682174594877157E-3</c:v>
                </c:pt>
                <c:pt idx="1913">
                  <c:v>1.567398119122257E-3</c:v>
                </c:pt>
                <c:pt idx="1914">
                  <c:v>1.566579634464752E-3</c:v>
                </c:pt>
                <c:pt idx="1915">
                  <c:v>1.5657620041753654E-3</c:v>
                </c:pt>
                <c:pt idx="1916">
                  <c:v>1.5649452269170579E-3</c:v>
                </c:pt>
                <c:pt idx="1917">
                  <c:v>1.5641293013555788E-3</c:v>
                </c:pt>
                <c:pt idx="1918">
                  <c:v>1.563314226159458E-3</c:v>
                </c:pt>
                <c:pt idx="1919">
                  <c:v>1.5625000000000001E-3</c:v>
                </c:pt>
                <c:pt idx="1920">
                  <c:v>1.5616866215512754E-3</c:v>
                </c:pt>
                <c:pt idx="1921">
                  <c:v>1.5608740894901144E-3</c:v>
                </c:pt>
                <c:pt idx="1922">
                  <c:v>1.5600624024960999E-3</c:v>
                </c:pt>
                <c:pt idx="1923">
                  <c:v>1.5592515592515593E-3</c:v>
                </c:pt>
                <c:pt idx="1924">
                  <c:v>1.5584415584415584E-3</c:v>
                </c:pt>
                <c:pt idx="1925">
                  <c:v>1.557632398753894E-3</c:v>
                </c:pt>
                <c:pt idx="1926">
                  <c:v>1.5568240788790867E-3</c:v>
                </c:pt>
                <c:pt idx="1927">
                  <c:v>1.5560165975103733E-3</c:v>
                </c:pt>
                <c:pt idx="1928">
                  <c:v>1.5552099533437014E-3</c:v>
                </c:pt>
                <c:pt idx="1929">
                  <c:v>1.5544041450777201E-3</c:v>
                </c:pt>
                <c:pt idx="1930">
                  <c:v>1.5535991714137752E-3</c:v>
                </c:pt>
                <c:pt idx="1931">
                  <c:v>1.5527950310559005E-3</c:v>
                </c:pt>
                <c:pt idx="1932">
                  <c:v>1.5519917227108122E-3</c:v>
                </c:pt>
                <c:pt idx="1933">
                  <c:v>1.5511892450879006E-3</c:v>
                </c:pt>
                <c:pt idx="1934">
                  <c:v>1.5503875968992248E-3</c:v>
                </c:pt>
                <c:pt idx="1935">
                  <c:v>1.5495867768595042E-3</c:v>
                </c:pt>
                <c:pt idx="1936">
                  <c:v>1.5487867836861124E-3</c:v>
                </c:pt>
                <c:pt idx="1937">
                  <c:v>1.5479876160990713E-3</c:v>
                </c:pt>
                <c:pt idx="1938">
                  <c:v>1.5471892728210418E-3</c:v>
                </c:pt>
                <c:pt idx="1939">
                  <c:v>1.5463917525773195E-3</c:v>
                </c:pt>
                <c:pt idx="1940">
                  <c:v>1.5455950540958269E-3</c:v>
                </c:pt>
                <c:pt idx="1941">
                  <c:v>1.544799176107106E-3</c:v>
                </c:pt>
                <c:pt idx="1942">
                  <c:v>1.5440041173443129E-3</c:v>
                </c:pt>
                <c:pt idx="1943">
                  <c:v>1.5432098765432098E-3</c:v>
                </c:pt>
                <c:pt idx="1944">
                  <c:v>1.5424164524421595E-3</c:v>
                </c:pt>
                <c:pt idx="1945">
                  <c:v>1.5416238437821171E-3</c:v>
                </c:pt>
                <c:pt idx="1946">
                  <c:v>1.5408320493066256E-3</c:v>
                </c:pt>
                <c:pt idx="1947">
                  <c:v>1.540041067761807E-3</c:v>
                </c:pt>
                <c:pt idx="1948">
                  <c:v>1.5392508978963571E-3</c:v>
                </c:pt>
                <c:pt idx="1949">
                  <c:v>1.5384615384615385E-3</c:v>
                </c:pt>
                <c:pt idx="1950">
                  <c:v>1.5376729882111738E-3</c:v>
                </c:pt>
                <c:pt idx="1951">
                  <c:v>1.5368852459016393E-3</c:v>
                </c:pt>
                <c:pt idx="1952">
                  <c:v>1.5360983102918587E-3</c:v>
                </c:pt>
                <c:pt idx="1953">
                  <c:v>1.5353121801432957E-3</c:v>
                </c:pt>
                <c:pt idx="1954">
                  <c:v>1.5345268542199489E-3</c:v>
                </c:pt>
                <c:pt idx="1955">
                  <c:v>1.5337423312883436E-3</c:v>
                </c:pt>
                <c:pt idx="1956">
                  <c:v>1.5329586101175269E-3</c:v>
                </c:pt>
                <c:pt idx="1957">
                  <c:v>1.5321756894790602E-3</c:v>
                </c:pt>
                <c:pt idx="1958">
                  <c:v>1.5313935681470138E-3</c:v>
                </c:pt>
                <c:pt idx="1959">
                  <c:v>1.5306122448979591E-3</c:v>
                </c:pt>
                <c:pt idx="1960">
                  <c:v>1.5298317185109638E-3</c:v>
                </c:pt>
                <c:pt idx="1961">
                  <c:v>1.5290519877675841E-3</c:v>
                </c:pt>
                <c:pt idx="1962">
                  <c:v>1.5282730514518594E-3</c:v>
                </c:pt>
                <c:pt idx="1963">
                  <c:v>1.5274949083503055E-3</c:v>
                </c:pt>
                <c:pt idx="1964">
                  <c:v>1.5267175572519084E-3</c:v>
                </c:pt>
                <c:pt idx="1965">
                  <c:v>1.525940996948118E-3</c:v>
                </c:pt>
                <c:pt idx="1966">
                  <c:v>1.5251652262328419E-3</c:v>
                </c:pt>
                <c:pt idx="1967">
                  <c:v>1.5243902439024391E-3</c:v>
                </c:pt>
                <c:pt idx="1968">
                  <c:v>1.5236160487557136E-3</c:v>
                </c:pt>
                <c:pt idx="1969">
                  <c:v>1.5228426395939086E-3</c:v>
                </c:pt>
                <c:pt idx="1970">
                  <c:v>1.5220700152207001E-3</c:v>
                </c:pt>
                <c:pt idx="1971">
                  <c:v>1.5212981744421906E-3</c:v>
                </c:pt>
                <c:pt idx="1972">
                  <c:v>1.5205271160669033E-3</c:v>
                </c:pt>
                <c:pt idx="1973">
                  <c:v>1.5197568389057751E-3</c:v>
                </c:pt>
                <c:pt idx="1974">
                  <c:v>1.5189873417721519E-3</c:v>
                </c:pt>
                <c:pt idx="1975">
                  <c:v>1.5182186234817814E-3</c:v>
                </c:pt>
                <c:pt idx="1976">
                  <c:v>1.5174506828528073E-3</c:v>
                </c:pt>
                <c:pt idx="1977">
                  <c:v>1.5166835187057635E-3</c:v>
                </c:pt>
                <c:pt idx="1978">
                  <c:v>1.5159171298635675E-3</c:v>
                </c:pt>
                <c:pt idx="1979">
                  <c:v>1.5151515151515152E-3</c:v>
                </c:pt>
                <c:pt idx="1980">
                  <c:v>1.5143866733972741E-3</c:v>
                </c:pt>
                <c:pt idx="1981">
                  <c:v>1.5136226034308778E-3</c:v>
                </c:pt>
                <c:pt idx="1982">
                  <c:v>1.5128593040847202E-3</c:v>
                </c:pt>
                <c:pt idx="1983">
                  <c:v>1.5120967741935483E-3</c:v>
                </c:pt>
                <c:pt idx="1984">
                  <c:v>1.5113350125944584E-3</c:v>
                </c:pt>
                <c:pt idx="1985">
                  <c:v>1.5105740181268882E-3</c:v>
                </c:pt>
                <c:pt idx="1986">
                  <c:v>1.5098137896326119E-3</c:v>
                </c:pt>
                <c:pt idx="1987">
                  <c:v>1.5090543259557343E-3</c:v>
                </c:pt>
                <c:pt idx="1988">
                  <c:v>1.5082956259426848E-3</c:v>
                </c:pt>
                <c:pt idx="1989">
                  <c:v>1.507537688442211E-3</c:v>
                </c:pt>
                <c:pt idx="1990">
                  <c:v>1.5067805123053742E-3</c:v>
                </c:pt>
                <c:pt idx="1991">
                  <c:v>1.5060240963855422E-3</c:v>
                </c:pt>
                <c:pt idx="1992">
                  <c:v>1.5052684395383843E-3</c:v>
                </c:pt>
                <c:pt idx="1993">
                  <c:v>1.5045135406218655E-3</c:v>
                </c:pt>
                <c:pt idx="1994">
                  <c:v>1.5037593984962407E-3</c:v>
                </c:pt>
                <c:pt idx="1995">
                  <c:v>1.5030060120240481E-3</c:v>
                </c:pt>
                <c:pt idx="1996">
                  <c:v>1.5022533800701052E-3</c:v>
                </c:pt>
                <c:pt idx="1997">
                  <c:v>1.5015015015015015E-3</c:v>
                </c:pt>
                <c:pt idx="1998">
                  <c:v>1.5007503751875938E-3</c:v>
                </c:pt>
                <c:pt idx="1999">
                  <c:v>1.5E-3</c:v>
                </c:pt>
                <c:pt idx="2000">
                  <c:v>1.4992503748125937E-3</c:v>
                </c:pt>
                <c:pt idx="2001">
                  <c:v>1.4985014985014985E-3</c:v>
                </c:pt>
                <c:pt idx="2002">
                  <c:v>1.4977533699450823E-3</c:v>
                </c:pt>
                <c:pt idx="2003">
                  <c:v>1.4970059880239522E-3</c:v>
                </c:pt>
                <c:pt idx="2004">
                  <c:v>1.4962593516209476E-3</c:v>
                </c:pt>
                <c:pt idx="2005">
                  <c:v>1.4955134596211367E-3</c:v>
                </c:pt>
                <c:pt idx="2006">
                  <c:v>1.4947683109118087E-3</c:v>
                </c:pt>
                <c:pt idx="2007">
                  <c:v>1.4940239043824701E-3</c:v>
                </c:pt>
                <c:pt idx="2008">
                  <c:v>1.4932802389248383E-3</c:v>
                </c:pt>
                <c:pt idx="2009">
                  <c:v>1.4925373134328358E-3</c:v>
                </c:pt>
                <c:pt idx="2010">
                  <c:v>1.4917951268025858E-3</c:v>
                </c:pt>
                <c:pt idx="2011">
                  <c:v>1.4910536779324055E-3</c:v>
                </c:pt>
                <c:pt idx="2012">
                  <c:v>1.4903129657228018E-3</c:v>
                </c:pt>
                <c:pt idx="2013">
                  <c:v>1.4895729890764648E-3</c:v>
                </c:pt>
                <c:pt idx="2014">
                  <c:v>1.488833746898263E-3</c:v>
                </c:pt>
                <c:pt idx="2015">
                  <c:v>1.488095238095238E-3</c:v>
                </c:pt>
                <c:pt idx="2016">
                  <c:v>1.4873574615765989E-3</c:v>
                </c:pt>
                <c:pt idx="2017">
                  <c:v>1.4866204162537165E-3</c:v>
                </c:pt>
                <c:pt idx="2018">
                  <c:v>1.4858841010401188E-3</c:v>
                </c:pt>
                <c:pt idx="2019">
                  <c:v>1.4851485148514852E-3</c:v>
                </c:pt>
                <c:pt idx="2020">
                  <c:v>1.4844136566056407E-3</c:v>
                </c:pt>
                <c:pt idx="2021">
                  <c:v>1.483679525222552E-3</c:v>
                </c:pt>
                <c:pt idx="2022">
                  <c:v>1.4829461196243204E-3</c:v>
                </c:pt>
                <c:pt idx="2023">
                  <c:v>1.4822134387351778E-3</c:v>
                </c:pt>
                <c:pt idx="2024">
                  <c:v>1.4814814814814814E-3</c:v>
                </c:pt>
                <c:pt idx="2025">
                  <c:v>1.4807502467917078E-3</c:v>
                </c:pt>
                <c:pt idx="2026">
                  <c:v>1.4800197335964479E-3</c:v>
                </c:pt>
                <c:pt idx="2027">
                  <c:v>1.4792899408284023E-3</c:v>
                </c:pt>
                <c:pt idx="2028">
                  <c:v>1.4785608674223755E-3</c:v>
                </c:pt>
                <c:pt idx="2029">
                  <c:v>1.477832512315271E-3</c:v>
                </c:pt>
                <c:pt idx="2030">
                  <c:v>1.4771048744460858E-3</c:v>
                </c:pt>
                <c:pt idx="2031">
                  <c:v>1.4763779527559055E-3</c:v>
                </c:pt>
                <c:pt idx="2032">
                  <c:v>1.4756517461878996E-3</c:v>
                </c:pt>
                <c:pt idx="2033">
                  <c:v>1.4749262536873156E-3</c:v>
                </c:pt>
                <c:pt idx="2034">
                  <c:v>1.4742014742014742E-3</c:v>
                </c:pt>
                <c:pt idx="2035">
                  <c:v>1.4734774066797642E-3</c:v>
                </c:pt>
                <c:pt idx="2036">
                  <c:v>1.4727540500736377E-3</c:v>
                </c:pt>
                <c:pt idx="2037">
                  <c:v>1.4720314033366045E-3</c:v>
                </c:pt>
                <c:pt idx="2038">
                  <c:v>1.4713094654242277E-3</c:v>
                </c:pt>
                <c:pt idx="2039">
                  <c:v>1.4705882352941176E-3</c:v>
                </c:pt>
                <c:pt idx="2040">
                  <c:v>1.4698677119059284E-3</c:v>
                </c:pt>
                <c:pt idx="2041">
                  <c:v>1.4691478942213516E-3</c:v>
                </c:pt>
                <c:pt idx="2042">
                  <c:v>1.4684287812041115E-3</c:v>
                </c:pt>
                <c:pt idx="2043">
                  <c:v>1.4677103718199608E-3</c:v>
                </c:pt>
                <c:pt idx="2044">
                  <c:v>1.4669926650366749E-3</c:v>
                </c:pt>
                <c:pt idx="2045">
                  <c:v>1.4662756598240469E-3</c:v>
                </c:pt>
                <c:pt idx="2046">
                  <c:v>1.4655593551538837E-3</c:v>
                </c:pt>
                <c:pt idx="2047">
                  <c:v>1.46484375E-3</c:v>
                </c:pt>
              </c:numCache>
            </c:numRef>
          </c:yVal>
          <c:smooth val="0"/>
        </c:ser>
        <c:ser>
          <c:idx val="4"/>
          <c:order val="4"/>
          <c:tx>
            <c:strRef>
              <c:f>Sheet1!$F$1</c:f>
              <c:strCache>
                <c:ptCount val="1"/>
                <c:pt idx="0">
                  <c:v>4</c:v>
                </c:pt>
              </c:strCache>
            </c:strRef>
          </c:tx>
          <c:spPr>
            <a:ln w="12700">
              <a:solidFill>
                <a:schemeClr val="bg1">
                  <a:lumMod val="50000"/>
                </a:schemeClr>
              </a:solidFill>
            </a:ln>
          </c:spPr>
          <c:marker>
            <c:symbol val="none"/>
          </c:marker>
          <c:xVal>
            <c:numRef>
              <c:f>Sheet1!$A$2:$A$2049</c:f>
              <c:numCache>
                <c:formatCode>General</c:formatCode>
                <c:ptCount val="204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numCache>
            </c:numRef>
          </c:xVal>
          <c:yVal>
            <c:numRef>
              <c:f>Sheet1!$F$2:$F$2049</c:f>
              <c:numCache>
                <c:formatCode>General</c:formatCode>
                <c:ptCount val="2048"/>
                <c:pt idx="0">
                  <c:v>4</c:v>
                </c:pt>
                <c:pt idx="1">
                  <c:v>2</c:v>
                </c:pt>
                <c:pt idx="2">
                  <c:v>1.3333333333333333</c:v>
                </c:pt>
                <c:pt idx="3">
                  <c:v>1</c:v>
                </c:pt>
                <c:pt idx="4">
                  <c:v>0.8</c:v>
                </c:pt>
                <c:pt idx="5">
                  <c:v>0.66666666666666663</c:v>
                </c:pt>
                <c:pt idx="6">
                  <c:v>0.5714285714285714</c:v>
                </c:pt>
                <c:pt idx="7">
                  <c:v>0.5</c:v>
                </c:pt>
                <c:pt idx="8">
                  <c:v>0.44444444444444442</c:v>
                </c:pt>
                <c:pt idx="9">
                  <c:v>0.4</c:v>
                </c:pt>
                <c:pt idx="10">
                  <c:v>0.36363636363636365</c:v>
                </c:pt>
                <c:pt idx="11">
                  <c:v>0.33333333333333331</c:v>
                </c:pt>
                <c:pt idx="12">
                  <c:v>0.30769230769230771</c:v>
                </c:pt>
                <c:pt idx="13">
                  <c:v>0.2857142857142857</c:v>
                </c:pt>
                <c:pt idx="14">
                  <c:v>0.26666666666666666</c:v>
                </c:pt>
                <c:pt idx="15">
                  <c:v>0.25</c:v>
                </c:pt>
                <c:pt idx="16">
                  <c:v>0.23529411764705882</c:v>
                </c:pt>
                <c:pt idx="17">
                  <c:v>0.22222222222222221</c:v>
                </c:pt>
                <c:pt idx="18">
                  <c:v>0.21052631578947367</c:v>
                </c:pt>
                <c:pt idx="19">
                  <c:v>0.2</c:v>
                </c:pt>
                <c:pt idx="20">
                  <c:v>0.19047619047619047</c:v>
                </c:pt>
                <c:pt idx="21">
                  <c:v>0.18181818181818182</c:v>
                </c:pt>
                <c:pt idx="22">
                  <c:v>0.17391304347826086</c:v>
                </c:pt>
                <c:pt idx="23">
                  <c:v>0.16666666666666666</c:v>
                </c:pt>
                <c:pt idx="24">
                  <c:v>0.16</c:v>
                </c:pt>
                <c:pt idx="25">
                  <c:v>0.15384615384615385</c:v>
                </c:pt>
                <c:pt idx="26">
                  <c:v>0.14814814814814814</c:v>
                </c:pt>
                <c:pt idx="27">
                  <c:v>0.14285714285714285</c:v>
                </c:pt>
                <c:pt idx="28">
                  <c:v>0.13793103448275862</c:v>
                </c:pt>
                <c:pt idx="29">
                  <c:v>0.13333333333333333</c:v>
                </c:pt>
                <c:pt idx="30">
                  <c:v>0.12903225806451613</c:v>
                </c:pt>
                <c:pt idx="31">
                  <c:v>0.125</c:v>
                </c:pt>
                <c:pt idx="32">
                  <c:v>0.12121212121212122</c:v>
                </c:pt>
                <c:pt idx="33">
                  <c:v>0.11764705882352941</c:v>
                </c:pt>
                <c:pt idx="34">
                  <c:v>0.11428571428571428</c:v>
                </c:pt>
                <c:pt idx="35">
                  <c:v>0.1111111111111111</c:v>
                </c:pt>
                <c:pt idx="36">
                  <c:v>0.10810810810810811</c:v>
                </c:pt>
                <c:pt idx="37">
                  <c:v>0.10526315789473684</c:v>
                </c:pt>
                <c:pt idx="38">
                  <c:v>0.10256410256410256</c:v>
                </c:pt>
                <c:pt idx="39">
                  <c:v>0.1</c:v>
                </c:pt>
                <c:pt idx="40">
                  <c:v>9.7560975609756101E-2</c:v>
                </c:pt>
                <c:pt idx="41">
                  <c:v>9.5238095238095233E-2</c:v>
                </c:pt>
                <c:pt idx="42">
                  <c:v>9.3023255813953487E-2</c:v>
                </c:pt>
                <c:pt idx="43">
                  <c:v>9.0909090909090912E-2</c:v>
                </c:pt>
                <c:pt idx="44">
                  <c:v>8.8888888888888892E-2</c:v>
                </c:pt>
                <c:pt idx="45">
                  <c:v>8.6956521739130432E-2</c:v>
                </c:pt>
                <c:pt idx="46">
                  <c:v>8.5106382978723402E-2</c:v>
                </c:pt>
                <c:pt idx="47">
                  <c:v>8.3333333333333329E-2</c:v>
                </c:pt>
                <c:pt idx="48">
                  <c:v>8.1632653061224483E-2</c:v>
                </c:pt>
                <c:pt idx="49">
                  <c:v>0.08</c:v>
                </c:pt>
                <c:pt idx="50">
                  <c:v>7.8431372549019607E-2</c:v>
                </c:pt>
                <c:pt idx="51">
                  <c:v>7.6923076923076927E-2</c:v>
                </c:pt>
                <c:pt idx="52">
                  <c:v>7.5471698113207544E-2</c:v>
                </c:pt>
                <c:pt idx="53">
                  <c:v>7.407407407407407E-2</c:v>
                </c:pt>
                <c:pt idx="54">
                  <c:v>7.2727272727272724E-2</c:v>
                </c:pt>
                <c:pt idx="55">
                  <c:v>7.1428571428571425E-2</c:v>
                </c:pt>
                <c:pt idx="56">
                  <c:v>7.0175438596491224E-2</c:v>
                </c:pt>
                <c:pt idx="57">
                  <c:v>6.8965517241379309E-2</c:v>
                </c:pt>
                <c:pt idx="58">
                  <c:v>6.7796610169491525E-2</c:v>
                </c:pt>
                <c:pt idx="59">
                  <c:v>6.6666666666666666E-2</c:v>
                </c:pt>
                <c:pt idx="60">
                  <c:v>6.5573770491803282E-2</c:v>
                </c:pt>
                <c:pt idx="61">
                  <c:v>6.4516129032258063E-2</c:v>
                </c:pt>
                <c:pt idx="62">
                  <c:v>6.3492063492063489E-2</c:v>
                </c:pt>
                <c:pt idx="63">
                  <c:v>6.25E-2</c:v>
                </c:pt>
                <c:pt idx="64">
                  <c:v>6.1538461538461542E-2</c:v>
                </c:pt>
                <c:pt idx="65">
                  <c:v>6.0606060606060608E-2</c:v>
                </c:pt>
                <c:pt idx="66">
                  <c:v>5.9701492537313432E-2</c:v>
                </c:pt>
                <c:pt idx="67">
                  <c:v>5.8823529411764705E-2</c:v>
                </c:pt>
                <c:pt idx="68">
                  <c:v>5.7971014492753624E-2</c:v>
                </c:pt>
                <c:pt idx="69">
                  <c:v>5.7142857142857141E-2</c:v>
                </c:pt>
                <c:pt idx="70">
                  <c:v>5.6338028169014086E-2</c:v>
                </c:pt>
                <c:pt idx="71">
                  <c:v>5.5555555555555552E-2</c:v>
                </c:pt>
                <c:pt idx="72">
                  <c:v>5.4794520547945202E-2</c:v>
                </c:pt>
                <c:pt idx="73">
                  <c:v>5.4054054054054057E-2</c:v>
                </c:pt>
                <c:pt idx="74">
                  <c:v>5.3333333333333337E-2</c:v>
                </c:pt>
                <c:pt idx="75">
                  <c:v>5.2631578947368418E-2</c:v>
                </c:pt>
                <c:pt idx="76">
                  <c:v>5.1948051948051951E-2</c:v>
                </c:pt>
                <c:pt idx="77">
                  <c:v>5.128205128205128E-2</c:v>
                </c:pt>
                <c:pt idx="78">
                  <c:v>5.0632911392405063E-2</c:v>
                </c:pt>
                <c:pt idx="79">
                  <c:v>0.05</c:v>
                </c:pt>
                <c:pt idx="80">
                  <c:v>4.9382716049382713E-2</c:v>
                </c:pt>
                <c:pt idx="81">
                  <c:v>4.878048780487805E-2</c:v>
                </c:pt>
                <c:pt idx="82">
                  <c:v>4.8192771084337352E-2</c:v>
                </c:pt>
                <c:pt idx="83">
                  <c:v>4.7619047619047616E-2</c:v>
                </c:pt>
                <c:pt idx="84">
                  <c:v>4.7058823529411764E-2</c:v>
                </c:pt>
                <c:pt idx="85">
                  <c:v>4.6511627906976744E-2</c:v>
                </c:pt>
                <c:pt idx="86">
                  <c:v>4.5977011494252873E-2</c:v>
                </c:pt>
                <c:pt idx="87">
                  <c:v>4.5454545454545456E-2</c:v>
                </c:pt>
                <c:pt idx="88">
                  <c:v>4.49438202247191E-2</c:v>
                </c:pt>
                <c:pt idx="89">
                  <c:v>4.4444444444444446E-2</c:v>
                </c:pt>
                <c:pt idx="90">
                  <c:v>4.3956043956043959E-2</c:v>
                </c:pt>
                <c:pt idx="91">
                  <c:v>4.3478260869565216E-2</c:v>
                </c:pt>
                <c:pt idx="92">
                  <c:v>4.3010752688172046E-2</c:v>
                </c:pt>
                <c:pt idx="93">
                  <c:v>4.2553191489361701E-2</c:v>
                </c:pt>
                <c:pt idx="94">
                  <c:v>4.2105263157894736E-2</c:v>
                </c:pt>
                <c:pt idx="95">
                  <c:v>4.1666666666666664E-2</c:v>
                </c:pt>
                <c:pt idx="96">
                  <c:v>4.1237113402061855E-2</c:v>
                </c:pt>
                <c:pt idx="97">
                  <c:v>4.0816326530612242E-2</c:v>
                </c:pt>
                <c:pt idx="98">
                  <c:v>4.0404040404040407E-2</c:v>
                </c:pt>
                <c:pt idx="99">
                  <c:v>0.04</c:v>
                </c:pt>
                <c:pt idx="100">
                  <c:v>3.9603960396039604E-2</c:v>
                </c:pt>
                <c:pt idx="101">
                  <c:v>3.9215686274509803E-2</c:v>
                </c:pt>
                <c:pt idx="102">
                  <c:v>3.8834951456310676E-2</c:v>
                </c:pt>
                <c:pt idx="103">
                  <c:v>3.8461538461538464E-2</c:v>
                </c:pt>
                <c:pt idx="104">
                  <c:v>3.8095238095238099E-2</c:v>
                </c:pt>
                <c:pt idx="105">
                  <c:v>3.7735849056603772E-2</c:v>
                </c:pt>
                <c:pt idx="106">
                  <c:v>3.7383177570093455E-2</c:v>
                </c:pt>
                <c:pt idx="107">
                  <c:v>3.7037037037037035E-2</c:v>
                </c:pt>
                <c:pt idx="108">
                  <c:v>3.669724770642202E-2</c:v>
                </c:pt>
                <c:pt idx="109">
                  <c:v>3.6363636363636362E-2</c:v>
                </c:pt>
                <c:pt idx="110">
                  <c:v>3.6036036036036036E-2</c:v>
                </c:pt>
                <c:pt idx="111">
                  <c:v>3.5714285714285712E-2</c:v>
                </c:pt>
                <c:pt idx="112">
                  <c:v>3.5398230088495575E-2</c:v>
                </c:pt>
                <c:pt idx="113">
                  <c:v>3.5087719298245612E-2</c:v>
                </c:pt>
                <c:pt idx="114">
                  <c:v>3.4782608695652174E-2</c:v>
                </c:pt>
                <c:pt idx="115">
                  <c:v>3.4482758620689655E-2</c:v>
                </c:pt>
                <c:pt idx="116">
                  <c:v>3.4188034188034191E-2</c:v>
                </c:pt>
                <c:pt idx="117">
                  <c:v>3.3898305084745763E-2</c:v>
                </c:pt>
                <c:pt idx="118">
                  <c:v>3.3613445378151259E-2</c:v>
                </c:pt>
                <c:pt idx="119">
                  <c:v>3.3333333333333333E-2</c:v>
                </c:pt>
                <c:pt idx="120">
                  <c:v>3.3057851239669422E-2</c:v>
                </c:pt>
                <c:pt idx="121">
                  <c:v>3.2786885245901641E-2</c:v>
                </c:pt>
                <c:pt idx="122">
                  <c:v>3.2520325203252036E-2</c:v>
                </c:pt>
                <c:pt idx="123">
                  <c:v>3.2258064516129031E-2</c:v>
                </c:pt>
                <c:pt idx="124">
                  <c:v>3.2000000000000001E-2</c:v>
                </c:pt>
                <c:pt idx="125">
                  <c:v>3.1746031746031744E-2</c:v>
                </c:pt>
                <c:pt idx="126">
                  <c:v>3.1496062992125984E-2</c:v>
                </c:pt>
                <c:pt idx="127">
                  <c:v>3.125E-2</c:v>
                </c:pt>
                <c:pt idx="128">
                  <c:v>3.1007751937984496E-2</c:v>
                </c:pt>
                <c:pt idx="129">
                  <c:v>3.0769230769230771E-2</c:v>
                </c:pt>
                <c:pt idx="130">
                  <c:v>3.0534351145038167E-2</c:v>
                </c:pt>
                <c:pt idx="131">
                  <c:v>3.0303030303030304E-2</c:v>
                </c:pt>
                <c:pt idx="132">
                  <c:v>3.007518796992481E-2</c:v>
                </c:pt>
                <c:pt idx="133">
                  <c:v>2.9850746268656716E-2</c:v>
                </c:pt>
                <c:pt idx="134">
                  <c:v>2.9629629629629631E-2</c:v>
                </c:pt>
                <c:pt idx="135">
                  <c:v>2.9411764705882353E-2</c:v>
                </c:pt>
                <c:pt idx="136">
                  <c:v>2.9197080291970802E-2</c:v>
                </c:pt>
                <c:pt idx="137">
                  <c:v>2.8985507246376812E-2</c:v>
                </c:pt>
                <c:pt idx="138">
                  <c:v>2.8776978417266189E-2</c:v>
                </c:pt>
                <c:pt idx="139">
                  <c:v>2.8571428571428571E-2</c:v>
                </c:pt>
                <c:pt idx="140">
                  <c:v>2.8368794326241134E-2</c:v>
                </c:pt>
                <c:pt idx="141">
                  <c:v>2.8169014084507043E-2</c:v>
                </c:pt>
                <c:pt idx="142">
                  <c:v>2.7972027972027972E-2</c:v>
                </c:pt>
                <c:pt idx="143">
                  <c:v>2.7777777777777776E-2</c:v>
                </c:pt>
                <c:pt idx="144">
                  <c:v>2.7586206896551724E-2</c:v>
                </c:pt>
                <c:pt idx="145">
                  <c:v>2.7397260273972601E-2</c:v>
                </c:pt>
                <c:pt idx="146">
                  <c:v>2.7210884353741496E-2</c:v>
                </c:pt>
                <c:pt idx="147">
                  <c:v>2.7027027027027029E-2</c:v>
                </c:pt>
                <c:pt idx="148">
                  <c:v>2.6845637583892617E-2</c:v>
                </c:pt>
                <c:pt idx="149">
                  <c:v>2.6666666666666668E-2</c:v>
                </c:pt>
                <c:pt idx="150">
                  <c:v>2.6490066225165563E-2</c:v>
                </c:pt>
                <c:pt idx="151">
                  <c:v>2.6315789473684209E-2</c:v>
                </c:pt>
                <c:pt idx="152">
                  <c:v>2.6143790849673203E-2</c:v>
                </c:pt>
                <c:pt idx="153">
                  <c:v>2.5974025974025976E-2</c:v>
                </c:pt>
                <c:pt idx="154">
                  <c:v>2.5806451612903226E-2</c:v>
                </c:pt>
                <c:pt idx="155">
                  <c:v>2.564102564102564E-2</c:v>
                </c:pt>
                <c:pt idx="156">
                  <c:v>2.5477707006369428E-2</c:v>
                </c:pt>
                <c:pt idx="157">
                  <c:v>2.5316455696202531E-2</c:v>
                </c:pt>
                <c:pt idx="158">
                  <c:v>2.5157232704402517E-2</c:v>
                </c:pt>
                <c:pt idx="159">
                  <c:v>2.5000000000000001E-2</c:v>
                </c:pt>
                <c:pt idx="160">
                  <c:v>2.4844720496894408E-2</c:v>
                </c:pt>
                <c:pt idx="161">
                  <c:v>2.4691358024691357E-2</c:v>
                </c:pt>
                <c:pt idx="162">
                  <c:v>2.4539877300613498E-2</c:v>
                </c:pt>
                <c:pt idx="163">
                  <c:v>2.4390243902439025E-2</c:v>
                </c:pt>
                <c:pt idx="164">
                  <c:v>2.4242424242424242E-2</c:v>
                </c:pt>
                <c:pt idx="165">
                  <c:v>2.4096385542168676E-2</c:v>
                </c:pt>
                <c:pt idx="166">
                  <c:v>2.3952095808383235E-2</c:v>
                </c:pt>
                <c:pt idx="167">
                  <c:v>2.3809523809523808E-2</c:v>
                </c:pt>
                <c:pt idx="168">
                  <c:v>2.3668639053254437E-2</c:v>
                </c:pt>
                <c:pt idx="169">
                  <c:v>2.3529411764705882E-2</c:v>
                </c:pt>
                <c:pt idx="170">
                  <c:v>2.3391812865497075E-2</c:v>
                </c:pt>
                <c:pt idx="171">
                  <c:v>2.3255813953488372E-2</c:v>
                </c:pt>
                <c:pt idx="172">
                  <c:v>2.3121387283236993E-2</c:v>
                </c:pt>
                <c:pt idx="173">
                  <c:v>2.2988505747126436E-2</c:v>
                </c:pt>
                <c:pt idx="174">
                  <c:v>2.2857142857142857E-2</c:v>
                </c:pt>
                <c:pt idx="175">
                  <c:v>2.2727272727272728E-2</c:v>
                </c:pt>
                <c:pt idx="176">
                  <c:v>2.2598870056497175E-2</c:v>
                </c:pt>
                <c:pt idx="177">
                  <c:v>2.247191011235955E-2</c:v>
                </c:pt>
                <c:pt idx="178">
                  <c:v>2.23463687150838E-2</c:v>
                </c:pt>
                <c:pt idx="179">
                  <c:v>2.2222222222222223E-2</c:v>
                </c:pt>
                <c:pt idx="180">
                  <c:v>2.2099447513812154E-2</c:v>
                </c:pt>
                <c:pt idx="181">
                  <c:v>2.197802197802198E-2</c:v>
                </c:pt>
                <c:pt idx="182">
                  <c:v>2.185792349726776E-2</c:v>
                </c:pt>
                <c:pt idx="183">
                  <c:v>2.1739130434782608E-2</c:v>
                </c:pt>
                <c:pt idx="184">
                  <c:v>2.1621621621621623E-2</c:v>
                </c:pt>
                <c:pt idx="185">
                  <c:v>2.1505376344086023E-2</c:v>
                </c:pt>
                <c:pt idx="186">
                  <c:v>2.1390374331550801E-2</c:v>
                </c:pt>
                <c:pt idx="187">
                  <c:v>2.1276595744680851E-2</c:v>
                </c:pt>
                <c:pt idx="188">
                  <c:v>2.1164021164021163E-2</c:v>
                </c:pt>
                <c:pt idx="189">
                  <c:v>2.1052631578947368E-2</c:v>
                </c:pt>
                <c:pt idx="190">
                  <c:v>2.0942408376963352E-2</c:v>
                </c:pt>
                <c:pt idx="191">
                  <c:v>2.0833333333333332E-2</c:v>
                </c:pt>
                <c:pt idx="192">
                  <c:v>2.072538860103627E-2</c:v>
                </c:pt>
                <c:pt idx="193">
                  <c:v>2.0618556701030927E-2</c:v>
                </c:pt>
                <c:pt idx="194">
                  <c:v>2.0512820512820513E-2</c:v>
                </c:pt>
                <c:pt idx="195">
                  <c:v>2.0408163265306121E-2</c:v>
                </c:pt>
                <c:pt idx="196">
                  <c:v>2.030456852791878E-2</c:v>
                </c:pt>
                <c:pt idx="197">
                  <c:v>2.0202020202020204E-2</c:v>
                </c:pt>
                <c:pt idx="198">
                  <c:v>2.0100502512562814E-2</c:v>
                </c:pt>
                <c:pt idx="199">
                  <c:v>0.02</c:v>
                </c:pt>
                <c:pt idx="200">
                  <c:v>1.9900497512437811E-2</c:v>
                </c:pt>
                <c:pt idx="201">
                  <c:v>1.9801980198019802E-2</c:v>
                </c:pt>
                <c:pt idx="202">
                  <c:v>1.9704433497536946E-2</c:v>
                </c:pt>
                <c:pt idx="203">
                  <c:v>1.9607843137254902E-2</c:v>
                </c:pt>
                <c:pt idx="204">
                  <c:v>1.9512195121951219E-2</c:v>
                </c:pt>
                <c:pt idx="205">
                  <c:v>1.9417475728155338E-2</c:v>
                </c:pt>
                <c:pt idx="206">
                  <c:v>1.932367149758454E-2</c:v>
                </c:pt>
                <c:pt idx="207">
                  <c:v>1.9230769230769232E-2</c:v>
                </c:pt>
                <c:pt idx="208">
                  <c:v>1.9138755980861243E-2</c:v>
                </c:pt>
                <c:pt idx="209">
                  <c:v>1.9047619047619049E-2</c:v>
                </c:pt>
                <c:pt idx="210">
                  <c:v>1.8957345971563982E-2</c:v>
                </c:pt>
                <c:pt idx="211">
                  <c:v>1.8867924528301886E-2</c:v>
                </c:pt>
                <c:pt idx="212">
                  <c:v>1.8779342723004695E-2</c:v>
                </c:pt>
                <c:pt idx="213">
                  <c:v>1.8691588785046728E-2</c:v>
                </c:pt>
                <c:pt idx="214">
                  <c:v>1.8604651162790697E-2</c:v>
                </c:pt>
                <c:pt idx="215">
                  <c:v>1.8518518518518517E-2</c:v>
                </c:pt>
                <c:pt idx="216">
                  <c:v>1.8433179723502304E-2</c:v>
                </c:pt>
                <c:pt idx="217">
                  <c:v>1.834862385321101E-2</c:v>
                </c:pt>
                <c:pt idx="218">
                  <c:v>1.8264840182648401E-2</c:v>
                </c:pt>
                <c:pt idx="219">
                  <c:v>1.8181818181818181E-2</c:v>
                </c:pt>
                <c:pt idx="220">
                  <c:v>1.8099547511312219E-2</c:v>
                </c:pt>
                <c:pt idx="221">
                  <c:v>1.8018018018018018E-2</c:v>
                </c:pt>
                <c:pt idx="222">
                  <c:v>1.7937219730941704E-2</c:v>
                </c:pt>
                <c:pt idx="223">
                  <c:v>1.7857142857142856E-2</c:v>
                </c:pt>
                <c:pt idx="224">
                  <c:v>1.7777777777777778E-2</c:v>
                </c:pt>
                <c:pt idx="225">
                  <c:v>1.7699115044247787E-2</c:v>
                </c:pt>
                <c:pt idx="226">
                  <c:v>1.7621145374449341E-2</c:v>
                </c:pt>
                <c:pt idx="227">
                  <c:v>1.7543859649122806E-2</c:v>
                </c:pt>
                <c:pt idx="228">
                  <c:v>1.7467248908296942E-2</c:v>
                </c:pt>
                <c:pt idx="229">
                  <c:v>1.7391304347826087E-2</c:v>
                </c:pt>
                <c:pt idx="230">
                  <c:v>1.7316017316017316E-2</c:v>
                </c:pt>
                <c:pt idx="231">
                  <c:v>1.7241379310344827E-2</c:v>
                </c:pt>
                <c:pt idx="232">
                  <c:v>1.7167381974248927E-2</c:v>
                </c:pt>
                <c:pt idx="233">
                  <c:v>1.7094017094017096E-2</c:v>
                </c:pt>
                <c:pt idx="234">
                  <c:v>1.7021276595744681E-2</c:v>
                </c:pt>
                <c:pt idx="235">
                  <c:v>1.6949152542372881E-2</c:v>
                </c:pt>
                <c:pt idx="236">
                  <c:v>1.6877637130801686E-2</c:v>
                </c:pt>
                <c:pt idx="237">
                  <c:v>1.680672268907563E-2</c:v>
                </c:pt>
                <c:pt idx="238">
                  <c:v>1.6736401673640166E-2</c:v>
                </c:pt>
                <c:pt idx="239">
                  <c:v>1.6666666666666666E-2</c:v>
                </c:pt>
                <c:pt idx="240">
                  <c:v>1.6597510373443983E-2</c:v>
                </c:pt>
                <c:pt idx="241">
                  <c:v>1.6528925619834711E-2</c:v>
                </c:pt>
                <c:pt idx="242">
                  <c:v>1.646090534979424E-2</c:v>
                </c:pt>
                <c:pt idx="243">
                  <c:v>1.6393442622950821E-2</c:v>
                </c:pt>
                <c:pt idx="244">
                  <c:v>1.6326530612244899E-2</c:v>
                </c:pt>
                <c:pt idx="245">
                  <c:v>1.6260162601626018E-2</c:v>
                </c:pt>
                <c:pt idx="246">
                  <c:v>1.6194331983805668E-2</c:v>
                </c:pt>
                <c:pt idx="247">
                  <c:v>1.6129032258064516E-2</c:v>
                </c:pt>
                <c:pt idx="248">
                  <c:v>1.6064257028112448E-2</c:v>
                </c:pt>
                <c:pt idx="249">
                  <c:v>1.6E-2</c:v>
                </c:pt>
                <c:pt idx="250">
                  <c:v>1.5936254980079681E-2</c:v>
                </c:pt>
                <c:pt idx="251">
                  <c:v>1.5873015873015872E-2</c:v>
                </c:pt>
                <c:pt idx="252">
                  <c:v>1.5810276679841896E-2</c:v>
                </c:pt>
                <c:pt idx="253">
                  <c:v>1.5748031496062992E-2</c:v>
                </c:pt>
                <c:pt idx="254">
                  <c:v>1.5686274509803921E-2</c:v>
                </c:pt>
                <c:pt idx="255">
                  <c:v>1.5625E-2</c:v>
                </c:pt>
                <c:pt idx="256">
                  <c:v>1.556420233463035E-2</c:v>
                </c:pt>
                <c:pt idx="257">
                  <c:v>1.5503875968992248E-2</c:v>
                </c:pt>
                <c:pt idx="258">
                  <c:v>1.5444015444015444E-2</c:v>
                </c:pt>
                <c:pt idx="259">
                  <c:v>1.5384615384615385E-2</c:v>
                </c:pt>
                <c:pt idx="260">
                  <c:v>1.532567049808429E-2</c:v>
                </c:pt>
                <c:pt idx="261">
                  <c:v>1.5267175572519083E-2</c:v>
                </c:pt>
                <c:pt idx="262">
                  <c:v>1.5209125475285171E-2</c:v>
                </c:pt>
                <c:pt idx="263">
                  <c:v>1.5151515151515152E-2</c:v>
                </c:pt>
                <c:pt idx="264">
                  <c:v>1.509433962264151E-2</c:v>
                </c:pt>
                <c:pt idx="265">
                  <c:v>1.5037593984962405E-2</c:v>
                </c:pt>
                <c:pt idx="266">
                  <c:v>1.4981273408239701E-2</c:v>
                </c:pt>
                <c:pt idx="267">
                  <c:v>1.4925373134328358E-2</c:v>
                </c:pt>
                <c:pt idx="268">
                  <c:v>1.4869888475836431E-2</c:v>
                </c:pt>
                <c:pt idx="269">
                  <c:v>1.4814814814814815E-2</c:v>
                </c:pt>
                <c:pt idx="270">
                  <c:v>1.4760147601476014E-2</c:v>
                </c:pt>
                <c:pt idx="271">
                  <c:v>1.4705882352941176E-2</c:v>
                </c:pt>
                <c:pt idx="272">
                  <c:v>1.4652014652014652E-2</c:v>
                </c:pt>
                <c:pt idx="273">
                  <c:v>1.4598540145985401E-2</c:v>
                </c:pt>
                <c:pt idx="274">
                  <c:v>1.4545454545454545E-2</c:v>
                </c:pt>
                <c:pt idx="275">
                  <c:v>1.4492753623188406E-2</c:v>
                </c:pt>
                <c:pt idx="276">
                  <c:v>1.444043321299639E-2</c:v>
                </c:pt>
                <c:pt idx="277">
                  <c:v>1.4388489208633094E-2</c:v>
                </c:pt>
                <c:pt idx="278">
                  <c:v>1.4336917562724014E-2</c:v>
                </c:pt>
                <c:pt idx="279">
                  <c:v>1.4285714285714285E-2</c:v>
                </c:pt>
                <c:pt idx="280">
                  <c:v>1.4234875444839857E-2</c:v>
                </c:pt>
                <c:pt idx="281">
                  <c:v>1.4184397163120567E-2</c:v>
                </c:pt>
                <c:pt idx="282">
                  <c:v>1.4134275618374558E-2</c:v>
                </c:pt>
                <c:pt idx="283">
                  <c:v>1.4084507042253521E-2</c:v>
                </c:pt>
                <c:pt idx="284">
                  <c:v>1.4035087719298246E-2</c:v>
                </c:pt>
                <c:pt idx="285">
                  <c:v>1.3986013986013986E-2</c:v>
                </c:pt>
                <c:pt idx="286">
                  <c:v>1.3937282229965157E-2</c:v>
                </c:pt>
                <c:pt idx="287">
                  <c:v>1.3888888888888888E-2</c:v>
                </c:pt>
                <c:pt idx="288">
                  <c:v>1.384083044982699E-2</c:v>
                </c:pt>
                <c:pt idx="289">
                  <c:v>1.3793103448275862E-2</c:v>
                </c:pt>
                <c:pt idx="290">
                  <c:v>1.3745704467353952E-2</c:v>
                </c:pt>
                <c:pt idx="291">
                  <c:v>1.3698630136986301E-2</c:v>
                </c:pt>
                <c:pt idx="292">
                  <c:v>1.3651877133105802E-2</c:v>
                </c:pt>
                <c:pt idx="293">
                  <c:v>1.3605442176870748E-2</c:v>
                </c:pt>
                <c:pt idx="294">
                  <c:v>1.3559322033898305E-2</c:v>
                </c:pt>
                <c:pt idx="295">
                  <c:v>1.3513513513513514E-2</c:v>
                </c:pt>
                <c:pt idx="296">
                  <c:v>1.3468013468013467E-2</c:v>
                </c:pt>
                <c:pt idx="297">
                  <c:v>1.3422818791946308E-2</c:v>
                </c:pt>
                <c:pt idx="298">
                  <c:v>1.3377926421404682E-2</c:v>
                </c:pt>
                <c:pt idx="299">
                  <c:v>1.3333333333333334E-2</c:v>
                </c:pt>
                <c:pt idx="300">
                  <c:v>1.3289036544850499E-2</c:v>
                </c:pt>
                <c:pt idx="301">
                  <c:v>1.3245033112582781E-2</c:v>
                </c:pt>
                <c:pt idx="302">
                  <c:v>1.3201320132013201E-2</c:v>
                </c:pt>
                <c:pt idx="303">
                  <c:v>1.3157894736842105E-2</c:v>
                </c:pt>
                <c:pt idx="304">
                  <c:v>1.3114754098360656E-2</c:v>
                </c:pt>
                <c:pt idx="305">
                  <c:v>1.3071895424836602E-2</c:v>
                </c:pt>
                <c:pt idx="306">
                  <c:v>1.3029315960912053E-2</c:v>
                </c:pt>
                <c:pt idx="307">
                  <c:v>1.2987012987012988E-2</c:v>
                </c:pt>
                <c:pt idx="308">
                  <c:v>1.2944983818770227E-2</c:v>
                </c:pt>
                <c:pt idx="309">
                  <c:v>1.2903225806451613E-2</c:v>
                </c:pt>
                <c:pt idx="310">
                  <c:v>1.2861736334405145E-2</c:v>
                </c:pt>
                <c:pt idx="311">
                  <c:v>1.282051282051282E-2</c:v>
                </c:pt>
                <c:pt idx="312">
                  <c:v>1.2779552715654952E-2</c:v>
                </c:pt>
                <c:pt idx="313">
                  <c:v>1.2738853503184714E-2</c:v>
                </c:pt>
                <c:pt idx="314">
                  <c:v>1.2698412698412698E-2</c:v>
                </c:pt>
                <c:pt idx="315">
                  <c:v>1.2658227848101266E-2</c:v>
                </c:pt>
                <c:pt idx="316">
                  <c:v>1.2618296529968454E-2</c:v>
                </c:pt>
                <c:pt idx="317">
                  <c:v>1.2578616352201259E-2</c:v>
                </c:pt>
                <c:pt idx="318">
                  <c:v>1.2539184952978056E-2</c:v>
                </c:pt>
                <c:pt idx="319">
                  <c:v>1.2500000000000001E-2</c:v>
                </c:pt>
                <c:pt idx="320">
                  <c:v>1.2461059190031152E-2</c:v>
                </c:pt>
                <c:pt idx="321">
                  <c:v>1.2422360248447204E-2</c:v>
                </c:pt>
                <c:pt idx="322">
                  <c:v>1.238390092879257E-2</c:v>
                </c:pt>
                <c:pt idx="323">
                  <c:v>1.2345679012345678E-2</c:v>
                </c:pt>
                <c:pt idx="324">
                  <c:v>1.2307692307692308E-2</c:v>
                </c:pt>
                <c:pt idx="325">
                  <c:v>1.2269938650306749E-2</c:v>
                </c:pt>
                <c:pt idx="326">
                  <c:v>1.2232415902140673E-2</c:v>
                </c:pt>
                <c:pt idx="327">
                  <c:v>1.2195121951219513E-2</c:v>
                </c:pt>
                <c:pt idx="328">
                  <c:v>1.2158054711246201E-2</c:v>
                </c:pt>
                <c:pt idx="329">
                  <c:v>1.2121212121212121E-2</c:v>
                </c:pt>
                <c:pt idx="330">
                  <c:v>1.2084592145015106E-2</c:v>
                </c:pt>
                <c:pt idx="331">
                  <c:v>1.2048192771084338E-2</c:v>
                </c:pt>
                <c:pt idx="332">
                  <c:v>1.2012012012012012E-2</c:v>
                </c:pt>
                <c:pt idx="333">
                  <c:v>1.1976047904191617E-2</c:v>
                </c:pt>
                <c:pt idx="334">
                  <c:v>1.1940298507462687E-2</c:v>
                </c:pt>
                <c:pt idx="335">
                  <c:v>1.1904761904761904E-2</c:v>
                </c:pt>
                <c:pt idx="336">
                  <c:v>1.1869436201780416E-2</c:v>
                </c:pt>
                <c:pt idx="337">
                  <c:v>1.1834319526627219E-2</c:v>
                </c:pt>
                <c:pt idx="338">
                  <c:v>1.1799410029498525E-2</c:v>
                </c:pt>
                <c:pt idx="339">
                  <c:v>1.1764705882352941E-2</c:v>
                </c:pt>
                <c:pt idx="340">
                  <c:v>1.1730205278592375E-2</c:v>
                </c:pt>
                <c:pt idx="341">
                  <c:v>1.1695906432748537E-2</c:v>
                </c:pt>
                <c:pt idx="342">
                  <c:v>1.1661807580174927E-2</c:v>
                </c:pt>
                <c:pt idx="343">
                  <c:v>1.1627906976744186E-2</c:v>
                </c:pt>
                <c:pt idx="344">
                  <c:v>1.1594202898550725E-2</c:v>
                </c:pt>
                <c:pt idx="345">
                  <c:v>1.1560693641618497E-2</c:v>
                </c:pt>
                <c:pt idx="346">
                  <c:v>1.1527377521613832E-2</c:v>
                </c:pt>
                <c:pt idx="347">
                  <c:v>1.1494252873563218E-2</c:v>
                </c:pt>
                <c:pt idx="348">
                  <c:v>1.1461318051575931E-2</c:v>
                </c:pt>
                <c:pt idx="349">
                  <c:v>1.1428571428571429E-2</c:v>
                </c:pt>
                <c:pt idx="350">
                  <c:v>1.1396011396011397E-2</c:v>
                </c:pt>
                <c:pt idx="351">
                  <c:v>1.1363636363636364E-2</c:v>
                </c:pt>
                <c:pt idx="352">
                  <c:v>1.1331444759206799E-2</c:v>
                </c:pt>
                <c:pt idx="353">
                  <c:v>1.1299435028248588E-2</c:v>
                </c:pt>
                <c:pt idx="354">
                  <c:v>1.1267605633802818E-2</c:v>
                </c:pt>
                <c:pt idx="355">
                  <c:v>1.1235955056179775E-2</c:v>
                </c:pt>
                <c:pt idx="356">
                  <c:v>1.1204481792717087E-2</c:v>
                </c:pt>
                <c:pt idx="357">
                  <c:v>1.11731843575419E-2</c:v>
                </c:pt>
                <c:pt idx="358">
                  <c:v>1.1142061281337047E-2</c:v>
                </c:pt>
                <c:pt idx="359">
                  <c:v>1.1111111111111112E-2</c:v>
                </c:pt>
                <c:pt idx="360">
                  <c:v>1.1080332409972299E-2</c:v>
                </c:pt>
                <c:pt idx="361">
                  <c:v>1.1049723756906077E-2</c:v>
                </c:pt>
                <c:pt idx="362">
                  <c:v>1.1019283746556474E-2</c:v>
                </c:pt>
                <c:pt idx="363">
                  <c:v>1.098901098901099E-2</c:v>
                </c:pt>
                <c:pt idx="364">
                  <c:v>1.0958904109589041E-2</c:v>
                </c:pt>
                <c:pt idx="365">
                  <c:v>1.092896174863388E-2</c:v>
                </c:pt>
                <c:pt idx="366">
                  <c:v>1.0899182561307902E-2</c:v>
                </c:pt>
                <c:pt idx="367">
                  <c:v>1.0869565217391304E-2</c:v>
                </c:pt>
                <c:pt idx="368">
                  <c:v>1.0840108401084011E-2</c:v>
                </c:pt>
                <c:pt idx="369">
                  <c:v>1.0810810810810811E-2</c:v>
                </c:pt>
                <c:pt idx="370">
                  <c:v>1.078167115902965E-2</c:v>
                </c:pt>
                <c:pt idx="371">
                  <c:v>1.0752688172043012E-2</c:v>
                </c:pt>
                <c:pt idx="372">
                  <c:v>1.0723860589812333E-2</c:v>
                </c:pt>
                <c:pt idx="373">
                  <c:v>1.06951871657754E-2</c:v>
                </c:pt>
                <c:pt idx="374">
                  <c:v>1.0666666666666666E-2</c:v>
                </c:pt>
                <c:pt idx="375">
                  <c:v>1.0638297872340425E-2</c:v>
                </c:pt>
                <c:pt idx="376">
                  <c:v>1.0610079575596816E-2</c:v>
                </c:pt>
                <c:pt idx="377">
                  <c:v>1.0582010582010581E-2</c:v>
                </c:pt>
                <c:pt idx="378">
                  <c:v>1.0554089709762533E-2</c:v>
                </c:pt>
                <c:pt idx="379">
                  <c:v>1.0526315789473684E-2</c:v>
                </c:pt>
                <c:pt idx="380">
                  <c:v>1.0498687664041995E-2</c:v>
                </c:pt>
                <c:pt idx="381">
                  <c:v>1.0471204188481676E-2</c:v>
                </c:pt>
                <c:pt idx="382">
                  <c:v>1.0443864229765013E-2</c:v>
                </c:pt>
                <c:pt idx="383">
                  <c:v>1.0416666666666666E-2</c:v>
                </c:pt>
                <c:pt idx="384">
                  <c:v>1.038961038961039E-2</c:v>
                </c:pt>
                <c:pt idx="385">
                  <c:v>1.0362694300518135E-2</c:v>
                </c:pt>
                <c:pt idx="386">
                  <c:v>1.0335917312661499E-2</c:v>
                </c:pt>
                <c:pt idx="387">
                  <c:v>1.0309278350515464E-2</c:v>
                </c:pt>
                <c:pt idx="388">
                  <c:v>1.0282776349614395E-2</c:v>
                </c:pt>
                <c:pt idx="389">
                  <c:v>1.0256410256410256E-2</c:v>
                </c:pt>
                <c:pt idx="390">
                  <c:v>1.0230179028132993E-2</c:v>
                </c:pt>
                <c:pt idx="391">
                  <c:v>1.020408163265306E-2</c:v>
                </c:pt>
                <c:pt idx="392">
                  <c:v>1.0178117048346057E-2</c:v>
                </c:pt>
                <c:pt idx="393">
                  <c:v>1.015228426395939E-2</c:v>
                </c:pt>
                <c:pt idx="394">
                  <c:v>1.0126582278481013E-2</c:v>
                </c:pt>
                <c:pt idx="395">
                  <c:v>1.0101010101010102E-2</c:v>
                </c:pt>
                <c:pt idx="396">
                  <c:v>1.0075566750629723E-2</c:v>
                </c:pt>
                <c:pt idx="397">
                  <c:v>1.0050251256281407E-2</c:v>
                </c:pt>
                <c:pt idx="398">
                  <c:v>1.0025062656641603E-2</c:v>
                </c:pt>
                <c:pt idx="399">
                  <c:v>0.01</c:v>
                </c:pt>
                <c:pt idx="400">
                  <c:v>9.9750623441396506E-3</c:v>
                </c:pt>
                <c:pt idx="401">
                  <c:v>9.9502487562189053E-3</c:v>
                </c:pt>
                <c:pt idx="402">
                  <c:v>9.9255583126550868E-3</c:v>
                </c:pt>
                <c:pt idx="403">
                  <c:v>9.9009900990099011E-3</c:v>
                </c:pt>
                <c:pt idx="404">
                  <c:v>9.876543209876543E-3</c:v>
                </c:pt>
                <c:pt idx="405">
                  <c:v>9.852216748768473E-3</c:v>
                </c:pt>
                <c:pt idx="406">
                  <c:v>9.8280098280098278E-3</c:v>
                </c:pt>
                <c:pt idx="407">
                  <c:v>9.8039215686274508E-3</c:v>
                </c:pt>
                <c:pt idx="408">
                  <c:v>9.7799511002444987E-3</c:v>
                </c:pt>
                <c:pt idx="409">
                  <c:v>9.7560975609756097E-3</c:v>
                </c:pt>
                <c:pt idx="410">
                  <c:v>9.7323600973236012E-3</c:v>
                </c:pt>
                <c:pt idx="411">
                  <c:v>9.7087378640776691E-3</c:v>
                </c:pt>
                <c:pt idx="412">
                  <c:v>9.6852300242130755E-3</c:v>
                </c:pt>
                <c:pt idx="413">
                  <c:v>9.6618357487922701E-3</c:v>
                </c:pt>
                <c:pt idx="414">
                  <c:v>9.6385542168674707E-3</c:v>
                </c:pt>
                <c:pt idx="415">
                  <c:v>9.6153846153846159E-3</c:v>
                </c:pt>
                <c:pt idx="416">
                  <c:v>9.5923261390887284E-3</c:v>
                </c:pt>
                <c:pt idx="417">
                  <c:v>9.5693779904306216E-3</c:v>
                </c:pt>
                <c:pt idx="418">
                  <c:v>9.5465393794749408E-3</c:v>
                </c:pt>
                <c:pt idx="419">
                  <c:v>9.5238095238095247E-3</c:v>
                </c:pt>
                <c:pt idx="420">
                  <c:v>9.5011876484560574E-3</c:v>
                </c:pt>
                <c:pt idx="421">
                  <c:v>9.4786729857819912E-3</c:v>
                </c:pt>
                <c:pt idx="422">
                  <c:v>9.4562647754137114E-3</c:v>
                </c:pt>
                <c:pt idx="423">
                  <c:v>9.433962264150943E-3</c:v>
                </c:pt>
                <c:pt idx="424">
                  <c:v>9.4117647058823521E-3</c:v>
                </c:pt>
                <c:pt idx="425">
                  <c:v>9.3896713615023476E-3</c:v>
                </c:pt>
                <c:pt idx="426">
                  <c:v>9.3676814988290398E-3</c:v>
                </c:pt>
                <c:pt idx="427">
                  <c:v>9.3457943925233638E-3</c:v>
                </c:pt>
                <c:pt idx="428">
                  <c:v>9.324009324009324E-3</c:v>
                </c:pt>
                <c:pt idx="429">
                  <c:v>9.3023255813953487E-3</c:v>
                </c:pt>
                <c:pt idx="430">
                  <c:v>9.2807424593967514E-3</c:v>
                </c:pt>
                <c:pt idx="431">
                  <c:v>9.2592592592592587E-3</c:v>
                </c:pt>
                <c:pt idx="432">
                  <c:v>9.2378752886836026E-3</c:v>
                </c:pt>
                <c:pt idx="433">
                  <c:v>9.2165898617511521E-3</c:v>
                </c:pt>
                <c:pt idx="434">
                  <c:v>9.1954022988505746E-3</c:v>
                </c:pt>
                <c:pt idx="435">
                  <c:v>9.1743119266055051E-3</c:v>
                </c:pt>
                <c:pt idx="436">
                  <c:v>9.1533180778032037E-3</c:v>
                </c:pt>
                <c:pt idx="437">
                  <c:v>9.1324200913242004E-3</c:v>
                </c:pt>
                <c:pt idx="438">
                  <c:v>9.1116173120728925E-3</c:v>
                </c:pt>
                <c:pt idx="439">
                  <c:v>9.0909090909090905E-3</c:v>
                </c:pt>
                <c:pt idx="440">
                  <c:v>9.0702947845804991E-3</c:v>
                </c:pt>
                <c:pt idx="441">
                  <c:v>9.0497737556561094E-3</c:v>
                </c:pt>
                <c:pt idx="442">
                  <c:v>9.0293453724604959E-3</c:v>
                </c:pt>
                <c:pt idx="443">
                  <c:v>9.0090090090090089E-3</c:v>
                </c:pt>
                <c:pt idx="444">
                  <c:v>8.988764044943821E-3</c:v>
                </c:pt>
                <c:pt idx="445">
                  <c:v>8.9686098654708519E-3</c:v>
                </c:pt>
                <c:pt idx="446">
                  <c:v>8.948545861297539E-3</c:v>
                </c:pt>
                <c:pt idx="447">
                  <c:v>8.9285714285714281E-3</c:v>
                </c:pt>
                <c:pt idx="448">
                  <c:v>8.9086859688195987E-3</c:v>
                </c:pt>
                <c:pt idx="449">
                  <c:v>8.8888888888888889E-3</c:v>
                </c:pt>
                <c:pt idx="450">
                  <c:v>8.869179600886918E-3</c:v>
                </c:pt>
                <c:pt idx="451">
                  <c:v>8.8495575221238937E-3</c:v>
                </c:pt>
                <c:pt idx="452">
                  <c:v>8.8300220750551876E-3</c:v>
                </c:pt>
                <c:pt idx="453">
                  <c:v>8.8105726872246704E-3</c:v>
                </c:pt>
                <c:pt idx="454">
                  <c:v>8.7912087912087912E-3</c:v>
                </c:pt>
                <c:pt idx="455">
                  <c:v>8.771929824561403E-3</c:v>
                </c:pt>
                <c:pt idx="456">
                  <c:v>8.7527352297592995E-3</c:v>
                </c:pt>
                <c:pt idx="457">
                  <c:v>8.7336244541484712E-3</c:v>
                </c:pt>
                <c:pt idx="458">
                  <c:v>8.7145969498910684E-3</c:v>
                </c:pt>
                <c:pt idx="459">
                  <c:v>8.6956521739130436E-3</c:v>
                </c:pt>
                <c:pt idx="460">
                  <c:v>8.6767895878524948E-3</c:v>
                </c:pt>
                <c:pt idx="461">
                  <c:v>8.658008658008658E-3</c:v>
                </c:pt>
                <c:pt idx="462">
                  <c:v>8.6393088552915772E-3</c:v>
                </c:pt>
                <c:pt idx="463">
                  <c:v>8.6206896551724137E-3</c:v>
                </c:pt>
                <c:pt idx="464">
                  <c:v>8.6021505376344086E-3</c:v>
                </c:pt>
                <c:pt idx="465">
                  <c:v>8.5836909871244635E-3</c:v>
                </c:pt>
                <c:pt idx="466">
                  <c:v>8.5653104925053538E-3</c:v>
                </c:pt>
                <c:pt idx="467">
                  <c:v>8.5470085470085479E-3</c:v>
                </c:pt>
                <c:pt idx="468">
                  <c:v>8.5287846481876331E-3</c:v>
                </c:pt>
                <c:pt idx="469">
                  <c:v>8.5106382978723406E-3</c:v>
                </c:pt>
                <c:pt idx="470">
                  <c:v>8.4925690021231421E-3</c:v>
                </c:pt>
                <c:pt idx="471">
                  <c:v>8.4745762711864406E-3</c:v>
                </c:pt>
                <c:pt idx="472">
                  <c:v>8.4566596194503175E-3</c:v>
                </c:pt>
                <c:pt idx="473">
                  <c:v>8.4388185654008432E-3</c:v>
                </c:pt>
                <c:pt idx="474">
                  <c:v>8.4210526315789472E-3</c:v>
                </c:pt>
                <c:pt idx="475">
                  <c:v>8.4033613445378148E-3</c:v>
                </c:pt>
                <c:pt idx="476">
                  <c:v>8.385744234800839E-3</c:v>
                </c:pt>
                <c:pt idx="477">
                  <c:v>8.368200836820083E-3</c:v>
                </c:pt>
                <c:pt idx="478">
                  <c:v>8.350730688935281E-3</c:v>
                </c:pt>
                <c:pt idx="479">
                  <c:v>8.3333333333333332E-3</c:v>
                </c:pt>
                <c:pt idx="480">
                  <c:v>8.3160083160083165E-3</c:v>
                </c:pt>
                <c:pt idx="481">
                  <c:v>8.2987551867219917E-3</c:v>
                </c:pt>
                <c:pt idx="482">
                  <c:v>8.2815734989648039E-3</c:v>
                </c:pt>
                <c:pt idx="483">
                  <c:v>8.2644628099173556E-3</c:v>
                </c:pt>
                <c:pt idx="484">
                  <c:v>8.2474226804123713E-3</c:v>
                </c:pt>
                <c:pt idx="485">
                  <c:v>8.23045267489712E-3</c:v>
                </c:pt>
                <c:pt idx="486">
                  <c:v>8.2135523613963042E-3</c:v>
                </c:pt>
                <c:pt idx="487">
                  <c:v>8.1967213114754103E-3</c:v>
                </c:pt>
                <c:pt idx="488">
                  <c:v>8.1799591002044997E-3</c:v>
                </c:pt>
                <c:pt idx="489">
                  <c:v>8.1632653061224497E-3</c:v>
                </c:pt>
                <c:pt idx="490">
                  <c:v>8.1466395112016286E-3</c:v>
                </c:pt>
                <c:pt idx="491">
                  <c:v>8.130081300813009E-3</c:v>
                </c:pt>
                <c:pt idx="492">
                  <c:v>8.1135902636916835E-3</c:v>
                </c:pt>
                <c:pt idx="493">
                  <c:v>8.0971659919028341E-3</c:v>
                </c:pt>
                <c:pt idx="494">
                  <c:v>8.0808080808080808E-3</c:v>
                </c:pt>
                <c:pt idx="495">
                  <c:v>8.0645161290322578E-3</c:v>
                </c:pt>
                <c:pt idx="496">
                  <c:v>8.0482897384305842E-3</c:v>
                </c:pt>
                <c:pt idx="497">
                  <c:v>8.0321285140562242E-3</c:v>
                </c:pt>
                <c:pt idx="498">
                  <c:v>8.0160320641282558E-3</c:v>
                </c:pt>
                <c:pt idx="499">
                  <c:v>8.0000000000000002E-3</c:v>
                </c:pt>
                <c:pt idx="500">
                  <c:v>7.9840319361277438E-3</c:v>
                </c:pt>
                <c:pt idx="501">
                  <c:v>7.9681274900398405E-3</c:v>
                </c:pt>
                <c:pt idx="502">
                  <c:v>7.9522862823061622E-3</c:v>
                </c:pt>
                <c:pt idx="503">
                  <c:v>7.9365079365079361E-3</c:v>
                </c:pt>
                <c:pt idx="504">
                  <c:v>7.9207920792079209E-3</c:v>
                </c:pt>
                <c:pt idx="505">
                  <c:v>7.9051383399209481E-3</c:v>
                </c:pt>
                <c:pt idx="506">
                  <c:v>7.889546351084813E-3</c:v>
                </c:pt>
                <c:pt idx="507">
                  <c:v>7.874015748031496E-3</c:v>
                </c:pt>
                <c:pt idx="508">
                  <c:v>7.8585461689587421E-3</c:v>
                </c:pt>
                <c:pt idx="509">
                  <c:v>7.8431372549019607E-3</c:v>
                </c:pt>
                <c:pt idx="510">
                  <c:v>7.8277886497064575E-3</c:v>
                </c:pt>
                <c:pt idx="511">
                  <c:v>7.8125E-3</c:v>
                </c:pt>
                <c:pt idx="512">
                  <c:v>7.7972709551656916E-3</c:v>
                </c:pt>
                <c:pt idx="513">
                  <c:v>7.7821011673151752E-3</c:v>
                </c:pt>
                <c:pt idx="514">
                  <c:v>7.7669902912621356E-3</c:v>
                </c:pt>
                <c:pt idx="515">
                  <c:v>7.7519379844961239E-3</c:v>
                </c:pt>
                <c:pt idx="516">
                  <c:v>7.7369439071566732E-3</c:v>
                </c:pt>
                <c:pt idx="517">
                  <c:v>7.7220077220077222E-3</c:v>
                </c:pt>
                <c:pt idx="518">
                  <c:v>7.7071290944123313E-3</c:v>
                </c:pt>
                <c:pt idx="519">
                  <c:v>7.6923076923076927E-3</c:v>
                </c:pt>
                <c:pt idx="520">
                  <c:v>7.677543186180422E-3</c:v>
                </c:pt>
                <c:pt idx="521">
                  <c:v>7.6628352490421452E-3</c:v>
                </c:pt>
                <c:pt idx="522">
                  <c:v>7.6481835564053535E-3</c:v>
                </c:pt>
                <c:pt idx="523">
                  <c:v>7.6335877862595417E-3</c:v>
                </c:pt>
                <c:pt idx="524">
                  <c:v>7.619047619047619E-3</c:v>
                </c:pt>
                <c:pt idx="525">
                  <c:v>7.6045627376425855E-3</c:v>
                </c:pt>
                <c:pt idx="526">
                  <c:v>7.5901328273244783E-3</c:v>
                </c:pt>
                <c:pt idx="527">
                  <c:v>7.575757575757576E-3</c:v>
                </c:pt>
                <c:pt idx="528">
                  <c:v>7.5614366729678641E-3</c:v>
                </c:pt>
                <c:pt idx="529">
                  <c:v>7.5471698113207548E-3</c:v>
                </c:pt>
                <c:pt idx="530">
                  <c:v>7.5329566854990581E-3</c:v>
                </c:pt>
                <c:pt idx="531">
                  <c:v>7.5187969924812026E-3</c:v>
                </c:pt>
                <c:pt idx="532">
                  <c:v>7.5046904315196998E-3</c:v>
                </c:pt>
                <c:pt idx="533">
                  <c:v>7.4906367041198503E-3</c:v>
                </c:pt>
                <c:pt idx="534">
                  <c:v>7.4766355140186919E-3</c:v>
                </c:pt>
                <c:pt idx="535">
                  <c:v>7.462686567164179E-3</c:v>
                </c:pt>
                <c:pt idx="536">
                  <c:v>7.4487895716945996E-3</c:v>
                </c:pt>
                <c:pt idx="537">
                  <c:v>7.4349442379182153E-3</c:v>
                </c:pt>
                <c:pt idx="538">
                  <c:v>7.4211502782931356E-3</c:v>
                </c:pt>
                <c:pt idx="539">
                  <c:v>7.4074074074074077E-3</c:v>
                </c:pt>
                <c:pt idx="540">
                  <c:v>7.3937153419593345E-3</c:v>
                </c:pt>
                <c:pt idx="541">
                  <c:v>7.3800738007380072E-3</c:v>
                </c:pt>
                <c:pt idx="542">
                  <c:v>7.3664825046040518E-3</c:v>
                </c:pt>
                <c:pt idx="543">
                  <c:v>7.3529411764705881E-3</c:v>
                </c:pt>
                <c:pt idx="544">
                  <c:v>7.3394495412844041E-3</c:v>
                </c:pt>
                <c:pt idx="545">
                  <c:v>7.326007326007326E-3</c:v>
                </c:pt>
                <c:pt idx="546">
                  <c:v>7.3126142595978062E-3</c:v>
                </c:pt>
                <c:pt idx="547">
                  <c:v>7.2992700729927005E-3</c:v>
                </c:pt>
                <c:pt idx="548">
                  <c:v>7.2859744990892532E-3</c:v>
                </c:pt>
                <c:pt idx="549">
                  <c:v>7.2727272727272727E-3</c:v>
                </c:pt>
                <c:pt idx="550">
                  <c:v>7.2595281306715061E-3</c:v>
                </c:pt>
                <c:pt idx="551">
                  <c:v>7.246376811594203E-3</c:v>
                </c:pt>
                <c:pt idx="552">
                  <c:v>7.2332730560578659E-3</c:v>
                </c:pt>
                <c:pt idx="553">
                  <c:v>7.2202166064981952E-3</c:v>
                </c:pt>
                <c:pt idx="554">
                  <c:v>7.2072072072072073E-3</c:v>
                </c:pt>
                <c:pt idx="555">
                  <c:v>7.1942446043165471E-3</c:v>
                </c:pt>
                <c:pt idx="556">
                  <c:v>7.1813285457809697E-3</c:v>
                </c:pt>
                <c:pt idx="557">
                  <c:v>7.1684587813620072E-3</c:v>
                </c:pt>
                <c:pt idx="558">
                  <c:v>7.1556350626118068E-3</c:v>
                </c:pt>
                <c:pt idx="559">
                  <c:v>7.1428571428571426E-3</c:v>
                </c:pt>
                <c:pt idx="560">
                  <c:v>7.1301247771836003E-3</c:v>
                </c:pt>
                <c:pt idx="561">
                  <c:v>7.1174377224199285E-3</c:v>
                </c:pt>
                <c:pt idx="562">
                  <c:v>7.104795737122558E-3</c:v>
                </c:pt>
                <c:pt idx="563">
                  <c:v>7.0921985815602835E-3</c:v>
                </c:pt>
                <c:pt idx="564">
                  <c:v>7.0796460176991149E-3</c:v>
                </c:pt>
                <c:pt idx="565">
                  <c:v>7.0671378091872791E-3</c:v>
                </c:pt>
                <c:pt idx="566">
                  <c:v>7.0546737213403876E-3</c:v>
                </c:pt>
                <c:pt idx="567">
                  <c:v>7.0422535211267607E-3</c:v>
                </c:pt>
                <c:pt idx="568">
                  <c:v>7.0298769771528994E-3</c:v>
                </c:pt>
                <c:pt idx="569">
                  <c:v>7.0175438596491229E-3</c:v>
                </c:pt>
                <c:pt idx="570">
                  <c:v>7.0052539404553416E-3</c:v>
                </c:pt>
                <c:pt idx="571">
                  <c:v>6.993006993006993E-3</c:v>
                </c:pt>
                <c:pt idx="572">
                  <c:v>6.9808027923211171E-3</c:v>
                </c:pt>
                <c:pt idx="573">
                  <c:v>6.9686411149825784E-3</c:v>
                </c:pt>
                <c:pt idx="574">
                  <c:v>6.956521739130435E-3</c:v>
                </c:pt>
                <c:pt idx="575">
                  <c:v>6.9444444444444441E-3</c:v>
                </c:pt>
                <c:pt idx="576">
                  <c:v>6.9324090121317154E-3</c:v>
                </c:pt>
                <c:pt idx="577">
                  <c:v>6.920415224913495E-3</c:v>
                </c:pt>
                <c:pt idx="578">
                  <c:v>6.9084628670120895E-3</c:v>
                </c:pt>
                <c:pt idx="579">
                  <c:v>6.8965517241379309E-3</c:v>
                </c:pt>
                <c:pt idx="580">
                  <c:v>6.8846815834767644E-3</c:v>
                </c:pt>
                <c:pt idx="581">
                  <c:v>6.8728522336769758E-3</c:v>
                </c:pt>
                <c:pt idx="582">
                  <c:v>6.8610634648370496E-3</c:v>
                </c:pt>
                <c:pt idx="583">
                  <c:v>6.8493150684931503E-3</c:v>
                </c:pt>
                <c:pt idx="584">
                  <c:v>6.8376068376068376E-3</c:v>
                </c:pt>
                <c:pt idx="585">
                  <c:v>6.8259385665529011E-3</c:v>
                </c:pt>
                <c:pt idx="586">
                  <c:v>6.8143100511073255E-3</c:v>
                </c:pt>
                <c:pt idx="587">
                  <c:v>6.8027210884353739E-3</c:v>
                </c:pt>
                <c:pt idx="588">
                  <c:v>6.7911714770797962E-3</c:v>
                </c:pt>
                <c:pt idx="589">
                  <c:v>6.7796610169491523E-3</c:v>
                </c:pt>
                <c:pt idx="590">
                  <c:v>6.7681895093062603E-3</c:v>
                </c:pt>
                <c:pt idx="591">
                  <c:v>6.7567567567567571E-3</c:v>
                </c:pt>
                <c:pt idx="592">
                  <c:v>6.7453625632377737E-3</c:v>
                </c:pt>
                <c:pt idx="593">
                  <c:v>6.7340067340067337E-3</c:v>
                </c:pt>
                <c:pt idx="594">
                  <c:v>6.7226890756302525E-3</c:v>
                </c:pt>
                <c:pt idx="595">
                  <c:v>6.7114093959731542E-3</c:v>
                </c:pt>
                <c:pt idx="596">
                  <c:v>6.7001675041876048E-3</c:v>
                </c:pt>
                <c:pt idx="597">
                  <c:v>6.688963210702341E-3</c:v>
                </c:pt>
                <c:pt idx="598">
                  <c:v>6.6777963272120202E-3</c:v>
                </c:pt>
                <c:pt idx="599">
                  <c:v>6.6666666666666671E-3</c:v>
                </c:pt>
                <c:pt idx="600">
                  <c:v>6.6555740432612314E-3</c:v>
                </c:pt>
                <c:pt idx="601">
                  <c:v>6.6445182724252493E-3</c:v>
                </c:pt>
                <c:pt idx="602">
                  <c:v>6.6334991708126038E-3</c:v>
                </c:pt>
                <c:pt idx="603">
                  <c:v>6.6225165562913907E-3</c:v>
                </c:pt>
                <c:pt idx="604">
                  <c:v>6.6115702479338841E-3</c:v>
                </c:pt>
                <c:pt idx="605">
                  <c:v>6.6006600660066007E-3</c:v>
                </c:pt>
                <c:pt idx="606">
                  <c:v>6.5897858319604614E-3</c:v>
                </c:pt>
                <c:pt idx="607">
                  <c:v>6.5789473684210523E-3</c:v>
                </c:pt>
                <c:pt idx="608">
                  <c:v>6.5681444991789817E-3</c:v>
                </c:pt>
                <c:pt idx="609">
                  <c:v>6.5573770491803279E-3</c:v>
                </c:pt>
                <c:pt idx="610">
                  <c:v>6.5466448445171853E-3</c:v>
                </c:pt>
                <c:pt idx="611">
                  <c:v>6.5359477124183009E-3</c:v>
                </c:pt>
                <c:pt idx="612">
                  <c:v>6.5252854812398045E-3</c:v>
                </c:pt>
                <c:pt idx="613">
                  <c:v>6.5146579804560263E-3</c:v>
                </c:pt>
                <c:pt idx="614">
                  <c:v>6.5040650406504065E-3</c:v>
                </c:pt>
                <c:pt idx="615">
                  <c:v>6.4935064935064939E-3</c:v>
                </c:pt>
                <c:pt idx="616">
                  <c:v>6.4829821717990272E-3</c:v>
                </c:pt>
                <c:pt idx="617">
                  <c:v>6.4724919093851136E-3</c:v>
                </c:pt>
                <c:pt idx="618">
                  <c:v>6.462035541195477E-3</c:v>
                </c:pt>
                <c:pt idx="619">
                  <c:v>6.4516129032258064E-3</c:v>
                </c:pt>
                <c:pt idx="620">
                  <c:v>6.4412238325281803E-3</c:v>
                </c:pt>
                <c:pt idx="621">
                  <c:v>6.4308681672025723E-3</c:v>
                </c:pt>
                <c:pt idx="622">
                  <c:v>6.420545746388443E-3</c:v>
                </c:pt>
                <c:pt idx="623">
                  <c:v>6.41025641025641E-3</c:v>
                </c:pt>
                <c:pt idx="624">
                  <c:v>6.4000000000000003E-3</c:v>
                </c:pt>
                <c:pt idx="625">
                  <c:v>6.3897763578274758E-3</c:v>
                </c:pt>
                <c:pt idx="626">
                  <c:v>6.379585326953748E-3</c:v>
                </c:pt>
                <c:pt idx="627">
                  <c:v>6.369426751592357E-3</c:v>
                </c:pt>
                <c:pt idx="628">
                  <c:v>6.3593004769475362E-3</c:v>
                </c:pt>
                <c:pt idx="629">
                  <c:v>6.3492063492063492E-3</c:v>
                </c:pt>
                <c:pt idx="630">
                  <c:v>6.3391442155309036E-3</c:v>
                </c:pt>
                <c:pt idx="631">
                  <c:v>6.3291139240506328E-3</c:v>
                </c:pt>
                <c:pt idx="632">
                  <c:v>6.3191153238546603E-3</c:v>
                </c:pt>
                <c:pt idx="633">
                  <c:v>6.3091482649842269E-3</c:v>
                </c:pt>
                <c:pt idx="634">
                  <c:v>6.2992125984251968E-3</c:v>
                </c:pt>
                <c:pt idx="635">
                  <c:v>6.2893081761006293E-3</c:v>
                </c:pt>
                <c:pt idx="636">
                  <c:v>6.2794348508634227E-3</c:v>
                </c:pt>
                <c:pt idx="637">
                  <c:v>6.269592476489028E-3</c:v>
                </c:pt>
                <c:pt idx="638">
                  <c:v>6.2597809076682318E-3</c:v>
                </c:pt>
                <c:pt idx="639">
                  <c:v>6.2500000000000003E-3</c:v>
                </c:pt>
                <c:pt idx="640">
                  <c:v>6.2402496099843996E-3</c:v>
                </c:pt>
                <c:pt idx="641">
                  <c:v>6.2305295950155761E-3</c:v>
                </c:pt>
                <c:pt idx="642">
                  <c:v>6.2208398133748056E-3</c:v>
                </c:pt>
                <c:pt idx="643">
                  <c:v>6.2111801242236021E-3</c:v>
                </c:pt>
                <c:pt idx="644">
                  <c:v>6.2015503875968991E-3</c:v>
                </c:pt>
                <c:pt idx="645">
                  <c:v>6.1919504643962852E-3</c:v>
                </c:pt>
                <c:pt idx="646">
                  <c:v>6.1823802163833074E-3</c:v>
                </c:pt>
                <c:pt idx="647">
                  <c:v>6.1728395061728392E-3</c:v>
                </c:pt>
                <c:pt idx="648">
                  <c:v>6.1633281972265025E-3</c:v>
                </c:pt>
                <c:pt idx="649">
                  <c:v>6.1538461538461538E-3</c:v>
                </c:pt>
                <c:pt idx="650">
                  <c:v>6.1443932411674347E-3</c:v>
                </c:pt>
                <c:pt idx="651">
                  <c:v>6.1349693251533744E-3</c:v>
                </c:pt>
                <c:pt idx="652">
                  <c:v>6.1255742725880554E-3</c:v>
                </c:pt>
                <c:pt idx="653">
                  <c:v>6.1162079510703364E-3</c:v>
                </c:pt>
                <c:pt idx="654">
                  <c:v>6.1068702290076335E-3</c:v>
                </c:pt>
                <c:pt idx="655">
                  <c:v>6.0975609756097563E-3</c:v>
                </c:pt>
                <c:pt idx="656">
                  <c:v>6.0882800608828003E-3</c:v>
                </c:pt>
                <c:pt idx="657">
                  <c:v>6.0790273556231003E-3</c:v>
                </c:pt>
                <c:pt idx="658">
                  <c:v>6.0698027314112293E-3</c:v>
                </c:pt>
                <c:pt idx="659">
                  <c:v>6.0606060606060606E-3</c:v>
                </c:pt>
                <c:pt idx="660">
                  <c:v>6.0514372163388806E-3</c:v>
                </c:pt>
                <c:pt idx="661">
                  <c:v>6.0422960725075529E-3</c:v>
                </c:pt>
                <c:pt idx="662">
                  <c:v>6.0331825037707393E-3</c:v>
                </c:pt>
                <c:pt idx="663">
                  <c:v>6.024096385542169E-3</c:v>
                </c:pt>
                <c:pt idx="664">
                  <c:v>6.0150375939849628E-3</c:v>
                </c:pt>
                <c:pt idx="665">
                  <c:v>6.006006006006006E-3</c:v>
                </c:pt>
                <c:pt idx="666">
                  <c:v>5.9970014992503746E-3</c:v>
                </c:pt>
                <c:pt idx="667">
                  <c:v>5.9880239520958087E-3</c:v>
                </c:pt>
                <c:pt idx="668">
                  <c:v>5.9790732436472349E-3</c:v>
                </c:pt>
                <c:pt idx="669">
                  <c:v>5.9701492537313433E-3</c:v>
                </c:pt>
                <c:pt idx="670">
                  <c:v>5.9612518628912071E-3</c:v>
                </c:pt>
                <c:pt idx="671">
                  <c:v>5.9523809523809521E-3</c:v>
                </c:pt>
                <c:pt idx="672">
                  <c:v>5.9435364041604752E-3</c:v>
                </c:pt>
                <c:pt idx="673">
                  <c:v>5.9347181008902079E-3</c:v>
                </c:pt>
                <c:pt idx="674">
                  <c:v>5.9259259259259256E-3</c:v>
                </c:pt>
                <c:pt idx="675">
                  <c:v>5.9171597633136093E-3</c:v>
                </c:pt>
                <c:pt idx="676">
                  <c:v>5.9084194977843431E-3</c:v>
                </c:pt>
                <c:pt idx="677">
                  <c:v>5.8997050147492625E-3</c:v>
                </c:pt>
                <c:pt idx="678">
                  <c:v>5.8910162002945507E-3</c:v>
                </c:pt>
                <c:pt idx="679">
                  <c:v>5.8823529411764705E-3</c:v>
                </c:pt>
                <c:pt idx="680">
                  <c:v>5.8737151248164461E-3</c:v>
                </c:pt>
                <c:pt idx="681">
                  <c:v>5.8651026392961877E-3</c:v>
                </c:pt>
                <c:pt idx="682">
                  <c:v>5.8565153733528552E-3</c:v>
                </c:pt>
                <c:pt idx="683">
                  <c:v>5.8479532163742687E-3</c:v>
                </c:pt>
                <c:pt idx="684">
                  <c:v>5.8394160583941602E-3</c:v>
                </c:pt>
                <c:pt idx="685">
                  <c:v>5.8309037900874635E-3</c:v>
                </c:pt>
                <c:pt idx="686">
                  <c:v>5.822416302765648E-3</c:v>
                </c:pt>
                <c:pt idx="687">
                  <c:v>5.8139534883720929E-3</c:v>
                </c:pt>
                <c:pt idx="688">
                  <c:v>5.8055152394775036E-3</c:v>
                </c:pt>
                <c:pt idx="689">
                  <c:v>5.7971014492753624E-3</c:v>
                </c:pt>
                <c:pt idx="690">
                  <c:v>5.7887120115774236E-3</c:v>
                </c:pt>
                <c:pt idx="691">
                  <c:v>5.7803468208092483E-3</c:v>
                </c:pt>
                <c:pt idx="692">
                  <c:v>5.772005772005772E-3</c:v>
                </c:pt>
                <c:pt idx="693">
                  <c:v>5.763688760806916E-3</c:v>
                </c:pt>
                <c:pt idx="694">
                  <c:v>5.7553956834532375E-3</c:v>
                </c:pt>
                <c:pt idx="695">
                  <c:v>5.7471264367816091E-3</c:v>
                </c:pt>
                <c:pt idx="696">
                  <c:v>5.7388809182209472E-3</c:v>
                </c:pt>
                <c:pt idx="697">
                  <c:v>5.7306590257879654E-3</c:v>
                </c:pt>
                <c:pt idx="698">
                  <c:v>5.7224606580829757E-3</c:v>
                </c:pt>
                <c:pt idx="699">
                  <c:v>5.7142857142857143E-3</c:v>
                </c:pt>
                <c:pt idx="700">
                  <c:v>5.7061340941512127E-3</c:v>
                </c:pt>
                <c:pt idx="701">
                  <c:v>5.6980056980056983E-3</c:v>
                </c:pt>
                <c:pt idx="702">
                  <c:v>5.6899004267425323E-3</c:v>
                </c:pt>
                <c:pt idx="703">
                  <c:v>5.681818181818182E-3</c:v>
                </c:pt>
                <c:pt idx="704">
                  <c:v>5.6737588652482273E-3</c:v>
                </c:pt>
                <c:pt idx="705">
                  <c:v>5.6657223796033997E-3</c:v>
                </c:pt>
                <c:pt idx="706">
                  <c:v>5.6577086280056579E-3</c:v>
                </c:pt>
                <c:pt idx="707">
                  <c:v>5.6497175141242938E-3</c:v>
                </c:pt>
                <c:pt idx="708">
                  <c:v>5.6417489421720732E-3</c:v>
                </c:pt>
                <c:pt idx="709">
                  <c:v>5.6338028169014088E-3</c:v>
                </c:pt>
                <c:pt idx="710">
                  <c:v>5.6258790436005627E-3</c:v>
                </c:pt>
                <c:pt idx="711">
                  <c:v>5.6179775280898875E-3</c:v>
                </c:pt>
                <c:pt idx="712">
                  <c:v>5.6100981767180924E-3</c:v>
                </c:pt>
                <c:pt idx="713">
                  <c:v>5.6022408963585435E-3</c:v>
                </c:pt>
                <c:pt idx="714">
                  <c:v>5.5944055944055944E-3</c:v>
                </c:pt>
                <c:pt idx="715">
                  <c:v>5.5865921787709499E-3</c:v>
                </c:pt>
                <c:pt idx="716">
                  <c:v>5.5788005578800556E-3</c:v>
                </c:pt>
                <c:pt idx="717">
                  <c:v>5.5710306406685237E-3</c:v>
                </c:pt>
                <c:pt idx="718">
                  <c:v>5.5632823365785811E-3</c:v>
                </c:pt>
                <c:pt idx="719">
                  <c:v>5.5555555555555558E-3</c:v>
                </c:pt>
                <c:pt idx="720">
                  <c:v>5.5478502080443829E-3</c:v>
                </c:pt>
                <c:pt idx="721">
                  <c:v>5.5401662049861496E-3</c:v>
                </c:pt>
                <c:pt idx="722">
                  <c:v>5.5325034578146614E-3</c:v>
                </c:pt>
                <c:pt idx="723">
                  <c:v>5.5248618784530384E-3</c:v>
                </c:pt>
                <c:pt idx="724">
                  <c:v>5.5172413793103444E-3</c:v>
                </c:pt>
                <c:pt idx="725">
                  <c:v>5.5096418732782371E-3</c:v>
                </c:pt>
                <c:pt idx="726">
                  <c:v>5.5020632737276479E-3</c:v>
                </c:pt>
                <c:pt idx="727">
                  <c:v>5.4945054945054949E-3</c:v>
                </c:pt>
                <c:pt idx="728">
                  <c:v>5.4869684499314125E-3</c:v>
                </c:pt>
                <c:pt idx="729">
                  <c:v>5.4794520547945206E-3</c:v>
                </c:pt>
                <c:pt idx="730">
                  <c:v>5.4719562243502051E-3</c:v>
                </c:pt>
                <c:pt idx="731">
                  <c:v>5.4644808743169399E-3</c:v>
                </c:pt>
                <c:pt idx="732">
                  <c:v>5.4570259208731242E-3</c:v>
                </c:pt>
                <c:pt idx="733">
                  <c:v>5.4495912806539508E-3</c:v>
                </c:pt>
                <c:pt idx="734">
                  <c:v>5.4421768707482989E-3</c:v>
                </c:pt>
                <c:pt idx="735">
                  <c:v>5.434782608695652E-3</c:v>
                </c:pt>
                <c:pt idx="736">
                  <c:v>5.4274084124830389E-3</c:v>
                </c:pt>
                <c:pt idx="737">
                  <c:v>5.4200542005420054E-3</c:v>
                </c:pt>
                <c:pt idx="738">
                  <c:v>5.4127198917456026E-3</c:v>
                </c:pt>
                <c:pt idx="739">
                  <c:v>5.4054054054054057E-3</c:v>
                </c:pt>
                <c:pt idx="740">
                  <c:v>5.3981106612685558E-3</c:v>
                </c:pt>
                <c:pt idx="741">
                  <c:v>5.3908355795148251E-3</c:v>
                </c:pt>
                <c:pt idx="742">
                  <c:v>5.3835800807537013E-3</c:v>
                </c:pt>
                <c:pt idx="743">
                  <c:v>5.3763440860215058E-3</c:v>
                </c:pt>
                <c:pt idx="744">
                  <c:v>5.3691275167785232E-3</c:v>
                </c:pt>
                <c:pt idx="745">
                  <c:v>5.3619302949061663E-3</c:v>
                </c:pt>
                <c:pt idx="746">
                  <c:v>5.3547523427041497E-3</c:v>
                </c:pt>
                <c:pt idx="747">
                  <c:v>5.3475935828877002E-3</c:v>
                </c:pt>
                <c:pt idx="748">
                  <c:v>5.3404539385847796E-3</c:v>
                </c:pt>
                <c:pt idx="749">
                  <c:v>5.3333333333333332E-3</c:v>
                </c:pt>
                <c:pt idx="750">
                  <c:v>5.3262316910785623E-3</c:v>
                </c:pt>
                <c:pt idx="751">
                  <c:v>5.3191489361702126E-3</c:v>
                </c:pt>
                <c:pt idx="752">
                  <c:v>5.3120849933598934E-3</c:v>
                </c:pt>
                <c:pt idx="753">
                  <c:v>5.3050397877984082E-3</c:v>
                </c:pt>
                <c:pt idx="754">
                  <c:v>5.2980132450331126E-3</c:v>
                </c:pt>
                <c:pt idx="755">
                  <c:v>5.2910052910052907E-3</c:v>
                </c:pt>
                <c:pt idx="756">
                  <c:v>5.2840158520475562E-3</c:v>
                </c:pt>
                <c:pt idx="757">
                  <c:v>5.2770448548812663E-3</c:v>
                </c:pt>
                <c:pt idx="758">
                  <c:v>5.270092226613966E-3</c:v>
                </c:pt>
                <c:pt idx="759">
                  <c:v>5.263157894736842E-3</c:v>
                </c:pt>
                <c:pt idx="760">
                  <c:v>5.2562417871222077E-3</c:v>
                </c:pt>
                <c:pt idx="761">
                  <c:v>5.2493438320209973E-3</c:v>
                </c:pt>
                <c:pt idx="762">
                  <c:v>5.2424639580602884E-3</c:v>
                </c:pt>
                <c:pt idx="763">
                  <c:v>5.235602094240838E-3</c:v>
                </c:pt>
                <c:pt idx="764">
                  <c:v>5.2287581699346402E-3</c:v>
                </c:pt>
                <c:pt idx="765">
                  <c:v>5.2219321148825066E-3</c:v>
                </c:pt>
                <c:pt idx="766">
                  <c:v>5.2151238591916557E-3</c:v>
                </c:pt>
                <c:pt idx="767">
                  <c:v>5.208333333333333E-3</c:v>
                </c:pt>
                <c:pt idx="768">
                  <c:v>5.2015604681404422E-3</c:v>
                </c:pt>
                <c:pt idx="769">
                  <c:v>5.1948051948051948E-3</c:v>
                </c:pt>
                <c:pt idx="770">
                  <c:v>5.1880674448767832E-3</c:v>
                </c:pt>
                <c:pt idx="771">
                  <c:v>5.1813471502590676E-3</c:v>
                </c:pt>
                <c:pt idx="772">
                  <c:v>5.1746442432082798E-3</c:v>
                </c:pt>
                <c:pt idx="773">
                  <c:v>5.1679586563307496E-3</c:v>
                </c:pt>
                <c:pt idx="774">
                  <c:v>5.1612903225806452E-3</c:v>
                </c:pt>
                <c:pt idx="775">
                  <c:v>5.1546391752577319E-3</c:v>
                </c:pt>
                <c:pt idx="776">
                  <c:v>5.1480051480051478E-3</c:v>
                </c:pt>
                <c:pt idx="777">
                  <c:v>5.1413881748071976E-3</c:v>
                </c:pt>
                <c:pt idx="778">
                  <c:v>5.1347881899871627E-3</c:v>
                </c:pt>
                <c:pt idx="779">
                  <c:v>5.1282051282051282E-3</c:v>
                </c:pt>
                <c:pt idx="780">
                  <c:v>5.1216389244558257E-3</c:v>
                </c:pt>
                <c:pt idx="781">
                  <c:v>5.1150895140664966E-3</c:v>
                </c:pt>
                <c:pt idx="782">
                  <c:v>5.108556832694764E-3</c:v>
                </c:pt>
                <c:pt idx="783">
                  <c:v>5.1020408163265302E-3</c:v>
                </c:pt>
                <c:pt idx="784">
                  <c:v>5.0955414012738851E-3</c:v>
                </c:pt>
                <c:pt idx="785">
                  <c:v>5.0890585241730284E-3</c:v>
                </c:pt>
                <c:pt idx="786">
                  <c:v>5.0825921219822112E-3</c:v>
                </c:pt>
                <c:pt idx="787">
                  <c:v>5.076142131979695E-3</c:v>
                </c:pt>
                <c:pt idx="788">
                  <c:v>5.0697084917617234E-3</c:v>
                </c:pt>
                <c:pt idx="789">
                  <c:v>5.0632911392405064E-3</c:v>
                </c:pt>
                <c:pt idx="790">
                  <c:v>5.0568900126422255E-3</c:v>
                </c:pt>
                <c:pt idx="791">
                  <c:v>5.0505050505050509E-3</c:v>
                </c:pt>
                <c:pt idx="792">
                  <c:v>5.0441361916771753E-3</c:v>
                </c:pt>
                <c:pt idx="793">
                  <c:v>5.0377833753148613E-3</c:v>
                </c:pt>
                <c:pt idx="794">
                  <c:v>5.0314465408805029E-3</c:v>
                </c:pt>
                <c:pt idx="795">
                  <c:v>5.0251256281407036E-3</c:v>
                </c:pt>
                <c:pt idx="796">
                  <c:v>5.018820577164366E-3</c:v>
                </c:pt>
                <c:pt idx="797">
                  <c:v>5.0125313283208017E-3</c:v>
                </c:pt>
                <c:pt idx="798">
                  <c:v>5.0062578222778474E-3</c:v>
                </c:pt>
                <c:pt idx="799">
                  <c:v>5.0000000000000001E-3</c:v>
                </c:pt>
                <c:pt idx="800">
                  <c:v>4.9937578027465668E-3</c:v>
                </c:pt>
                <c:pt idx="801">
                  <c:v>4.9875311720698253E-3</c:v>
                </c:pt>
                <c:pt idx="802">
                  <c:v>4.9813200498132005E-3</c:v>
                </c:pt>
                <c:pt idx="803">
                  <c:v>4.9751243781094526E-3</c:v>
                </c:pt>
                <c:pt idx="804">
                  <c:v>4.9689440993788822E-3</c:v>
                </c:pt>
                <c:pt idx="805">
                  <c:v>4.9627791563275434E-3</c:v>
                </c:pt>
                <c:pt idx="806">
                  <c:v>4.9566294919454771E-3</c:v>
                </c:pt>
                <c:pt idx="807">
                  <c:v>4.9504950495049506E-3</c:v>
                </c:pt>
                <c:pt idx="808">
                  <c:v>4.944375772558714E-3</c:v>
                </c:pt>
                <c:pt idx="809">
                  <c:v>4.9382716049382715E-3</c:v>
                </c:pt>
                <c:pt idx="810">
                  <c:v>4.9321824907521579E-3</c:v>
                </c:pt>
                <c:pt idx="811">
                  <c:v>4.9261083743842365E-3</c:v>
                </c:pt>
                <c:pt idx="812">
                  <c:v>4.9200492004920051E-3</c:v>
                </c:pt>
                <c:pt idx="813">
                  <c:v>4.9140049140049139E-3</c:v>
                </c:pt>
                <c:pt idx="814">
                  <c:v>4.9079754601226997E-3</c:v>
                </c:pt>
                <c:pt idx="815">
                  <c:v>4.9019607843137254E-3</c:v>
                </c:pt>
                <c:pt idx="816">
                  <c:v>4.8959608323133411E-3</c:v>
                </c:pt>
                <c:pt idx="817">
                  <c:v>4.8899755501222494E-3</c:v>
                </c:pt>
                <c:pt idx="818">
                  <c:v>4.884004884004884E-3</c:v>
                </c:pt>
                <c:pt idx="819">
                  <c:v>4.8780487804878049E-3</c:v>
                </c:pt>
                <c:pt idx="820">
                  <c:v>4.8721071863580996E-3</c:v>
                </c:pt>
                <c:pt idx="821">
                  <c:v>4.8661800486618006E-3</c:v>
                </c:pt>
                <c:pt idx="822">
                  <c:v>4.8602673147023082E-3</c:v>
                </c:pt>
                <c:pt idx="823">
                  <c:v>4.8543689320388345E-3</c:v>
                </c:pt>
                <c:pt idx="824">
                  <c:v>4.8484848484848485E-3</c:v>
                </c:pt>
                <c:pt idx="825">
                  <c:v>4.8426150121065378E-3</c:v>
                </c:pt>
                <c:pt idx="826">
                  <c:v>4.8367593712212815E-3</c:v>
                </c:pt>
                <c:pt idx="827">
                  <c:v>4.830917874396135E-3</c:v>
                </c:pt>
                <c:pt idx="828">
                  <c:v>4.8250904704463205E-3</c:v>
                </c:pt>
                <c:pt idx="829">
                  <c:v>4.8192771084337354E-3</c:v>
                </c:pt>
                <c:pt idx="830">
                  <c:v>4.8134777376654635E-3</c:v>
                </c:pt>
                <c:pt idx="831">
                  <c:v>4.807692307692308E-3</c:v>
                </c:pt>
                <c:pt idx="832">
                  <c:v>4.8019207683073226E-3</c:v>
                </c:pt>
                <c:pt idx="833">
                  <c:v>4.7961630695443642E-3</c:v>
                </c:pt>
                <c:pt idx="834">
                  <c:v>4.7904191616766467E-3</c:v>
                </c:pt>
                <c:pt idx="835">
                  <c:v>4.7846889952153108E-3</c:v>
                </c:pt>
                <c:pt idx="836">
                  <c:v>4.7789725209080045E-3</c:v>
                </c:pt>
                <c:pt idx="837">
                  <c:v>4.7732696897374704E-3</c:v>
                </c:pt>
                <c:pt idx="838">
                  <c:v>4.7675804529201428E-3</c:v>
                </c:pt>
                <c:pt idx="839">
                  <c:v>4.7619047619047623E-3</c:v>
                </c:pt>
                <c:pt idx="840">
                  <c:v>4.7562425683709865E-3</c:v>
                </c:pt>
                <c:pt idx="841">
                  <c:v>4.7505938242280287E-3</c:v>
                </c:pt>
                <c:pt idx="842">
                  <c:v>4.7449584816132862E-3</c:v>
                </c:pt>
                <c:pt idx="843">
                  <c:v>4.7393364928909956E-3</c:v>
                </c:pt>
                <c:pt idx="844">
                  <c:v>4.7337278106508876E-3</c:v>
                </c:pt>
                <c:pt idx="845">
                  <c:v>4.7281323877068557E-3</c:v>
                </c:pt>
                <c:pt idx="846">
                  <c:v>4.7225501770956314E-3</c:v>
                </c:pt>
                <c:pt idx="847">
                  <c:v>4.7169811320754715E-3</c:v>
                </c:pt>
                <c:pt idx="848">
                  <c:v>4.7114252061248524E-3</c:v>
                </c:pt>
                <c:pt idx="849">
                  <c:v>4.7058823529411761E-3</c:v>
                </c:pt>
                <c:pt idx="850">
                  <c:v>4.7003525264394828E-3</c:v>
                </c:pt>
                <c:pt idx="851">
                  <c:v>4.6948356807511738E-3</c:v>
                </c:pt>
                <c:pt idx="852">
                  <c:v>4.6893317702227429E-3</c:v>
                </c:pt>
                <c:pt idx="853">
                  <c:v>4.6838407494145199E-3</c:v>
                </c:pt>
                <c:pt idx="854">
                  <c:v>4.6783625730994153E-3</c:v>
                </c:pt>
                <c:pt idx="855">
                  <c:v>4.6728971962616819E-3</c:v>
                </c:pt>
                <c:pt idx="856">
                  <c:v>4.6674445740956822E-3</c:v>
                </c:pt>
                <c:pt idx="857">
                  <c:v>4.662004662004662E-3</c:v>
                </c:pt>
                <c:pt idx="858">
                  <c:v>4.6565774155995342E-3</c:v>
                </c:pt>
                <c:pt idx="859">
                  <c:v>4.6511627906976744E-3</c:v>
                </c:pt>
                <c:pt idx="860">
                  <c:v>4.6457607433217189E-3</c:v>
                </c:pt>
                <c:pt idx="861">
                  <c:v>4.6403712296983757E-3</c:v>
                </c:pt>
                <c:pt idx="862">
                  <c:v>4.6349942062572421E-3</c:v>
                </c:pt>
                <c:pt idx="863">
                  <c:v>4.6296296296296294E-3</c:v>
                </c:pt>
                <c:pt idx="864">
                  <c:v>4.6242774566473991E-3</c:v>
                </c:pt>
                <c:pt idx="865">
                  <c:v>4.6189376443418013E-3</c:v>
                </c:pt>
                <c:pt idx="866">
                  <c:v>4.61361014994233E-3</c:v>
                </c:pt>
                <c:pt idx="867">
                  <c:v>4.608294930875576E-3</c:v>
                </c:pt>
                <c:pt idx="868">
                  <c:v>4.6029919447640967E-3</c:v>
                </c:pt>
                <c:pt idx="869">
                  <c:v>4.5977011494252873E-3</c:v>
                </c:pt>
                <c:pt idx="870">
                  <c:v>4.5924225028702642E-3</c:v>
                </c:pt>
                <c:pt idx="871">
                  <c:v>4.5871559633027525E-3</c:v>
                </c:pt>
                <c:pt idx="872">
                  <c:v>4.5819014891179842E-3</c:v>
                </c:pt>
                <c:pt idx="873">
                  <c:v>4.5766590389016018E-3</c:v>
                </c:pt>
                <c:pt idx="874">
                  <c:v>4.5714285714285718E-3</c:v>
                </c:pt>
                <c:pt idx="875">
                  <c:v>4.5662100456621002E-3</c:v>
                </c:pt>
                <c:pt idx="876">
                  <c:v>4.5610034207525657E-3</c:v>
                </c:pt>
                <c:pt idx="877">
                  <c:v>4.5558086560364463E-3</c:v>
                </c:pt>
                <c:pt idx="878">
                  <c:v>4.5506257110352671E-3</c:v>
                </c:pt>
                <c:pt idx="879">
                  <c:v>4.5454545454545452E-3</c:v>
                </c:pt>
                <c:pt idx="880">
                  <c:v>4.5402951191827468E-3</c:v>
                </c:pt>
                <c:pt idx="881">
                  <c:v>4.5351473922902496E-3</c:v>
                </c:pt>
                <c:pt idx="882">
                  <c:v>4.5300113250283129E-3</c:v>
                </c:pt>
                <c:pt idx="883">
                  <c:v>4.5248868778280547E-3</c:v>
                </c:pt>
                <c:pt idx="884">
                  <c:v>4.5197740112994352E-3</c:v>
                </c:pt>
                <c:pt idx="885">
                  <c:v>4.5146726862302479E-3</c:v>
                </c:pt>
                <c:pt idx="886">
                  <c:v>4.5095828635851182E-3</c:v>
                </c:pt>
                <c:pt idx="887">
                  <c:v>4.5045045045045045E-3</c:v>
                </c:pt>
                <c:pt idx="888">
                  <c:v>4.4994375703037125E-3</c:v>
                </c:pt>
                <c:pt idx="889">
                  <c:v>4.4943820224719105E-3</c:v>
                </c:pt>
                <c:pt idx="890">
                  <c:v>4.4893378226711564E-3</c:v>
                </c:pt>
                <c:pt idx="891">
                  <c:v>4.4843049327354259E-3</c:v>
                </c:pt>
                <c:pt idx="892">
                  <c:v>4.4792833146696529E-3</c:v>
                </c:pt>
                <c:pt idx="893">
                  <c:v>4.4742729306487695E-3</c:v>
                </c:pt>
                <c:pt idx="894">
                  <c:v>4.4692737430167594E-3</c:v>
                </c:pt>
                <c:pt idx="895">
                  <c:v>4.464285714285714E-3</c:v>
                </c:pt>
                <c:pt idx="896">
                  <c:v>4.459308807134894E-3</c:v>
                </c:pt>
                <c:pt idx="897">
                  <c:v>4.4543429844097994E-3</c:v>
                </c:pt>
                <c:pt idx="898">
                  <c:v>4.4493882091212458E-3</c:v>
                </c:pt>
                <c:pt idx="899">
                  <c:v>4.4444444444444444E-3</c:v>
                </c:pt>
                <c:pt idx="900">
                  <c:v>4.4395116537180911E-3</c:v>
                </c:pt>
                <c:pt idx="901">
                  <c:v>4.434589800443459E-3</c:v>
                </c:pt>
                <c:pt idx="902">
                  <c:v>4.4296788482834993E-3</c:v>
                </c:pt>
                <c:pt idx="903">
                  <c:v>4.4247787610619468E-3</c:v>
                </c:pt>
                <c:pt idx="904">
                  <c:v>4.4198895027624313E-3</c:v>
                </c:pt>
                <c:pt idx="905">
                  <c:v>4.4150110375275938E-3</c:v>
                </c:pt>
                <c:pt idx="906">
                  <c:v>4.410143329658214E-3</c:v>
                </c:pt>
                <c:pt idx="907">
                  <c:v>4.4052863436123352E-3</c:v>
                </c:pt>
                <c:pt idx="908">
                  <c:v>4.4004400440044002E-3</c:v>
                </c:pt>
                <c:pt idx="909">
                  <c:v>4.3956043956043956E-3</c:v>
                </c:pt>
                <c:pt idx="910">
                  <c:v>4.3907793633369925E-3</c:v>
                </c:pt>
                <c:pt idx="911">
                  <c:v>4.3859649122807015E-3</c:v>
                </c:pt>
                <c:pt idx="912">
                  <c:v>4.3811610076670317E-3</c:v>
                </c:pt>
                <c:pt idx="913">
                  <c:v>4.3763676148796497E-3</c:v>
                </c:pt>
                <c:pt idx="914">
                  <c:v>4.3715846994535519E-3</c:v>
                </c:pt>
                <c:pt idx="915">
                  <c:v>4.3668122270742356E-3</c:v>
                </c:pt>
                <c:pt idx="916">
                  <c:v>4.3620501635768813E-3</c:v>
                </c:pt>
                <c:pt idx="917">
                  <c:v>4.3572984749455342E-3</c:v>
                </c:pt>
                <c:pt idx="918">
                  <c:v>4.3525571273122961E-3</c:v>
                </c:pt>
                <c:pt idx="919">
                  <c:v>4.3478260869565218E-3</c:v>
                </c:pt>
                <c:pt idx="920">
                  <c:v>4.3431053203040176E-3</c:v>
                </c:pt>
                <c:pt idx="921">
                  <c:v>4.3383947939262474E-3</c:v>
                </c:pt>
                <c:pt idx="922">
                  <c:v>4.3336944745395447E-3</c:v>
                </c:pt>
                <c:pt idx="923">
                  <c:v>4.329004329004329E-3</c:v>
                </c:pt>
                <c:pt idx="924">
                  <c:v>4.3243243243243244E-3</c:v>
                </c:pt>
                <c:pt idx="925">
                  <c:v>4.3196544276457886E-3</c:v>
                </c:pt>
                <c:pt idx="926">
                  <c:v>4.3149946062567418E-3</c:v>
                </c:pt>
                <c:pt idx="927">
                  <c:v>4.3103448275862068E-3</c:v>
                </c:pt>
                <c:pt idx="928">
                  <c:v>4.3057050592034442E-3</c:v>
                </c:pt>
                <c:pt idx="929">
                  <c:v>4.3010752688172043E-3</c:v>
                </c:pt>
                <c:pt idx="930">
                  <c:v>4.296455424274973E-3</c:v>
                </c:pt>
                <c:pt idx="931">
                  <c:v>4.2918454935622317E-3</c:v>
                </c:pt>
                <c:pt idx="932">
                  <c:v>4.2872454448017148E-3</c:v>
                </c:pt>
                <c:pt idx="933">
                  <c:v>4.2826552462526769E-3</c:v>
                </c:pt>
                <c:pt idx="934">
                  <c:v>4.2780748663101605E-3</c:v>
                </c:pt>
                <c:pt idx="935">
                  <c:v>4.2735042735042739E-3</c:v>
                </c:pt>
                <c:pt idx="936">
                  <c:v>4.2689434364994666E-3</c:v>
                </c:pt>
                <c:pt idx="937">
                  <c:v>4.2643923240938165E-3</c:v>
                </c:pt>
                <c:pt idx="938">
                  <c:v>4.2598509052183178E-3</c:v>
                </c:pt>
                <c:pt idx="939">
                  <c:v>4.2553191489361703E-3</c:v>
                </c:pt>
                <c:pt idx="940">
                  <c:v>4.2507970244420826E-3</c:v>
                </c:pt>
                <c:pt idx="941">
                  <c:v>4.246284501061571E-3</c:v>
                </c:pt>
                <c:pt idx="942">
                  <c:v>4.2417815482502655E-3</c:v>
                </c:pt>
                <c:pt idx="943">
                  <c:v>4.2372881355932203E-3</c:v>
                </c:pt>
                <c:pt idx="944">
                  <c:v>4.2328042328042331E-3</c:v>
                </c:pt>
                <c:pt idx="945">
                  <c:v>4.2283298097251587E-3</c:v>
                </c:pt>
                <c:pt idx="946">
                  <c:v>4.2238648363252373E-3</c:v>
                </c:pt>
                <c:pt idx="947">
                  <c:v>4.2194092827004216E-3</c:v>
                </c:pt>
                <c:pt idx="948">
                  <c:v>4.2149631190727078E-3</c:v>
                </c:pt>
                <c:pt idx="949">
                  <c:v>4.2105263157894736E-3</c:v>
                </c:pt>
                <c:pt idx="950">
                  <c:v>4.206098843322818E-3</c:v>
                </c:pt>
                <c:pt idx="951">
                  <c:v>4.2016806722689074E-3</c:v>
                </c:pt>
                <c:pt idx="952">
                  <c:v>4.1972717733473244E-3</c:v>
                </c:pt>
                <c:pt idx="953">
                  <c:v>4.1928721174004195E-3</c:v>
                </c:pt>
                <c:pt idx="954">
                  <c:v>4.1884816753926706E-3</c:v>
                </c:pt>
                <c:pt idx="955">
                  <c:v>4.1841004184100415E-3</c:v>
                </c:pt>
                <c:pt idx="956">
                  <c:v>4.1797283176593526E-3</c:v>
                </c:pt>
                <c:pt idx="957">
                  <c:v>4.1753653444676405E-3</c:v>
                </c:pt>
                <c:pt idx="958">
                  <c:v>4.1710114702815434E-3</c:v>
                </c:pt>
                <c:pt idx="959">
                  <c:v>4.1666666666666666E-3</c:v>
                </c:pt>
                <c:pt idx="960">
                  <c:v>4.1623309053069723E-3</c:v>
                </c:pt>
                <c:pt idx="961">
                  <c:v>4.1580041580041582E-3</c:v>
                </c:pt>
                <c:pt idx="962">
                  <c:v>4.1536863966770508E-3</c:v>
                </c:pt>
                <c:pt idx="963">
                  <c:v>4.1493775933609959E-3</c:v>
                </c:pt>
                <c:pt idx="964">
                  <c:v>4.1450777202072537E-3</c:v>
                </c:pt>
                <c:pt idx="965">
                  <c:v>4.140786749482402E-3</c:v>
                </c:pt>
                <c:pt idx="966">
                  <c:v>4.1365046535677356E-3</c:v>
                </c:pt>
                <c:pt idx="967">
                  <c:v>4.1322314049586778E-3</c:v>
                </c:pt>
                <c:pt idx="968">
                  <c:v>4.1279669762641896E-3</c:v>
                </c:pt>
                <c:pt idx="969">
                  <c:v>4.1237113402061857E-3</c:v>
                </c:pt>
                <c:pt idx="970">
                  <c:v>4.1194644696189494E-3</c:v>
                </c:pt>
                <c:pt idx="971">
                  <c:v>4.11522633744856E-3</c:v>
                </c:pt>
                <c:pt idx="972">
                  <c:v>4.1109969167523125E-3</c:v>
                </c:pt>
                <c:pt idx="973">
                  <c:v>4.1067761806981521E-3</c:v>
                </c:pt>
                <c:pt idx="974">
                  <c:v>4.1025641025641026E-3</c:v>
                </c:pt>
                <c:pt idx="975">
                  <c:v>4.0983606557377051E-3</c:v>
                </c:pt>
                <c:pt idx="976">
                  <c:v>4.0941658137154556E-3</c:v>
                </c:pt>
                <c:pt idx="977">
                  <c:v>4.0899795501022499E-3</c:v>
                </c:pt>
                <c:pt idx="978">
                  <c:v>4.0858018386108275E-3</c:v>
                </c:pt>
                <c:pt idx="979">
                  <c:v>4.0816326530612249E-3</c:v>
                </c:pt>
                <c:pt idx="980">
                  <c:v>4.0774719673802246E-3</c:v>
                </c:pt>
                <c:pt idx="981">
                  <c:v>4.0733197556008143E-3</c:v>
                </c:pt>
                <c:pt idx="982">
                  <c:v>4.0691759918616479E-3</c:v>
                </c:pt>
                <c:pt idx="983">
                  <c:v>4.0650406504065045E-3</c:v>
                </c:pt>
                <c:pt idx="984">
                  <c:v>4.0609137055837565E-3</c:v>
                </c:pt>
                <c:pt idx="985">
                  <c:v>4.0567951318458417E-3</c:v>
                </c:pt>
                <c:pt idx="986">
                  <c:v>4.0526849037487338E-3</c:v>
                </c:pt>
                <c:pt idx="987">
                  <c:v>4.048582995951417E-3</c:v>
                </c:pt>
                <c:pt idx="988">
                  <c:v>4.0444893832153692E-3</c:v>
                </c:pt>
                <c:pt idx="989">
                  <c:v>4.0404040404040404E-3</c:v>
                </c:pt>
                <c:pt idx="990">
                  <c:v>4.0363269424823411E-3</c:v>
                </c:pt>
                <c:pt idx="991">
                  <c:v>4.0322580645161289E-3</c:v>
                </c:pt>
                <c:pt idx="992">
                  <c:v>4.0281973816717019E-3</c:v>
                </c:pt>
                <c:pt idx="993">
                  <c:v>4.0241448692152921E-3</c:v>
                </c:pt>
                <c:pt idx="994">
                  <c:v>4.0201005025125632E-3</c:v>
                </c:pt>
                <c:pt idx="995">
                  <c:v>4.0160642570281121E-3</c:v>
                </c:pt>
                <c:pt idx="996">
                  <c:v>4.0120361083249749E-3</c:v>
                </c:pt>
                <c:pt idx="997">
                  <c:v>4.0080160320641279E-3</c:v>
                </c:pt>
                <c:pt idx="998">
                  <c:v>4.004004004004004E-3</c:v>
                </c:pt>
                <c:pt idx="999">
                  <c:v>4.0000000000000001E-3</c:v>
                </c:pt>
                <c:pt idx="1000">
                  <c:v>3.996003996003996E-3</c:v>
                </c:pt>
                <c:pt idx="1001">
                  <c:v>3.9920159680638719E-3</c:v>
                </c:pt>
                <c:pt idx="1002">
                  <c:v>3.9880358923230306E-3</c:v>
                </c:pt>
                <c:pt idx="1003">
                  <c:v>3.9840637450199202E-3</c:v>
                </c:pt>
                <c:pt idx="1004">
                  <c:v>3.9800995024875619E-3</c:v>
                </c:pt>
                <c:pt idx="1005">
                  <c:v>3.9761431411530811E-3</c:v>
                </c:pt>
                <c:pt idx="1006">
                  <c:v>3.9721946375372392E-3</c:v>
                </c:pt>
                <c:pt idx="1007">
                  <c:v>3.968253968253968E-3</c:v>
                </c:pt>
                <c:pt idx="1008">
                  <c:v>3.9643211100099107E-3</c:v>
                </c:pt>
                <c:pt idx="1009">
                  <c:v>3.9603960396039604E-3</c:v>
                </c:pt>
                <c:pt idx="1010">
                  <c:v>3.956478733926805E-3</c:v>
                </c:pt>
                <c:pt idx="1011">
                  <c:v>3.952569169960474E-3</c:v>
                </c:pt>
                <c:pt idx="1012">
                  <c:v>3.9486673247778872E-3</c:v>
                </c:pt>
                <c:pt idx="1013">
                  <c:v>3.9447731755424065E-3</c:v>
                </c:pt>
                <c:pt idx="1014">
                  <c:v>3.9408866995073889E-3</c:v>
                </c:pt>
                <c:pt idx="1015">
                  <c:v>3.937007874015748E-3</c:v>
                </c:pt>
                <c:pt idx="1016">
                  <c:v>3.9331366764995086E-3</c:v>
                </c:pt>
                <c:pt idx="1017">
                  <c:v>3.929273084479371E-3</c:v>
                </c:pt>
                <c:pt idx="1018">
                  <c:v>3.9254170755642784E-3</c:v>
                </c:pt>
                <c:pt idx="1019">
                  <c:v>3.9215686274509803E-3</c:v>
                </c:pt>
                <c:pt idx="1020">
                  <c:v>3.9177277179236044E-3</c:v>
                </c:pt>
                <c:pt idx="1021">
                  <c:v>3.9138943248532287E-3</c:v>
                </c:pt>
                <c:pt idx="1022">
                  <c:v>3.9100684261974585E-3</c:v>
                </c:pt>
                <c:pt idx="1023">
                  <c:v>3.90625E-3</c:v>
                </c:pt>
                <c:pt idx="1024">
                  <c:v>3.9024390243902439E-3</c:v>
                </c:pt>
                <c:pt idx="1025">
                  <c:v>3.8986354775828458E-3</c:v>
                </c:pt>
                <c:pt idx="1026">
                  <c:v>3.8948393378773127E-3</c:v>
                </c:pt>
                <c:pt idx="1027">
                  <c:v>3.8910505836575876E-3</c:v>
                </c:pt>
                <c:pt idx="1028">
                  <c:v>3.8872691933916422E-3</c:v>
                </c:pt>
                <c:pt idx="1029">
                  <c:v>3.8834951456310678E-3</c:v>
                </c:pt>
                <c:pt idx="1030">
                  <c:v>3.8797284190106693E-3</c:v>
                </c:pt>
                <c:pt idx="1031">
                  <c:v>3.875968992248062E-3</c:v>
                </c:pt>
                <c:pt idx="1032">
                  <c:v>3.8722168441432721E-3</c:v>
                </c:pt>
                <c:pt idx="1033">
                  <c:v>3.8684719535783366E-3</c:v>
                </c:pt>
                <c:pt idx="1034">
                  <c:v>3.8647342995169081E-3</c:v>
                </c:pt>
                <c:pt idx="1035">
                  <c:v>3.8610038610038611E-3</c:v>
                </c:pt>
                <c:pt idx="1036">
                  <c:v>3.8572806171648989E-3</c:v>
                </c:pt>
                <c:pt idx="1037">
                  <c:v>3.8535645472061657E-3</c:v>
                </c:pt>
                <c:pt idx="1038">
                  <c:v>3.8498556304138597E-3</c:v>
                </c:pt>
                <c:pt idx="1039">
                  <c:v>3.8461538461538464E-3</c:v>
                </c:pt>
                <c:pt idx="1040">
                  <c:v>3.8424591738712775E-3</c:v>
                </c:pt>
                <c:pt idx="1041">
                  <c:v>3.838771593090211E-3</c:v>
                </c:pt>
                <c:pt idx="1042">
                  <c:v>3.8350910834132309E-3</c:v>
                </c:pt>
                <c:pt idx="1043">
                  <c:v>3.8314176245210726E-3</c:v>
                </c:pt>
                <c:pt idx="1044">
                  <c:v>3.8277511961722489E-3</c:v>
                </c:pt>
                <c:pt idx="1045">
                  <c:v>3.8240917782026767E-3</c:v>
                </c:pt>
                <c:pt idx="1046">
                  <c:v>3.8204393505253103E-3</c:v>
                </c:pt>
                <c:pt idx="1047">
                  <c:v>3.8167938931297708E-3</c:v>
                </c:pt>
                <c:pt idx="1048">
                  <c:v>3.8131553860819827E-3</c:v>
                </c:pt>
                <c:pt idx="1049">
                  <c:v>3.8095238095238095E-3</c:v>
                </c:pt>
                <c:pt idx="1050">
                  <c:v>3.8058991436726928E-3</c:v>
                </c:pt>
                <c:pt idx="1051">
                  <c:v>3.8022813688212928E-3</c:v>
                </c:pt>
                <c:pt idx="1052">
                  <c:v>3.7986704653371322E-3</c:v>
                </c:pt>
                <c:pt idx="1053">
                  <c:v>3.7950664136622392E-3</c:v>
                </c:pt>
                <c:pt idx="1054">
                  <c:v>3.7914691943127963E-3</c:v>
                </c:pt>
                <c:pt idx="1055">
                  <c:v>3.787878787878788E-3</c:v>
                </c:pt>
                <c:pt idx="1056">
                  <c:v>3.7842951750236518E-3</c:v>
                </c:pt>
                <c:pt idx="1057">
                  <c:v>3.780718336483932E-3</c:v>
                </c:pt>
                <c:pt idx="1058">
                  <c:v>3.7771482530689331E-3</c:v>
                </c:pt>
                <c:pt idx="1059">
                  <c:v>3.7735849056603774E-3</c:v>
                </c:pt>
                <c:pt idx="1060">
                  <c:v>3.770028275212064E-3</c:v>
                </c:pt>
                <c:pt idx="1061">
                  <c:v>3.766478342749529E-3</c:v>
                </c:pt>
                <c:pt idx="1062">
                  <c:v>3.7629350893697085E-3</c:v>
                </c:pt>
                <c:pt idx="1063">
                  <c:v>3.7593984962406013E-3</c:v>
                </c:pt>
                <c:pt idx="1064">
                  <c:v>3.7558685446009389E-3</c:v>
                </c:pt>
                <c:pt idx="1065">
                  <c:v>3.7523452157598499E-3</c:v>
                </c:pt>
                <c:pt idx="1066">
                  <c:v>3.7488284910965324E-3</c:v>
                </c:pt>
                <c:pt idx="1067">
                  <c:v>3.7453183520599251E-3</c:v>
                </c:pt>
                <c:pt idx="1068">
                  <c:v>3.7418147801683817E-3</c:v>
                </c:pt>
                <c:pt idx="1069">
                  <c:v>3.7383177570093459E-3</c:v>
                </c:pt>
                <c:pt idx="1070">
                  <c:v>3.7348272642390291E-3</c:v>
                </c:pt>
                <c:pt idx="1071">
                  <c:v>3.7313432835820895E-3</c:v>
                </c:pt>
                <c:pt idx="1072">
                  <c:v>3.727865796831314E-3</c:v>
                </c:pt>
                <c:pt idx="1073">
                  <c:v>3.7243947858472998E-3</c:v>
                </c:pt>
                <c:pt idx="1074">
                  <c:v>3.7209302325581397E-3</c:v>
                </c:pt>
                <c:pt idx="1075">
                  <c:v>3.7174721189591076E-3</c:v>
                </c:pt>
                <c:pt idx="1076">
                  <c:v>3.7140204271123491E-3</c:v>
                </c:pt>
                <c:pt idx="1077">
                  <c:v>3.7105751391465678E-3</c:v>
                </c:pt>
                <c:pt idx="1078">
                  <c:v>3.7071362372567192E-3</c:v>
                </c:pt>
                <c:pt idx="1079">
                  <c:v>3.7037037037037038E-3</c:v>
                </c:pt>
                <c:pt idx="1080">
                  <c:v>3.7002775208140612E-3</c:v>
                </c:pt>
                <c:pt idx="1081">
                  <c:v>3.6968576709796672E-3</c:v>
                </c:pt>
                <c:pt idx="1082">
                  <c:v>3.6934441366574329E-3</c:v>
                </c:pt>
                <c:pt idx="1083">
                  <c:v>3.6900369003690036E-3</c:v>
                </c:pt>
                <c:pt idx="1084">
                  <c:v>3.6866359447004608E-3</c:v>
                </c:pt>
                <c:pt idx="1085">
                  <c:v>3.6832412523020259E-3</c:v>
                </c:pt>
                <c:pt idx="1086">
                  <c:v>3.6798528058877645E-3</c:v>
                </c:pt>
                <c:pt idx="1087">
                  <c:v>3.6764705882352941E-3</c:v>
                </c:pt>
                <c:pt idx="1088">
                  <c:v>3.6730945821854912E-3</c:v>
                </c:pt>
                <c:pt idx="1089">
                  <c:v>3.669724770642202E-3</c:v>
                </c:pt>
                <c:pt idx="1090">
                  <c:v>3.6663611365719525E-3</c:v>
                </c:pt>
                <c:pt idx="1091">
                  <c:v>3.663003663003663E-3</c:v>
                </c:pt>
                <c:pt idx="1092">
                  <c:v>3.6596523330283625E-3</c:v>
                </c:pt>
                <c:pt idx="1093">
                  <c:v>3.6563071297989031E-3</c:v>
                </c:pt>
                <c:pt idx="1094">
                  <c:v>3.6529680365296802E-3</c:v>
                </c:pt>
                <c:pt idx="1095">
                  <c:v>3.6496350364963502E-3</c:v>
                </c:pt>
                <c:pt idx="1096">
                  <c:v>3.6463081130355514E-3</c:v>
                </c:pt>
                <c:pt idx="1097">
                  <c:v>3.6429872495446266E-3</c:v>
                </c:pt>
                <c:pt idx="1098">
                  <c:v>3.6396724294813468E-3</c:v>
                </c:pt>
                <c:pt idx="1099">
                  <c:v>3.6363636363636364E-3</c:v>
                </c:pt>
                <c:pt idx="1100">
                  <c:v>3.6330608537693005E-3</c:v>
                </c:pt>
                <c:pt idx="1101">
                  <c:v>3.629764065335753E-3</c:v>
                </c:pt>
                <c:pt idx="1102">
                  <c:v>3.6264732547597461E-3</c:v>
                </c:pt>
                <c:pt idx="1103">
                  <c:v>3.6231884057971015E-3</c:v>
                </c:pt>
                <c:pt idx="1104">
                  <c:v>3.6199095022624436E-3</c:v>
                </c:pt>
                <c:pt idx="1105">
                  <c:v>3.616636528028933E-3</c:v>
                </c:pt>
                <c:pt idx="1106">
                  <c:v>3.6133694670280035E-3</c:v>
                </c:pt>
                <c:pt idx="1107">
                  <c:v>3.6101083032490976E-3</c:v>
                </c:pt>
                <c:pt idx="1108">
                  <c:v>3.6068530207394047E-3</c:v>
                </c:pt>
                <c:pt idx="1109">
                  <c:v>3.6036036036036037E-3</c:v>
                </c:pt>
                <c:pt idx="1110">
                  <c:v>3.6003600360036002E-3</c:v>
                </c:pt>
                <c:pt idx="1111">
                  <c:v>3.5971223021582736E-3</c:v>
                </c:pt>
                <c:pt idx="1112">
                  <c:v>3.5938903863432167E-3</c:v>
                </c:pt>
                <c:pt idx="1113">
                  <c:v>3.5906642728904849E-3</c:v>
                </c:pt>
                <c:pt idx="1114">
                  <c:v>3.5874439461883408E-3</c:v>
                </c:pt>
                <c:pt idx="1115">
                  <c:v>3.5842293906810036E-3</c:v>
                </c:pt>
                <c:pt idx="1116">
                  <c:v>3.5810205908683975E-3</c:v>
                </c:pt>
                <c:pt idx="1117">
                  <c:v>3.5778175313059034E-3</c:v>
                </c:pt>
                <c:pt idx="1118">
                  <c:v>3.5746201966041107E-3</c:v>
                </c:pt>
                <c:pt idx="1119">
                  <c:v>3.5714285714285713E-3</c:v>
                </c:pt>
                <c:pt idx="1120">
                  <c:v>3.5682426404995541E-3</c:v>
                </c:pt>
                <c:pt idx="1121">
                  <c:v>3.5650623885918001E-3</c:v>
                </c:pt>
                <c:pt idx="1122">
                  <c:v>3.5618878005342831E-3</c:v>
                </c:pt>
                <c:pt idx="1123">
                  <c:v>3.5587188612099642E-3</c:v>
                </c:pt>
                <c:pt idx="1124">
                  <c:v>3.5555555555555557E-3</c:v>
                </c:pt>
                <c:pt idx="1125">
                  <c:v>3.552397868561279E-3</c:v>
                </c:pt>
                <c:pt idx="1126">
                  <c:v>3.5492457852706301E-3</c:v>
                </c:pt>
                <c:pt idx="1127">
                  <c:v>3.5460992907801418E-3</c:v>
                </c:pt>
                <c:pt idx="1128">
                  <c:v>3.5429583702391498E-3</c:v>
                </c:pt>
                <c:pt idx="1129">
                  <c:v>3.5398230088495575E-3</c:v>
                </c:pt>
                <c:pt idx="1130">
                  <c:v>3.5366931918656055E-3</c:v>
                </c:pt>
                <c:pt idx="1131">
                  <c:v>3.5335689045936395E-3</c:v>
                </c:pt>
                <c:pt idx="1132">
                  <c:v>3.5304501323918801E-3</c:v>
                </c:pt>
                <c:pt idx="1133">
                  <c:v>3.5273368606701938E-3</c:v>
                </c:pt>
                <c:pt idx="1134">
                  <c:v>3.524229074889868E-3</c:v>
                </c:pt>
                <c:pt idx="1135">
                  <c:v>3.5211267605633804E-3</c:v>
                </c:pt>
                <c:pt idx="1136">
                  <c:v>3.5180299032541778E-3</c:v>
                </c:pt>
                <c:pt idx="1137">
                  <c:v>3.5149384885764497E-3</c:v>
                </c:pt>
                <c:pt idx="1138">
                  <c:v>3.5118525021949078E-3</c:v>
                </c:pt>
                <c:pt idx="1139">
                  <c:v>3.5087719298245615E-3</c:v>
                </c:pt>
                <c:pt idx="1140">
                  <c:v>3.5056967572304996E-3</c:v>
                </c:pt>
                <c:pt idx="1141">
                  <c:v>3.5026269702276708E-3</c:v>
                </c:pt>
                <c:pt idx="1142">
                  <c:v>3.499562554680665E-3</c:v>
                </c:pt>
                <c:pt idx="1143">
                  <c:v>3.4965034965034965E-3</c:v>
                </c:pt>
                <c:pt idx="1144">
                  <c:v>3.4934497816593887E-3</c:v>
                </c:pt>
                <c:pt idx="1145">
                  <c:v>3.4904013961605585E-3</c:v>
                </c:pt>
                <c:pt idx="1146">
                  <c:v>3.4873583260680036E-3</c:v>
                </c:pt>
                <c:pt idx="1147">
                  <c:v>3.4843205574912892E-3</c:v>
                </c:pt>
                <c:pt idx="1148">
                  <c:v>3.4812880765883376E-3</c:v>
                </c:pt>
                <c:pt idx="1149">
                  <c:v>3.4782608695652175E-3</c:v>
                </c:pt>
                <c:pt idx="1150">
                  <c:v>3.4752389226759338E-3</c:v>
                </c:pt>
                <c:pt idx="1151">
                  <c:v>3.472222222222222E-3</c:v>
                </c:pt>
                <c:pt idx="1152">
                  <c:v>3.469210754553339E-3</c:v>
                </c:pt>
                <c:pt idx="1153">
                  <c:v>3.4662045060658577E-3</c:v>
                </c:pt>
                <c:pt idx="1154">
                  <c:v>3.4632034632034632E-3</c:v>
                </c:pt>
                <c:pt idx="1155">
                  <c:v>3.4602076124567475E-3</c:v>
                </c:pt>
                <c:pt idx="1156">
                  <c:v>3.4572169403630079E-3</c:v>
                </c:pt>
                <c:pt idx="1157">
                  <c:v>3.4542314335060447E-3</c:v>
                </c:pt>
                <c:pt idx="1158">
                  <c:v>3.4512510785159622E-3</c:v>
                </c:pt>
                <c:pt idx="1159">
                  <c:v>3.4482758620689655E-3</c:v>
                </c:pt>
                <c:pt idx="1160">
                  <c:v>3.4453057708871662E-3</c:v>
                </c:pt>
                <c:pt idx="1161">
                  <c:v>3.4423407917383822E-3</c:v>
                </c:pt>
                <c:pt idx="1162">
                  <c:v>3.4393809114359416E-3</c:v>
                </c:pt>
                <c:pt idx="1163">
                  <c:v>3.4364261168384879E-3</c:v>
                </c:pt>
                <c:pt idx="1164">
                  <c:v>3.4334763948497852E-3</c:v>
                </c:pt>
                <c:pt idx="1165">
                  <c:v>3.4305317324185248E-3</c:v>
                </c:pt>
                <c:pt idx="1166">
                  <c:v>3.4275921165381321E-3</c:v>
                </c:pt>
                <c:pt idx="1167">
                  <c:v>3.4246575342465752E-3</c:v>
                </c:pt>
                <c:pt idx="1168">
                  <c:v>3.4217279726261761E-3</c:v>
                </c:pt>
                <c:pt idx="1169">
                  <c:v>3.4188034188034188E-3</c:v>
                </c:pt>
                <c:pt idx="1170">
                  <c:v>3.4158838599487617E-3</c:v>
                </c:pt>
                <c:pt idx="1171">
                  <c:v>3.4129692832764505E-3</c:v>
                </c:pt>
                <c:pt idx="1172">
                  <c:v>3.4100596760443308E-3</c:v>
                </c:pt>
                <c:pt idx="1173">
                  <c:v>3.4071550255536627E-3</c:v>
                </c:pt>
                <c:pt idx="1174">
                  <c:v>3.4042553191489361E-3</c:v>
                </c:pt>
                <c:pt idx="1175">
                  <c:v>3.4013605442176869E-3</c:v>
                </c:pt>
                <c:pt idx="1176">
                  <c:v>3.3984706881903144E-3</c:v>
                </c:pt>
                <c:pt idx="1177">
                  <c:v>3.3955857385398981E-3</c:v>
                </c:pt>
                <c:pt idx="1178">
                  <c:v>3.3927056827820186E-3</c:v>
                </c:pt>
                <c:pt idx="1179">
                  <c:v>3.3898305084745762E-3</c:v>
                </c:pt>
                <c:pt idx="1180">
                  <c:v>3.3869602032176121E-3</c:v>
                </c:pt>
                <c:pt idx="1181">
                  <c:v>3.3840947546531302E-3</c:v>
                </c:pt>
                <c:pt idx="1182">
                  <c:v>3.3812341504649195E-3</c:v>
                </c:pt>
                <c:pt idx="1183">
                  <c:v>3.3783783783783786E-3</c:v>
                </c:pt>
                <c:pt idx="1184">
                  <c:v>3.3755274261603376E-3</c:v>
                </c:pt>
                <c:pt idx="1185">
                  <c:v>3.3726812816188868E-3</c:v>
                </c:pt>
                <c:pt idx="1186">
                  <c:v>3.3698399326032012E-3</c:v>
                </c:pt>
                <c:pt idx="1187">
                  <c:v>3.3670033670033669E-3</c:v>
                </c:pt>
                <c:pt idx="1188">
                  <c:v>3.3641715727502101E-3</c:v>
                </c:pt>
                <c:pt idx="1189">
                  <c:v>3.3613445378151263E-3</c:v>
                </c:pt>
                <c:pt idx="1190">
                  <c:v>3.3585222502099076E-3</c:v>
                </c:pt>
                <c:pt idx="1191">
                  <c:v>3.3557046979865771E-3</c:v>
                </c:pt>
                <c:pt idx="1192">
                  <c:v>3.3528918692372171E-3</c:v>
                </c:pt>
                <c:pt idx="1193">
                  <c:v>3.3500837520938024E-3</c:v>
                </c:pt>
                <c:pt idx="1194">
                  <c:v>3.3472803347280333E-3</c:v>
                </c:pt>
                <c:pt idx="1195">
                  <c:v>3.3444816053511705E-3</c:v>
                </c:pt>
                <c:pt idx="1196">
                  <c:v>3.3416875522138678E-3</c:v>
                </c:pt>
                <c:pt idx="1197">
                  <c:v>3.3388981636060101E-3</c:v>
                </c:pt>
                <c:pt idx="1198">
                  <c:v>3.336113427856547E-3</c:v>
                </c:pt>
                <c:pt idx="1199">
                  <c:v>3.3333333333333335E-3</c:v>
                </c:pt>
                <c:pt idx="1200">
                  <c:v>3.3305578684429643E-3</c:v>
                </c:pt>
                <c:pt idx="1201">
                  <c:v>3.3277870216306157E-3</c:v>
                </c:pt>
                <c:pt idx="1202">
                  <c:v>3.3250207813798837E-3</c:v>
                </c:pt>
                <c:pt idx="1203">
                  <c:v>3.3222591362126247E-3</c:v>
                </c:pt>
                <c:pt idx="1204">
                  <c:v>3.3195020746887966E-3</c:v>
                </c:pt>
                <c:pt idx="1205">
                  <c:v>3.3167495854063019E-3</c:v>
                </c:pt>
                <c:pt idx="1206">
                  <c:v>3.3140016570008283E-3</c:v>
                </c:pt>
                <c:pt idx="1207">
                  <c:v>3.3112582781456954E-3</c:v>
                </c:pt>
                <c:pt idx="1208">
                  <c:v>3.3085194375516956E-3</c:v>
                </c:pt>
                <c:pt idx="1209">
                  <c:v>3.3057851239669421E-3</c:v>
                </c:pt>
                <c:pt idx="1210">
                  <c:v>3.3030553261767133E-3</c:v>
                </c:pt>
                <c:pt idx="1211">
                  <c:v>3.3003300330033004E-3</c:v>
                </c:pt>
                <c:pt idx="1212">
                  <c:v>3.2976092333058533E-3</c:v>
                </c:pt>
                <c:pt idx="1213">
                  <c:v>3.2948929159802307E-3</c:v>
                </c:pt>
                <c:pt idx="1214">
                  <c:v>3.2921810699588477E-3</c:v>
                </c:pt>
                <c:pt idx="1215">
                  <c:v>3.2894736842105261E-3</c:v>
                </c:pt>
                <c:pt idx="1216">
                  <c:v>3.286770747740345E-3</c:v>
                </c:pt>
                <c:pt idx="1217">
                  <c:v>3.2840722495894909E-3</c:v>
                </c:pt>
                <c:pt idx="1218">
                  <c:v>3.2813781788351109E-3</c:v>
                </c:pt>
                <c:pt idx="1219">
                  <c:v>3.2786885245901639E-3</c:v>
                </c:pt>
                <c:pt idx="1220">
                  <c:v>3.2760032760032762E-3</c:v>
                </c:pt>
                <c:pt idx="1221">
                  <c:v>3.2733224222585926E-3</c:v>
                </c:pt>
                <c:pt idx="1222">
                  <c:v>3.2706459525756338E-3</c:v>
                </c:pt>
                <c:pt idx="1223">
                  <c:v>3.2679738562091504E-3</c:v>
                </c:pt>
                <c:pt idx="1224">
                  <c:v>3.2653061224489797E-3</c:v>
                </c:pt>
                <c:pt idx="1225">
                  <c:v>3.2626427406199023E-3</c:v>
                </c:pt>
                <c:pt idx="1226">
                  <c:v>3.2599837000814994E-3</c:v>
                </c:pt>
                <c:pt idx="1227">
                  <c:v>3.2573289902280132E-3</c:v>
                </c:pt>
                <c:pt idx="1228">
                  <c:v>3.2546786004882017E-3</c:v>
                </c:pt>
                <c:pt idx="1229">
                  <c:v>3.2520325203252032E-3</c:v>
                </c:pt>
                <c:pt idx="1230">
                  <c:v>3.249390739236393E-3</c:v>
                </c:pt>
                <c:pt idx="1231">
                  <c:v>3.246753246753247E-3</c:v>
                </c:pt>
                <c:pt idx="1232">
                  <c:v>3.2441200324412004E-3</c:v>
                </c:pt>
                <c:pt idx="1233">
                  <c:v>3.2414910858995136E-3</c:v>
                </c:pt>
                <c:pt idx="1234">
                  <c:v>3.2388663967611335E-3</c:v>
                </c:pt>
                <c:pt idx="1235">
                  <c:v>3.2362459546925568E-3</c:v>
                </c:pt>
                <c:pt idx="1236">
                  <c:v>3.2336297493936943E-3</c:v>
                </c:pt>
                <c:pt idx="1237">
                  <c:v>3.2310177705977385E-3</c:v>
                </c:pt>
                <c:pt idx="1238">
                  <c:v>3.2284100080710249E-3</c:v>
                </c:pt>
                <c:pt idx="1239">
                  <c:v>3.2258064516129032E-3</c:v>
                </c:pt>
                <c:pt idx="1240">
                  <c:v>3.2232070910556002E-3</c:v>
                </c:pt>
                <c:pt idx="1241">
                  <c:v>3.2206119162640902E-3</c:v>
                </c:pt>
                <c:pt idx="1242">
                  <c:v>3.2180209171359612E-3</c:v>
                </c:pt>
                <c:pt idx="1243">
                  <c:v>3.2154340836012861E-3</c:v>
                </c:pt>
                <c:pt idx="1244">
                  <c:v>3.2128514056224901E-3</c:v>
                </c:pt>
                <c:pt idx="1245">
                  <c:v>3.2102728731942215E-3</c:v>
                </c:pt>
                <c:pt idx="1246">
                  <c:v>3.2076984763432237E-3</c:v>
                </c:pt>
                <c:pt idx="1247">
                  <c:v>3.205128205128205E-3</c:v>
                </c:pt>
                <c:pt idx="1248">
                  <c:v>3.2025620496397116E-3</c:v>
                </c:pt>
                <c:pt idx="1249">
                  <c:v>3.2000000000000002E-3</c:v>
                </c:pt>
                <c:pt idx="1250">
                  <c:v>3.1974420463629096E-3</c:v>
                </c:pt>
                <c:pt idx="1251">
                  <c:v>3.1948881789137379E-3</c:v>
                </c:pt>
                <c:pt idx="1252">
                  <c:v>3.1923383878691143E-3</c:v>
                </c:pt>
                <c:pt idx="1253">
                  <c:v>3.189792663476874E-3</c:v>
                </c:pt>
                <c:pt idx="1254">
                  <c:v>3.1872509960159364E-3</c:v>
                </c:pt>
                <c:pt idx="1255">
                  <c:v>3.1847133757961785E-3</c:v>
                </c:pt>
                <c:pt idx="1256">
                  <c:v>3.1821797931583136E-3</c:v>
                </c:pt>
                <c:pt idx="1257">
                  <c:v>3.1796502384737681E-3</c:v>
                </c:pt>
                <c:pt idx="1258">
                  <c:v>3.177124702144559E-3</c:v>
                </c:pt>
                <c:pt idx="1259">
                  <c:v>3.1746031746031746E-3</c:v>
                </c:pt>
                <c:pt idx="1260">
                  <c:v>3.1720856463124504E-3</c:v>
                </c:pt>
                <c:pt idx="1261">
                  <c:v>3.1695721077654518E-3</c:v>
                </c:pt>
                <c:pt idx="1262">
                  <c:v>3.1670625494853522E-3</c:v>
                </c:pt>
                <c:pt idx="1263">
                  <c:v>3.1645569620253164E-3</c:v>
                </c:pt>
                <c:pt idx="1264">
                  <c:v>3.1620553359683794E-3</c:v>
                </c:pt>
                <c:pt idx="1265">
                  <c:v>3.1595576619273301E-3</c:v>
                </c:pt>
                <c:pt idx="1266">
                  <c:v>3.1570639305445935E-3</c:v>
                </c:pt>
                <c:pt idx="1267">
                  <c:v>3.1545741324921135E-3</c:v>
                </c:pt>
                <c:pt idx="1268">
                  <c:v>3.1520882584712374E-3</c:v>
                </c:pt>
                <c:pt idx="1269">
                  <c:v>3.1496062992125984E-3</c:v>
                </c:pt>
                <c:pt idx="1270">
                  <c:v>3.1471282454760031E-3</c:v>
                </c:pt>
                <c:pt idx="1271">
                  <c:v>3.1446540880503146E-3</c:v>
                </c:pt>
                <c:pt idx="1272">
                  <c:v>3.1421838177533388E-3</c:v>
                </c:pt>
                <c:pt idx="1273">
                  <c:v>3.1397174254317113E-3</c:v>
                </c:pt>
                <c:pt idx="1274">
                  <c:v>3.1372549019607842E-3</c:v>
                </c:pt>
                <c:pt idx="1275">
                  <c:v>3.134796238244514E-3</c:v>
                </c:pt>
                <c:pt idx="1276">
                  <c:v>3.1323414252153485E-3</c:v>
                </c:pt>
                <c:pt idx="1277">
                  <c:v>3.1298904538341159E-3</c:v>
                </c:pt>
                <c:pt idx="1278">
                  <c:v>3.1274433150899139E-3</c:v>
                </c:pt>
                <c:pt idx="1279">
                  <c:v>3.1250000000000002E-3</c:v>
                </c:pt>
                <c:pt idx="1280">
                  <c:v>3.1225604996096799E-3</c:v>
                </c:pt>
                <c:pt idx="1281">
                  <c:v>3.1201248049921998E-3</c:v>
                </c:pt>
                <c:pt idx="1282">
                  <c:v>3.1176929072486361E-3</c:v>
                </c:pt>
                <c:pt idx="1283">
                  <c:v>3.1152647975077881E-3</c:v>
                </c:pt>
                <c:pt idx="1284">
                  <c:v>3.1128404669260703E-3</c:v>
                </c:pt>
                <c:pt idx="1285">
                  <c:v>3.1104199066874028E-3</c:v>
                </c:pt>
                <c:pt idx="1286">
                  <c:v>3.108003108003108E-3</c:v>
                </c:pt>
                <c:pt idx="1287">
                  <c:v>3.105590062111801E-3</c:v>
                </c:pt>
                <c:pt idx="1288">
                  <c:v>3.1031807602792862E-3</c:v>
                </c:pt>
                <c:pt idx="1289">
                  <c:v>3.1007751937984496E-3</c:v>
                </c:pt>
                <c:pt idx="1290">
                  <c:v>3.0983733539891559E-3</c:v>
                </c:pt>
                <c:pt idx="1291">
                  <c:v>3.0959752321981426E-3</c:v>
                </c:pt>
                <c:pt idx="1292">
                  <c:v>3.0935808197989174E-3</c:v>
                </c:pt>
                <c:pt idx="1293">
                  <c:v>3.0911901081916537E-3</c:v>
                </c:pt>
                <c:pt idx="1294">
                  <c:v>3.0888030888030888E-3</c:v>
                </c:pt>
                <c:pt idx="1295">
                  <c:v>3.0864197530864196E-3</c:v>
                </c:pt>
                <c:pt idx="1296">
                  <c:v>3.0840400925212026E-3</c:v>
                </c:pt>
                <c:pt idx="1297">
                  <c:v>3.0816640986132513E-3</c:v>
                </c:pt>
                <c:pt idx="1298">
                  <c:v>3.0792917628945341E-3</c:v>
                </c:pt>
                <c:pt idx="1299">
                  <c:v>3.0769230769230769E-3</c:v>
                </c:pt>
                <c:pt idx="1300">
                  <c:v>3.0745580322828594E-3</c:v>
                </c:pt>
                <c:pt idx="1301">
                  <c:v>3.0721966205837174E-3</c:v>
                </c:pt>
                <c:pt idx="1302">
                  <c:v>3.0698388334612432E-3</c:v>
                </c:pt>
                <c:pt idx="1303">
                  <c:v>3.0674846625766872E-3</c:v>
                </c:pt>
                <c:pt idx="1304">
                  <c:v>3.0651340996168583E-3</c:v>
                </c:pt>
                <c:pt idx="1305">
                  <c:v>3.0627871362940277E-3</c:v>
                </c:pt>
                <c:pt idx="1306">
                  <c:v>3.06044376434583E-3</c:v>
                </c:pt>
                <c:pt idx="1307">
                  <c:v>3.0581039755351682E-3</c:v>
                </c:pt>
                <c:pt idx="1308">
                  <c:v>3.0557677616501145E-3</c:v>
                </c:pt>
                <c:pt idx="1309">
                  <c:v>3.0534351145038168E-3</c:v>
                </c:pt>
                <c:pt idx="1310">
                  <c:v>3.0511060259344014E-3</c:v>
                </c:pt>
                <c:pt idx="1311">
                  <c:v>3.0487804878048782E-3</c:v>
                </c:pt>
                <c:pt idx="1312">
                  <c:v>3.0464584920030465E-3</c:v>
                </c:pt>
                <c:pt idx="1313">
                  <c:v>3.0441400304414001E-3</c:v>
                </c:pt>
                <c:pt idx="1314">
                  <c:v>3.041825095057034E-3</c:v>
                </c:pt>
                <c:pt idx="1315">
                  <c:v>3.0395136778115501E-3</c:v>
                </c:pt>
                <c:pt idx="1316">
                  <c:v>3.0372057706909645E-3</c:v>
                </c:pt>
                <c:pt idx="1317">
                  <c:v>3.0349013657056147E-3</c:v>
                </c:pt>
                <c:pt idx="1318">
                  <c:v>3.0326004548900682E-3</c:v>
                </c:pt>
                <c:pt idx="1319">
                  <c:v>3.0303030303030303E-3</c:v>
                </c:pt>
                <c:pt idx="1320">
                  <c:v>3.0280090840272521E-3</c:v>
                </c:pt>
                <c:pt idx="1321">
                  <c:v>3.0257186081694403E-3</c:v>
                </c:pt>
                <c:pt idx="1322">
                  <c:v>3.0234315948601664E-3</c:v>
                </c:pt>
                <c:pt idx="1323">
                  <c:v>3.0211480362537764E-3</c:v>
                </c:pt>
                <c:pt idx="1324">
                  <c:v>3.0188679245283017E-3</c:v>
                </c:pt>
                <c:pt idx="1325">
                  <c:v>3.0165912518853697E-3</c:v>
                </c:pt>
                <c:pt idx="1326">
                  <c:v>3.0143180105501131E-3</c:v>
                </c:pt>
                <c:pt idx="1327">
                  <c:v>3.0120481927710845E-3</c:v>
                </c:pt>
                <c:pt idx="1328">
                  <c:v>3.0097817908201654E-3</c:v>
                </c:pt>
                <c:pt idx="1329">
                  <c:v>3.0075187969924814E-3</c:v>
                </c:pt>
                <c:pt idx="1330">
                  <c:v>3.0052592036063112E-3</c:v>
                </c:pt>
                <c:pt idx="1331">
                  <c:v>3.003003003003003E-3</c:v>
                </c:pt>
                <c:pt idx="1332">
                  <c:v>3.0007501875468868E-3</c:v>
                </c:pt>
                <c:pt idx="1333">
                  <c:v>2.9985007496251873E-3</c:v>
                </c:pt>
                <c:pt idx="1334">
                  <c:v>2.9962546816479402E-3</c:v>
                </c:pt>
                <c:pt idx="1335">
                  <c:v>2.9940119760479044E-3</c:v>
                </c:pt>
                <c:pt idx="1336">
                  <c:v>2.9917726252804786E-3</c:v>
                </c:pt>
                <c:pt idx="1337">
                  <c:v>2.9895366218236174E-3</c:v>
                </c:pt>
                <c:pt idx="1338">
                  <c:v>2.9873039581777448E-3</c:v>
                </c:pt>
                <c:pt idx="1339">
                  <c:v>2.9850746268656717E-3</c:v>
                </c:pt>
                <c:pt idx="1340">
                  <c:v>2.9828486204325128E-3</c:v>
                </c:pt>
                <c:pt idx="1341">
                  <c:v>2.9806259314456036E-3</c:v>
                </c:pt>
                <c:pt idx="1342">
                  <c:v>2.9784065524944155E-3</c:v>
                </c:pt>
                <c:pt idx="1343">
                  <c:v>2.976190476190476E-3</c:v>
                </c:pt>
                <c:pt idx="1344">
                  <c:v>2.9739776951672862E-3</c:v>
                </c:pt>
                <c:pt idx="1345">
                  <c:v>2.9717682020802376E-3</c:v>
                </c:pt>
                <c:pt idx="1346">
                  <c:v>2.9695619896065329E-3</c:v>
                </c:pt>
                <c:pt idx="1347">
                  <c:v>2.967359050445104E-3</c:v>
                </c:pt>
                <c:pt idx="1348">
                  <c:v>2.9651593773165306E-3</c:v>
                </c:pt>
                <c:pt idx="1349">
                  <c:v>2.9629629629629628E-3</c:v>
                </c:pt>
                <c:pt idx="1350">
                  <c:v>2.9607698001480384E-3</c:v>
                </c:pt>
                <c:pt idx="1351">
                  <c:v>2.9585798816568047E-3</c:v>
                </c:pt>
                <c:pt idx="1352">
                  <c:v>2.9563932002956393E-3</c:v>
                </c:pt>
                <c:pt idx="1353">
                  <c:v>2.9542097488921715E-3</c:v>
                </c:pt>
                <c:pt idx="1354">
                  <c:v>2.9520295202952029E-3</c:v>
                </c:pt>
                <c:pt idx="1355">
                  <c:v>2.9498525073746312E-3</c:v>
                </c:pt>
                <c:pt idx="1356">
                  <c:v>2.9476787030213707E-3</c:v>
                </c:pt>
                <c:pt idx="1357">
                  <c:v>2.9455081001472753E-3</c:v>
                </c:pt>
                <c:pt idx="1358">
                  <c:v>2.9433406916850625E-3</c:v>
                </c:pt>
                <c:pt idx="1359">
                  <c:v>2.9411764705882353E-3</c:v>
                </c:pt>
                <c:pt idx="1360">
                  <c:v>2.9390154298310064E-3</c:v>
                </c:pt>
                <c:pt idx="1361">
                  <c:v>2.936857562408223E-3</c:v>
                </c:pt>
                <c:pt idx="1362">
                  <c:v>2.93470286133529E-3</c:v>
                </c:pt>
                <c:pt idx="1363">
                  <c:v>2.9325513196480938E-3</c:v>
                </c:pt>
                <c:pt idx="1364">
                  <c:v>2.9304029304029304E-3</c:v>
                </c:pt>
                <c:pt idx="1365">
                  <c:v>2.9282576866764276E-3</c:v>
                </c:pt>
                <c:pt idx="1366">
                  <c:v>2.926115581565472E-3</c:v>
                </c:pt>
                <c:pt idx="1367">
                  <c:v>2.9239766081871343E-3</c:v>
                </c:pt>
                <c:pt idx="1368">
                  <c:v>2.9218407596785976E-3</c:v>
                </c:pt>
                <c:pt idx="1369">
                  <c:v>2.9197080291970801E-3</c:v>
                </c:pt>
                <c:pt idx="1370">
                  <c:v>2.9175784099197666E-3</c:v>
                </c:pt>
                <c:pt idx="1371">
                  <c:v>2.9154518950437317E-3</c:v>
                </c:pt>
                <c:pt idx="1372">
                  <c:v>2.9133284777858705E-3</c:v>
                </c:pt>
                <c:pt idx="1373">
                  <c:v>2.911208151382824E-3</c:v>
                </c:pt>
                <c:pt idx="1374">
                  <c:v>2.9090909090909089E-3</c:v>
                </c:pt>
                <c:pt idx="1375">
                  <c:v>2.9069767441860465E-3</c:v>
                </c:pt>
                <c:pt idx="1376">
                  <c:v>2.9048656499636892E-3</c:v>
                </c:pt>
                <c:pt idx="1377">
                  <c:v>2.9027576197387518E-3</c:v>
                </c:pt>
                <c:pt idx="1378">
                  <c:v>2.9006526468455403E-3</c:v>
                </c:pt>
                <c:pt idx="1379">
                  <c:v>2.8985507246376812E-3</c:v>
                </c:pt>
                <c:pt idx="1380">
                  <c:v>2.8964518464880519E-3</c:v>
                </c:pt>
                <c:pt idx="1381">
                  <c:v>2.8943560057887118E-3</c:v>
                </c:pt>
                <c:pt idx="1382">
                  <c:v>2.8922631959508315E-3</c:v>
                </c:pt>
                <c:pt idx="1383">
                  <c:v>2.8901734104046241E-3</c:v>
                </c:pt>
                <c:pt idx="1384">
                  <c:v>2.8880866425992778E-3</c:v>
                </c:pt>
                <c:pt idx="1385">
                  <c:v>2.886002886002886E-3</c:v>
                </c:pt>
                <c:pt idx="1386">
                  <c:v>2.8839221341023791E-3</c:v>
                </c:pt>
                <c:pt idx="1387">
                  <c:v>2.881844380403458E-3</c:v>
                </c:pt>
                <c:pt idx="1388">
                  <c:v>2.8797696184305254E-3</c:v>
                </c:pt>
                <c:pt idx="1389">
                  <c:v>2.8776978417266188E-3</c:v>
                </c:pt>
                <c:pt idx="1390">
                  <c:v>2.875629043853343E-3</c:v>
                </c:pt>
                <c:pt idx="1391">
                  <c:v>2.8735632183908046E-3</c:v>
                </c:pt>
                <c:pt idx="1392">
                  <c:v>2.871500358937545E-3</c:v>
                </c:pt>
                <c:pt idx="1393">
                  <c:v>2.8694404591104736E-3</c:v>
                </c:pt>
                <c:pt idx="1394">
                  <c:v>2.8673835125448029E-3</c:v>
                </c:pt>
                <c:pt idx="1395">
                  <c:v>2.8653295128939827E-3</c:v>
                </c:pt>
                <c:pt idx="1396">
                  <c:v>2.8632784538296348E-3</c:v>
                </c:pt>
                <c:pt idx="1397">
                  <c:v>2.8612303290414878E-3</c:v>
                </c:pt>
                <c:pt idx="1398">
                  <c:v>2.8591851322373124E-3</c:v>
                </c:pt>
                <c:pt idx="1399">
                  <c:v>2.8571428571428571E-3</c:v>
                </c:pt>
                <c:pt idx="1400">
                  <c:v>2.8551034975017845E-3</c:v>
                </c:pt>
                <c:pt idx="1401">
                  <c:v>2.8530670470756064E-3</c:v>
                </c:pt>
                <c:pt idx="1402">
                  <c:v>2.851033499643621E-3</c:v>
                </c:pt>
                <c:pt idx="1403">
                  <c:v>2.8490028490028491E-3</c:v>
                </c:pt>
                <c:pt idx="1404">
                  <c:v>2.8469750889679717E-3</c:v>
                </c:pt>
                <c:pt idx="1405">
                  <c:v>2.8449502133712661E-3</c:v>
                </c:pt>
                <c:pt idx="1406">
                  <c:v>2.8429282160625444E-3</c:v>
                </c:pt>
                <c:pt idx="1407">
                  <c:v>2.840909090909091E-3</c:v>
                </c:pt>
                <c:pt idx="1408">
                  <c:v>2.8388928317955998E-3</c:v>
                </c:pt>
                <c:pt idx="1409">
                  <c:v>2.8368794326241137E-3</c:v>
                </c:pt>
                <c:pt idx="1410">
                  <c:v>2.8348688873139618E-3</c:v>
                </c:pt>
                <c:pt idx="1411">
                  <c:v>2.8328611898016999E-3</c:v>
                </c:pt>
                <c:pt idx="1412">
                  <c:v>2.8308563340410475E-3</c:v>
                </c:pt>
                <c:pt idx="1413">
                  <c:v>2.828854314002829E-3</c:v>
                </c:pt>
                <c:pt idx="1414">
                  <c:v>2.8268551236749115E-3</c:v>
                </c:pt>
                <c:pt idx="1415">
                  <c:v>2.8248587570621469E-3</c:v>
                </c:pt>
                <c:pt idx="1416">
                  <c:v>2.8228652081863093E-3</c:v>
                </c:pt>
                <c:pt idx="1417">
                  <c:v>2.8208744710860366E-3</c:v>
                </c:pt>
                <c:pt idx="1418">
                  <c:v>2.8188865398167725E-3</c:v>
                </c:pt>
                <c:pt idx="1419">
                  <c:v>2.8169014084507044E-3</c:v>
                </c:pt>
                <c:pt idx="1420">
                  <c:v>2.8149190710767065E-3</c:v>
                </c:pt>
                <c:pt idx="1421">
                  <c:v>2.8129395218002813E-3</c:v>
                </c:pt>
                <c:pt idx="1422">
                  <c:v>2.8109627547434997E-3</c:v>
                </c:pt>
                <c:pt idx="1423">
                  <c:v>2.8089887640449437E-3</c:v>
                </c:pt>
                <c:pt idx="1424">
                  <c:v>2.8070175438596489E-3</c:v>
                </c:pt>
                <c:pt idx="1425">
                  <c:v>2.8050490883590462E-3</c:v>
                </c:pt>
                <c:pt idx="1426">
                  <c:v>2.8030833917309038E-3</c:v>
                </c:pt>
                <c:pt idx="1427">
                  <c:v>2.8011204481792717E-3</c:v>
                </c:pt>
                <c:pt idx="1428">
                  <c:v>2.7991602519244225E-3</c:v>
                </c:pt>
                <c:pt idx="1429">
                  <c:v>2.7972027972027972E-3</c:v>
                </c:pt>
                <c:pt idx="1430">
                  <c:v>2.7952480782669461E-3</c:v>
                </c:pt>
                <c:pt idx="1431">
                  <c:v>2.7932960893854749E-3</c:v>
                </c:pt>
                <c:pt idx="1432">
                  <c:v>2.7913468248429866E-3</c:v>
                </c:pt>
                <c:pt idx="1433">
                  <c:v>2.7894002789400278E-3</c:v>
                </c:pt>
                <c:pt idx="1434">
                  <c:v>2.7874564459930314E-3</c:v>
                </c:pt>
                <c:pt idx="1435">
                  <c:v>2.7855153203342618E-3</c:v>
                </c:pt>
                <c:pt idx="1436">
                  <c:v>2.7835768963117608E-3</c:v>
                </c:pt>
                <c:pt idx="1437">
                  <c:v>2.7816411682892906E-3</c:v>
                </c:pt>
                <c:pt idx="1438">
                  <c:v>2.7797081306462821E-3</c:v>
                </c:pt>
                <c:pt idx="1439">
                  <c:v>2.7777777777777779E-3</c:v>
                </c:pt>
                <c:pt idx="1440">
                  <c:v>2.7758501040943788E-3</c:v>
                </c:pt>
                <c:pt idx="1441">
                  <c:v>2.7739251040221915E-3</c:v>
                </c:pt>
                <c:pt idx="1442">
                  <c:v>2.772002772002772E-3</c:v>
                </c:pt>
                <c:pt idx="1443">
                  <c:v>2.7700831024930748E-3</c:v>
                </c:pt>
                <c:pt idx="1444">
                  <c:v>2.7681660899653978E-3</c:v>
                </c:pt>
                <c:pt idx="1445">
                  <c:v>2.7662517289073307E-3</c:v>
                </c:pt>
                <c:pt idx="1446">
                  <c:v>2.7643400138217E-3</c:v>
                </c:pt>
                <c:pt idx="1447">
                  <c:v>2.7624309392265192E-3</c:v>
                </c:pt>
                <c:pt idx="1448">
                  <c:v>2.7605244996549345E-3</c:v>
                </c:pt>
                <c:pt idx="1449">
                  <c:v>2.7586206896551722E-3</c:v>
                </c:pt>
                <c:pt idx="1450">
                  <c:v>2.7567195037904893E-3</c:v>
                </c:pt>
                <c:pt idx="1451">
                  <c:v>2.7548209366391185E-3</c:v>
                </c:pt>
                <c:pt idx="1452">
                  <c:v>2.7529249827942187E-3</c:v>
                </c:pt>
                <c:pt idx="1453">
                  <c:v>2.751031636863824E-3</c:v>
                </c:pt>
                <c:pt idx="1454">
                  <c:v>2.7491408934707906E-3</c:v>
                </c:pt>
                <c:pt idx="1455">
                  <c:v>2.7472527472527475E-3</c:v>
                </c:pt>
                <c:pt idx="1456">
                  <c:v>2.7453671928620452E-3</c:v>
                </c:pt>
                <c:pt idx="1457">
                  <c:v>2.7434842249657062E-3</c:v>
                </c:pt>
                <c:pt idx="1458">
                  <c:v>2.7416038382453737E-3</c:v>
                </c:pt>
                <c:pt idx="1459">
                  <c:v>2.7397260273972603E-3</c:v>
                </c:pt>
                <c:pt idx="1460">
                  <c:v>2.7378507871321013E-3</c:v>
                </c:pt>
                <c:pt idx="1461">
                  <c:v>2.7359781121751026E-3</c:v>
                </c:pt>
                <c:pt idx="1462">
                  <c:v>2.7341079972658922E-3</c:v>
                </c:pt>
                <c:pt idx="1463">
                  <c:v>2.7322404371584699E-3</c:v>
                </c:pt>
                <c:pt idx="1464">
                  <c:v>2.7303754266211604E-3</c:v>
                </c:pt>
                <c:pt idx="1465">
                  <c:v>2.7285129604365621E-3</c:v>
                </c:pt>
                <c:pt idx="1466">
                  <c:v>2.7266530334014998E-3</c:v>
                </c:pt>
                <c:pt idx="1467">
                  <c:v>2.7247956403269754E-3</c:v>
                </c:pt>
                <c:pt idx="1468">
                  <c:v>2.722940776038121E-3</c:v>
                </c:pt>
                <c:pt idx="1469">
                  <c:v>2.7210884353741495E-3</c:v>
                </c:pt>
                <c:pt idx="1470">
                  <c:v>2.7192386131883071E-3</c:v>
                </c:pt>
                <c:pt idx="1471">
                  <c:v>2.717391304347826E-3</c:v>
                </c:pt>
                <c:pt idx="1472">
                  <c:v>2.7155465037338763E-3</c:v>
                </c:pt>
                <c:pt idx="1473">
                  <c:v>2.7137042062415195E-3</c:v>
                </c:pt>
                <c:pt idx="1474">
                  <c:v>2.7118644067796612E-3</c:v>
                </c:pt>
                <c:pt idx="1475">
                  <c:v>2.7100271002710027E-3</c:v>
                </c:pt>
                <c:pt idx="1476">
                  <c:v>2.7081922816519972E-3</c:v>
                </c:pt>
                <c:pt idx="1477">
                  <c:v>2.7063599458728013E-3</c:v>
                </c:pt>
                <c:pt idx="1478">
                  <c:v>2.7045300878972278E-3</c:v>
                </c:pt>
                <c:pt idx="1479">
                  <c:v>2.7027027027027029E-3</c:v>
                </c:pt>
                <c:pt idx="1480">
                  <c:v>2.7008777852802163E-3</c:v>
                </c:pt>
                <c:pt idx="1481">
                  <c:v>2.6990553306342779E-3</c:v>
                </c:pt>
                <c:pt idx="1482">
                  <c:v>2.6972353337828725E-3</c:v>
                </c:pt>
                <c:pt idx="1483">
                  <c:v>2.6954177897574125E-3</c:v>
                </c:pt>
                <c:pt idx="1484">
                  <c:v>2.6936026936026937E-3</c:v>
                </c:pt>
                <c:pt idx="1485">
                  <c:v>2.6917900403768506E-3</c:v>
                </c:pt>
                <c:pt idx="1486">
                  <c:v>2.6899798251513113E-3</c:v>
                </c:pt>
                <c:pt idx="1487">
                  <c:v>2.6881720430107529E-3</c:v>
                </c:pt>
                <c:pt idx="1488">
                  <c:v>2.6863666890530559E-3</c:v>
                </c:pt>
                <c:pt idx="1489">
                  <c:v>2.6845637583892616E-3</c:v>
                </c:pt>
                <c:pt idx="1490">
                  <c:v>2.6827632461435278E-3</c:v>
                </c:pt>
                <c:pt idx="1491">
                  <c:v>2.6809651474530832E-3</c:v>
                </c:pt>
                <c:pt idx="1492">
                  <c:v>2.6791694574681848E-3</c:v>
                </c:pt>
                <c:pt idx="1493">
                  <c:v>2.6773761713520749E-3</c:v>
                </c:pt>
                <c:pt idx="1494">
                  <c:v>2.6755852842809363E-3</c:v>
                </c:pt>
                <c:pt idx="1495">
                  <c:v>2.6737967914438501E-3</c:v>
                </c:pt>
                <c:pt idx="1496">
                  <c:v>2.6720106880427524E-3</c:v>
                </c:pt>
                <c:pt idx="1497">
                  <c:v>2.6702269692923898E-3</c:v>
                </c:pt>
                <c:pt idx="1498">
                  <c:v>2.66844563042028E-3</c:v>
                </c:pt>
                <c:pt idx="1499">
                  <c:v>2.6666666666666666E-3</c:v>
                </c:pt>
                <c:pt idx="1500">
                  <c:v>2.6648900732844771E-3</c:v>
                </c:pt>
                <c:pt idx="1501">
                  <c:v>2.6631158455392811E-3</c:v>
                </c:pt>
                <c:pt idx="1502">
                  <c:v>2.6613439787092482E-3</c:v>
                </c:pt>
                <c:pt idx="1503">
                  <c:v>2.6595744680851063E-3</c:v>
                </c:pt>
                <c:pt idx="1504">
                  <c:v>2.6578073089700998E-3</c:v>
                </c:pt>
                <c:pt idx="1505">
                  <c:v>2.6560424966799467E-3</c:v>
                </c:pt>
                <c:pt idx="1506">
                  <c:v>2.6542800265428003E-3</c:v>
                </c:pt>
                <c:pt idx="1507">
                  <c:v>2.6525198938992041E-3</c:v>
                </c:pt>
                <c:pt idx="1508">
                  <c:v>2.6507620941020544E-3</c:v>
                </c:pt>
                <c:pt idx="1509">
                  <c:v>2.6490066225165563E-3</c:v>
                </c:pt>
                <c:pt idx="1510">
                  <c:v>2.6472534745201853E-3</c:v>
                </c:pt>
                <c:pt idx="1511">
                  <c:v>2.6455026455026454E-3</c:v>
                </c:pt>
                <c:pt idx="1512">
                  <c:v>2.6437541308658294E-3</c:v>
                </c:pt>
                <c:pt idx="1513">
                  <c:v>2.6420079260237781E-3</c:v>
                </c:pt>
                <c:pt idx="1514">
                  <c:v>2.6402640264026403E-3</c:v>
                </c:pt>
                <c:pt idx="1515">
                  <c:v>2.6385224274406332E-3</c:v>
                </c:pt>
                <c:pt idx="1516">
                  <c:v>2.6367831245880024E-3</c:v>
                </c:pt>
                <c:pt idx="1517">
                  <c:v>2.635046113306983E-3</c:v>
                </c:pt>
                <c:pt idx="1518">
                  <c:v>2.6333113890717576E-3</c:v>
                </c:pt>
                <c:pt idx="1519">
                  <c:v>2.631578947368421E-3</c:v>
                </c:pt>
                <c:pt idx="1520">
                  <c:v>2.6298487836949377E-3</c:v>
                </c:pt>
                <c:pt idx="1521">
                  <c:v>2.6281208935611039E-3</c:v>
                </c:pt>
                <c:pt idx="1522">
                  <c:v>2.6263952724885093E-3</c:v>
                </c:pt>
                <c:pt idx="1523">
                  <c:v>2.6246719160104987E-3</c:v>
                </c:pt>
                <c:pt idx="1524">
                  <c:v>2.6229508196721311E-3</c:v>
                </c:pt>
                <c:pt idx="1525">
                  <c:v>2.6212319790301442E-3</c:v>
                </c:pt>
                <c:pt idx="1526">
                  <c:v>2.6195153896529143E-3</c:v>
                </c:pt>
                <c:pt idx="1527">
                  <c:v>2.617801047120419E-3</c:v>
                </c:pt>
                <c:pt idx="1528">
                  <c:v>2.616088947024199E-3</c:v>
                </c:pt>
                <c:pt idx="1529">
                  <c:v>2.6143790849673201E-3</c:v>
                </c:pt>
                <c:pt idx="1530">
                  <c:v>2.6126714565643371E-3</c:v>
                </c:pt>
                <c:pt idx="1531">
                  <c:v>2.6109660574412533E-3</c:v>
                </c:pt>
                <c:pt idx="1532">
                  <c:v>2.6092628832354858E-3</c:v>
                </c:pt>
                <c:pt idx="1533">
                  <c:v>2.6075619295958278E-3</c:v>
                </c:pt>
                <c:pt idx="1534">
                  <c:v>2.6058631921824105E-3</c:v>
                </c:pt>
                <c:pt idx="1535">
                  <c:v>2.6041666666666665E-3</c:v>
                </c:pt>
                <c:pt idx="1536">
                  <c:v>2.6024723487312949E-3</c:v>
                </c:pt>
                <c:pt idx="1537">
                  <c:v>2.6007802340702211E-3</c:v>
                </c:pt>
                <c:pt idx="1538">
                  <c:v>2.5990903183885639E-3</c:v>
                </c:pt>
                <c:pt idx="1539">
                  <c:v>2.5974025974025974E-3</c:v>
                </c:pt>
                <c:pt idx="1540">
                  <c:v>2.5957170668397143E-3</c:v>
                </c:pt>
                <c:pt idx="1541">
                  <c:v>2.5940337224383916E-3</c:v>
                </c:pt>
                <c:pt idx="1542">
                  <c:v>2.592352559948153E-3</c:v>
                </c:pt>
                <c:pt idx="1543">
                  <c:v>2.5906735751295338E-3</c:v>
                </c:pt>
                <c:pt idx="1544">
                  <c:v>2.5889967637540453E-3</c:v>
                </c:pt>
                <c:pt idx="1545">
                  <c:v>2.5873221216041399E-3</c:v>
                </c:pt>
                <c:pt idx="1546">
                  <c:v>2.5856496444731738E-3</c:v>
                </c:pt>
                <c:pt idx="1547">
                  <c:v>2.5839793281653748E-3</c:v>
                </c:pt>
                <c:pt idx="1548">
                  <c:v>2.5823111684958036E-3</c:v>
                </c:pt>
                <c:pt idx="1549">
                  <c:v>2.5806451612903226E-3</c:v>
                </c:pt>
                <c:pt idx="1550">
                  <c:v>2.5789813023855577E-3</c:v>
                </c:pt>
                <c:pt idx="1551">
                  <c:v>2.5773195876288659E-3</c:v>
                </c:pt>
                <c:pt idx="1552">
                  <c:v>2.5756600128783E-3</c:v>
                </c:pt>
                <c:pt idx="1553">
                  <c:v>2.5740025740025739E-3</c:v>
                </c:pt>
                <c:pt idx="1554">
                  <c:v>2.572347266881029E-3</c:v>
                </c:pt>
                <c:pt idx="1555">
                  <c:v>2.5706940874035988E-3</c:v>
                </c:pt>
                <c:pt idx="1556">
                  <c:v>2.569043031470777E-3</c:v>
                </c:pt>
                <c:pt idx="1557">
                  <c:v>2.5673940949935813E-3</c:v>
                </c:pt>
                <c:pt idx="1558">
                  <c:v>2.5657472738935213E-3</c:v>
                </c:pt>
                <c:pt idx="1559">
                  <c:v>2.5641025641025641E-3</c:v>
                </c:pt>
                <c:pt idx="1560">
                  <c:v>2.5624599615631004E-3</c:v>
                </c:pt>
                <c:pt idx="1561">
                  <c:v>2.5608194622279128E-3</c:v>
                </c:pt>
                <c:pt idx="1562">
                  <c:v>2.5591810620601407E-3</c:v>
                </c:pt>
                <c:pt idx="1563">
                  <c:v>2.5575447570332483E-3</c:v>
                </c:pt>
                <c:pt idx="1564">
                  <c:v>2.5559105431309905E-3</c:v>
                </c:pt>
                <c:pt idx="1565">
                  <c:v>2.554278416347382E-3</c:v>
                </c:pt>
                <c:pt idx="1566">
                  <c:v>2.5526483726866626E-3</c:v>
                </c:pt>
                <c:pt idx="1567">
                  <c:v>2.5510204081632651E-3</c:v>
                </c:pt>
                <c:pt idx="1568">
                  <c:v>2.5493945188017845E-3</c:v>
                </c:pt>
                <c:pt idx="1569">
                  <c:v>2.5477707006369425E-3</c:v>
                </c:pt>
                <c:pt idx="1570">
                  <c:v>2.546148949713558E-3</c:v>
                </c:pt>
                <c:pt idx="1571">
                  <c:v>2.5445292620865142E-3</c:v>
                </c:pt>
                <c:pt idx="1572">
                  <c:v>2.5429116338207248E-3</c:v>
                </c:pt>
                <c:pt idx="1573">
                  <c:v>2.5412960609911056E-3</c:v>
                </c:pt>
                <c:pt idx="1574">
                  <c:v>2.5396825396825397E-3</c:v>
                </c:pt>
                <c:pt idx="1575">
                  <c:v>2.5380710659898475E-3</c:v>
                </c:pt>
                <c:pt idx="1576">
                  <c:v>2.5364616360177552E-3</c:v>
                </c:pt>
                <c:pt idx="1577">
                  <c:v>2.5348542458808617E-3</c:v>
                </c:pt>
                <c:pt idx="1578">
                  <c:v>2.5332488917036099E-3</c:v>
                </c:pt>
                <c:pt idx="1579">
                  <c:v>2.5316455696202532E-3</c:v>
                </c:pt>
                <c:pt idx="1580">
                  <c:v>2.5300442757748261E-3</c:v>
                </c:pt>
                <c:pt idx="1581">
                  <c:v>2.5284450063211127E-3</c:v>
                </c:pt>
                <c:pt idx="1582">
                  <c:v>2.5268477574226151E-3</c:v>
                </c:pt>
                <c:pt idx="1583">
                  <c:v>2.5252525252525255E-3</c:v>
                </c:pt>
                <c:pt idx="1584">
                  <c:v>2.523659305993691E-3</c:v>
                </c:pt>
                <c:pt idx="1585">
                  <c:v>2.5220680958385876E-3</c:v>
                </c:pt>
                <c:pt idx="1586">
                  <c:v>2.520478890989288E-3</c:v>
                </c:pt>
                <c:pt idx="1587">
                  <c:v>2.5188916876574307E-3</c:v>
                </c:pt>
                <c:pt idx="1588">
                  <c:v>2.5173064820641915E-3</c:v>
                </c:pt>
                <c:pt idx="1589">
                  <c:v>2.5157232704402514E-3</c:v>
                </c:pt>
                <c:pt idx="1590">
                  <c:v>2.51414204902577E-3</c:v>
                </c:pt>
                <c:pt idx="1591">
                  <c:v>2.5125628140703518E-3</c:v>
                </c:pt>
                <c:pt idx="1592">
                  <c:v>2.5109855618330196E-3</c:v>
                </c:pt>
                <c:pt idx="1593">
                  <c:v>2.509410288582183E-3</c:v>
                </c:pt>
                <c:pt idx="1594">
                  <c:v>2.5078369905956114E-3</c:v>
                </c:pt>
                <c:pt idx="1595">
                  <c:v>2.5062656641604009E-3</c:v>
                </c:pt>
                <c:pt idx="1596">
                  <c:v>2.5046963055729492E-3</c:v>
                </c:pt>
                <c:pt idx="1597">
                  <c:v>2.5031289111389237E-3</c:v>
                </c:pt>
                <c:pt idx="1598">
                  <c:v>2.5015634771732333E-3</c:v>
                </c:pt>
                <c:pt idx="1599">
                  <c:v>2.5000000000000001E-3</c:v>
                </c:pt>
                <c:pt idx="1600">
                  <c:v>2.4984384759525295E-3</c:v>
                </c:pt>
                <c:pt idx="1601">
                  <c:v>2.4968789013732834E-3</c:v>
                </c:pt>
                <c:pt idx="1602">
                  <c:v>2.495321272613849E-3</c:v>
                </c:pt>
                <c:pt idx="1603">
                  <c:v>2.4937655860349127E-3</c:v>
                </c:pt>
                <c:pt idx="1604">
                  <c:v>2.4922118380062306E-3</c:v>
                </c:pt>
                <c:pt idx="1605">
                  <c:v>2.4906600249066002E-3</c:v>
                </c:pt>
                <c:pt idx="1606">
                  <c:v>2.4891101431238332E-3</c:v>
                </c:pt>
                <c:pt idx="1607">
                  <c:v>2.4875621890547263E-3</c:v>
                </c:pt>
                <c:pt idx="1608">
                  <c:v>2.486016159105034E-3</c:v>
                </c:pt>
                <c:pt idx="1609">
                  <c:v>2.4844720496894411E-3</c:v>
                </c:pt>
                <c:pt idx="1610">
                  <c:v>2.4829298572315332E-3</c:v>
                </c:pt>
                <c:pt idx="1611">
                  <c:v>2.4813895781637717E-3</c:v>
                </c:pt>
                <c:pt idx="1612">
                  <c:v>2.4798512089274642E-3</c:v>
                </c:pt>
                <c:pt idx="1613">
                  <c:v>2.4783147459727386E-3</c:v>
                </c:pt>
                <c:pt idx="1614">
                  <c:v>2.4767801857585141E-3</c:v>
                </c:pt>
                <c:pt idx="1615">
                  <c:v>2.4752475247524753E-3</c:v>
                </c:pt>
                <c:pt idx="1616">
                  <c:v>2.4737167594310453E-3</c:v>
                </c:pt>
                <c:pt idx="1617">
                  <c:v>2.472187886279357E-3</c:v>
                </c:pt>
                <c:pt idx="1618">
                  <c:v>2.4706609017912293E-3</c:v>
                </c:pt>
                <c:pt idx="1619">
                  <c:v>2.4691358024691358E-3</c:v>
                </c:pt>
                <c:pt idx="1620">
                  <c:v>2.4676125848241827E-3</c:v>
                </c:pt>
                <c:pt idx="1621">
                  <c:v>2.4660912453760789E-3</c:v>
                </c:pt>
                <c:pt idx="1622">
                  <c:v>2.4645717806531116E-3</c:v>
                </c:pt>
                <c:pt idx="1623">
                  <c:v>2.4630541871921183E-3</c:v>
                </c:pt>
                <c:pt idx="1624">
                  <c:v>2.4615384615384616E-3</c:v>
                </c:pt>
                <c:pt idx="1625">
                  <c:v>2.4600246002460025E-3</c:v>
                </c:pt>
                <c:pt idx="1626">
                  <c:v>2.4585125998770742E-3</c:v>
                </c:pt>
                <c:pt idx="1627">
                  <c:v>2.4570024570024569E-3</c:v>
                </c:pt>
                <c:pt idx="1628">
                  <c:v>2.4554941682013503E-3</c:v>
                </c:pt>
                <c:pt idx="1629">
                  <c:v>2.4539877300613498E-3</c:v>
                </c:pt>
                <c:pt idx="1630">
                  <c:v>2.452483139178418E-3</c:v>
                </c:pt>
                <c:pt idx="1631">
                  <c:v>2.4509803921568627E-3</c:v>
                </c:pt>
                <c:pt idx="1632">
                  <c:v>2.449479485609308E-3</c:v>
                </c:pt>
                <c:pt idx="1633">
                  <c:v>2.4479804161566705E-3</c:v>
                </c:pt>
                <c:pt idx="1634">
                  <c:v>2.4464831804281344E-3</c:v>
                </c:pt>
                <c:pt idx="1635">
                  <c:v>2.4449877750611247E-3</c:v>
                </c:pt>
                <c:pt idx="1636">
                  <c:v>2.4434941967012829E-3</c:v>
                </c:pt>
                <c:pt idx="1637">
                  <c:v>2.442002442002442E-3</c:v>
                </c:pt>
                <c:pt idx="1638">
                  <c:v>2.4405125076266015E-3</c:v>
                </c:pt>
                <c:pt idx="1639">
                  <c:v>2.4390243902439024E-3</c:v>
                </c:pt>
                <c:pt idx="1640">
                  <c:v>2.4375380865326022E-3</c:v>
                </c:pt>
                <c:pt idx="1641">
                  <c:v>2.4360535931790498E-3</c:v>
                </c:pt>
                <c:pt idx="1642">
                  <c:v>2.4345709068776629E-3</c:v>
                </c:pt>
                <c:pt idx="1643">
                  <c:v>2.4330900243309003E-3</c:v>
                </c:pt>
                <c:pt idx="1644">
                  <c:v>2.4316109422492403E-3</c:v>
                </c:pt>
                <c:pt idx="1645">
                  <c:v>2.4301336573511541E-3</c:v>
                </c:pt>
                <c:pt idx="1646">
                  <c:v>2.4286581663630845E-3</c:v>
                </c:pt>
                <c:pt idx="1647">
                  <c:v>2.4271844660194173E-3</c:v>
                </c:pt>
                <c:pt idx="1648">
                  <c:v>2.4257125530624622E-3</c:v>
                </c:pt>
                <c:pt idx="1649">
                  <c:v>2.4242424242424242E-3</c:v>
                </c:pt>
                <c:pt idx="1650">
                  <c:v>2.4227740763173833E-3</c:v>
                </c:pt>
                <c:pt idx="1651">
                  <c:v>2.4213075060532689E-3</c:v>
                </c:pt>
                <c:pt idx="1652">
                  <c:v>2.4198427102238356E-3</c:v>
                </c:pt>
                <c:pt idx="1653">
                  <c:v>2.4183796856106408E-3</c:v>
                </c:pt>
                <c:pt idx="1654">
                  <c:v>2.4169184290030211E-3</c:v>
                </c:pt>
                <c:pt idx="1655">
                  <c:v>2.4154589371980675E-3</c:v>
                </c:pt>
                <c:pt idx="1656">
                  <c:v>2.4140012070006035E-3</c:v>
                </c:pt>
                <c:pt idx="1657">
                  <c:v>2.4125452352231603E-3</c:v>
                </c:pt>
                <c:pt idx="1658">
                  <c:v>2.4110910186859553E-3</c:v>
                </c:pt>
                <c:pt idx="1659">
                  <c:v>2.4096385542168677E-3</c:v>
                </c:pt>
                <c:pt idx="1660">
                  <c:v>2.4081878386514148E-3</c:v>
                </c:pt>
                <c:pt idx="1661">
                  <c:v>2.4067388688327317E-3</c:v>
                </c:pt>
                <c:pt idx="1662">
                  <c:v>2.4052916416115455E-3</c:v>
                </c:pt>
                <c:pt idx="1663">
                  <c:v>2.403846153846154E-3</c:v>
                </c:pt>
                <c:pt idx="1664">
                  <c:v>2.4024024024024023E-3</c:v>
                </c:pt>
                <c:pt idx="1665">
                  <c:v>2.4009603841536613E-3</c:v>
                </c:pt>
                <c:pt idx="1666">
                  <c:v>2.3995200959808036E-3</c:v>
                </c:pt>
                <c:pt idx="1667">
                  <c:v>2.3980815347721821E-3</c:v>
                </c:pt>
                <c:pt idx="1668">
                  <c:v>2.396644697423607E-3</c:v>
                </c:pt>
                <c:pt idx="1669">
                  <c:v>2.3952095808383233E-3</c:v>
                </c:pt>
                <c:pt idx="1670">
                  <c:v>2.3937761819269898E-3</c:v>
                </c:pt>
                <c:pt idx="1671">
                  <c:v>2.3923444976076554E-3</c:v>
                </c:pt>
                <c:pt idx="1672">
                  <c:v>2.390914524805738E-3</c:v>
                </c:pt>
                <c:pt idx="1673">
                  <c:v>2.3894862604540022E-3</c:v>
                </c:pt>
                <c:pt idx="1674">
                  <c:v>2.3880597014925373E-3</c:v>
                </c:pt>
                <c:pt idx="1675">
                  <c:v>2.3866348448687352E-3</c:v>
                </c:pt>
                <c:pt idx="1676">
                  <c:v>2.3852116875372688E-3</c:v>
                </c:pt>
                <c:pt idx="1677">
                  <c:v>2.3837902264600714E-3</c:v>
                </c:pt>
                <c:pt idx="1678">
                  <c:v>2.3823704586063135E-3</c:v>
                </c:pt>
                <c:pt idx="1679">
                  <c:v>2.3809523809523812E-3</c:v>
                </c:pt>
                <c:pt idx="1680">
                  <c:v>2.3795359904818562E-3</c:v>
                </c:pt>
                <c:pt idx="1681">
                  <c:v>2.3781212841854932E-3</c:v>
                </c:pt>
                <c:pt idx="1682">
                  <c:v>2.3767082590612004E-3</c:v>
                </c:pt>
                <c:pt idx="1683">
                  <c:v>2.3752969121140144E-3</c:v>
                </c:pt>
                <c:pt idx="1684">
                  <c:v>2.373887240356083E-3</c:v>
                </c:pt>
                <c:pt idx="1685">
                  <c:v>2.3724792408066431E-3</c:v>
                </c:pt>
                <c:pt idx="1686">
                  <c:v>2.3710729104919974E-3</c:v>
                </c:pt>
                <c:pt idx="1687">
                  <c:v>2.3696682464454978E-3</c:v>
                </c:pt>
                <c:pt idx="1688">
                  <c:v>2.368265245707519E-3</c:v>
                </c:pt>
                <c:pt idx="1689">
                  <c:v>2.3668639053254438E-3</c:v>
                </c:pt>
                <c:pt idx="1690">
                  <c:v>2.3654642223536371E-3</c:v>
                </c:pt>
                <c:pt idx="1691">
                  <c:v>2.3640661938534278E-3</c:v>
                </c:pt>
                <c:pt idx="1692">
                  <c:v>2.3626698168930892E-3</c:v>
                </c:pt>
                <c:pt idx="1693">
                  <c:v>2.3612750885478157E-3</c:v>
                </c:pt>
                <c:pt idx="1694">
                  <c:v>2.359882005899705E-3</c:v>
                </c:pt>
                <c:pt idx="1695">
                  <c:v>2.3584905660377358E-3</c:v>
                </c:pt>
                <c:pt idx="1696">
                  <c:v>2.3571007660577489E-3</c:v>
                </c:pt>
                <c:pt idx="1697">
                  <c:v>2.3557126030624262E-3</c:v>
                </c:pt>
                <c:pt idx="1698">
                  <c:v>2.3543260741612712E-3</c:v>
                </c:pt>
                <c:pt idx="1699">
                  <c:v>2.352941176470588E-3</c:v>
                </c:pt>
                <c:pt idx="1700">
                  <c:v>2.3515579071134627E-3</c:v>
                </c:pt>
                <c:pt idx="1701">
                  <c:v>2.3501762632197414E-3</c:v>
                </c:pt>
                <c:pt idx="1702">
                  <c:v>2.3487962419260129E-3</c:v>
                </c:pt>
                <c:pt idx="1703">
                  <c:v>2.3474178403755869E-3</c:v>
                </c:pt>
                <c:pt idx="1704">
                  <c:v>2.3460410557184751E-3</c:v>
                </c:pt>
                <c:pt idx="1705">
                  <c:v>2.3446658851113715E-3</c:v>
                </c:pt>
                <c:pt idx="1706">
                  <c:v>2.3432923257176333E-3</c:v>
                </c:pt>
                <c:pt idx="1707">
                  <c:v>2.34192037470726E-3</c:v>
                </c:pt>
                <c:pt idx="1708">
                  <c:v>2.3405500292568754E-3</c:v>
                </c:pt>
                <c:pt idx="1709">
                  <c:v>2.3391812865497076E-3</c:v>
                </c:pt>
                <c:pt idx="1710">
                  <c:v>2.3378141437755697E-3</c:v>
                </c:pt>
                <c:pt idx="1711">
                  <c:v>2.3364485981308409E-3</c:v>
                </c:pt>
                <c:pt idx="1712">
                  <c:v>2.3350846468184472E-3</c:v>
                </c:pt>
                <c:pt idx="1713">
                  <c:v>2.3337222870478411E-3</c:v>
                </c:pt>
                <c:pt idx="1714">
                  <c:v>2.3323615160349854E-3</c:v>
                </c:pt>
                <c:pt idx="1715">
                  <c:v>2.331002331002331E-3</c:v>
                </c:pt>
                <c:pt idx="1716">
                  <c:v>2.3296447291788003E-3</c:v>
                </c:pt>
                <c:pt idx="1717">
                  <c:v>2.3282887077997671E-3</c:v>
                </c:pt>
                <c:pt idx="1718">
                  <c:v>2.3269342641070389E-3</c:v>
                </c:pt>
                <c:pt idx="1719">
                  <c:v>2.3255813953488372E-3</c:v>
                </c:pt>
                <c:pt idx="1720">
                  <c:v>2.3242300987797791E-3</c:v>
                </c:pt>
                <c:pt idx="1721">
                  <c:v>2.3228803716608595E-3</c:v>
                </c:pt>
                <c:pt idx="1722">
                  <c:v>2.3215322112594312E-3</c:v>
                </c:pt>
                <c:pt idx="1723">
                  <c:v>2.3201856148491878E-3</c:v>
                </c:pt>
                <c:pt idx="1724">
                  <c:v>2.3188405797101449E-3</c:v>
                </c:pt>
                <c:pt idx="1725">
                  <c:v>2.3174971031286211E-3</c:v>
                </c:pt>
                <c:pt idx="1726">
                  <c:v>2.3161551823972205E-3</c:v>
                </c:pt>
                <c:pt idx="1727">
                  <c:v>2.3148148148148147E-3</c:v>
                </c:pt>
                <c:pt idx="1728">
                  <c:v>2.3134759976865238E-3</c:v>
                </c:pt>
                <c:pt idx="1729">
                  <c:v>2.3121387283236996E-3</c:v>
                </c:pt>
                <c:pt idx="1730">
                  <c:v>2.3108030040439051E-3</c:v>
                </c:pt>
                <c:pt idx="1731">
                  <c:v>2.3094688221709007E-3</c:v>
                </c:pt>
                <c:pt idx="1732">
                  <c:v>2.3081361800346219E-3</c:v>
                </c:pt>
                <c:pt idx="1733">
                  <c:v>2.306805074971165E-3</c:v>
                </c:pt>
                <c:pt idx="1734">
                  <c:v>2.3054755043227667E-3</c:v>
                </c:pt>
                <c:pt idx="1735">
                  <c:v>2.304147465437788E-3</c:v>
                </c:pt>
                <c:pt idx="1736">
                  <c:v>2.3028209556706968E-3</c:v>
                </c:pt>
                <c:pt idx="1737">
                  <c:v>2.3014959723820483E-3</c:v>
                </c:pt>
                <c:pt idx="1738">
                  <c:v>2.3001725129384704E-3</c:v>
                </c:pt>
                <c:pt idx="1739">
                  <c:v>2.2988505747126436E-3</c:v>
                </c:pt>
                <c:pt idx="1740">
                  <c:v>2.2975301550832855E-3</c:v>
                </c:pt>
                <c:pt idx="1741">
                  <c:v>2.2962112514351321E-3</c:v>
                </c:pt>
                <c:pt idx="1742">
                  <c:v>2.2948938611589212E-3</c:v>
                </c:pt>
                <c:pt idx="1743">
                  <c:v>2.2935779816513763E-3</c:v>
                </c:pt>
                <c:pt idx="1744">
                  <c:v>2.2922636103151861E-3</c:v>
                </c:pt>
                <c:pt idx="1745">
                  <c:v>2.2909507445589921E-3</c:v>
                </c:pt>
                <c:pt idx="1746">
                  <c:v>2.2896393817973667E-3</c:v>
                </c:pt>
                <c:pt idx="1747">
                  <c:v>2.2883295194508009E-3</c:v>
                </c:pt>
                <c:pt idx="1748">
                  <c:v>2.2870211549456832E-3</c:v>
                </c:pt>
                <c:pt idx="1749">
                  <c:v>2.2857142857142859E-3</c:v>
                </c:pt>
                <c:pt idx="1750">
                  <c:v>2.2844089091947459E-3</c:v>
                </c:pt>
                <c:pt idx="1751">
                  <c:v>2.2831050228310501E-3</c:v>
                </c:pt>
                <c:pt idx="1752">
                  <c:v>2.2818026240730175E-3</c:v>
                </c:pt>
                <c:pt idx="1753">
                  <c:v>2.2805017103762829E-3</c:v>
                </c:pt>
                <c:pt idx="1754">
                  <c:v>2.2792022792022791E-3</c:v>
                </c:pt>
                <c:pt idx="1755">
                  <c:v>2.2779043280182231E-3</c:v>
                </c:pt>
                <c:pt idx="1756">
                  <c:v>2.2766078542970974E-3</c:v>
                </c:pt>
                <c:pt idx="1757">
                  <c:v>2.2753128555176336E-3</c:v>
                </c:pt>
                <c:pt idx="1758">
                  <c:v>2.2740193291642978E-3</c:v>
                </c:pt>
                <c:pt idx="1759">
                  <c:v>2.2727272727272726E-3</c:v>
                </c:pt>
                <c:pt idx="1760">
                  <c:v>2.2714366837024418E-3</c:v>
                </c:pt>
                <c:pt idx="1761">
                  <c:v>2.2701475595913734E-3</c:v>
                </c:pt>
                <c:pt idx="1762">
                  <c:v>2.2688598979013048E-3</c:v>
                </c:pt>
                <c:pt idx="1763">
                  <c:v>2.2675736961451248E-3</c:v>
                </c:pt>
                <c:pt idx="1764">
                  <c:v>2.2662889518413596E-3</c:v>
                </c:pt>
                <c:pt idx="1765">
                  <c:v>2.2650056625141564E-3</c:v>
                </c:pt>
                <c:pt idx="1766">
                  <c:v>2.2637238256932655E-3</c:v>
                </c:pt>
                <c:pt idx="1767">
                  <c:v>2.2624434389140274E-3</c:v>
                </c:pt>
                <c:pt idx="1768">
                  <c:v>2.2611644997173543E-3</c:v>
                </c:pt>
                <c:pt idx="1769">
                  <c:v>2.2598870056497176E-3</c:v>
                </c:pt>
                <c:pt idx="1770">
                  <c:v>2.258610954263128E-3</c:v>
                </c:pt>
                <c:pt idx="1771">
                  <c:v>2.257336343115124E-3</c:v>
                </c:pt>
                <c:pt idx="1772">
                  <c:v>2.2560631697687537E-3</c:v>
                </c:pt>
                <c:pt idx="1773">
                  <c:v>2.2547914317925591E-3</c:v>
                </c:pt>
                <c:pt idx="1774">
                  <c:v>2.2535211267605635E-3</c:v>
                </c:pt>
                <c:pt idx="1775">
                  <c:v>2.2522522522522522E-3</c:v>
                </c:pt>
                <c:pt idx="1776">
                  <c:v>2.2509848058525606E-3</c:v>
                </c:pt>
                <c:pt idx="1777">
                  <c:v>2.2497187851518562E-3</c:v>
                </c:pt>
                <c:pt idx="1778">
                  <c:v>2.2484541877459247E-3</c:v>
                </c:pt>
                <c:pt idx="1779">
                  <c:v>2.2471910112359553E-3</c:v>
                </c:pt>
                <c:pt idx="1780">
                  <c:v>2.2459292532285235E-3</c:v>
                </c:pt>
                <c:pt idx="1781">
                  <c:v>2.2446689113355782E-3</c:v>
                </c:pt>
                <c:pt idx="1782">
                  <c:v>2.2434099831744251E-3</c:v>
                </c:pt>
                <c:pt idx="1783">
                  <c:v>2.242152466367713E-3</c:v>
                </c:pt>
                <c:pt idx="1784">
                  <c:v>2.2408963585434172E-3</c:v>
                </c:pt>
                <c:pt idx="1785">
                  <c:v>2.2396416573348264E-3</c:v>
                </c:pt>
                <c:pt idx="1786">
                  <c:v>2.2383883603805262E-3</c:v>
                </c:pt>
                <c:pt idx="1787">
                  <c:v>2.2371364653243847E-3</c:v>
                </c:pt>
                <c:pt idx="1788">
                  <c:v>2.2358859698155395E-3</c:v>
                </c:pt>
                <c:pt idx="1789">
                  <c:v>2.2346368715083797E-3</c:v>
                </c:pt>
                <c:pt idx="1790">
                  <c:v>2.2333891680625349E-3</c:v>
                </c:pt>
                <c:pt idx="1791">
                  <c:v>2.232142857142857E-3</c:v>
                </c:pt>
                <c:pt idx="1792">
                  <c:v>2.2308979364194089E-3</c:v>
                </c:pt>
                <c:pt idx="1793">
                  <c:v>2.229654403567447E-3</c:v>
                </c:pt>
                <c:pt idx="1794">
                  <c:v>2.2284122562674096E-3</c:v>
                </c:pt>
                <c:pt idx="1795">
                  <c:v>2.2271714922048997E-3</c:v>
                </c:pt>
                <c:pt idx="1796">
                  <c:v>2.2259321090706734E-3</c:v>
                </c:pt>
                <c:pt idx="1797">
                  <c:v>2.2246941045606229E-3</c:v>
                </c:pt>
                <c:pt idx="1798">
                  <c:v>2.2234574763757642E-3</c:v>
                </c:pt>
                <c:pt idx="1799">
                  <c:v>2.2222222222222222E-3</c:v>
                </c:pt>
                <c:pt idx="1800">
                  <c:v>2.2209883398112162E-3</c:v>
                </c:pt>
                <c:pt idx="1801">
                  <c:v>2.2197558268590455E-3</c:v>
                </c:pt>
                <c:pt idx="1802">
                  <c:v>2.2185246810870773E-3</c:v>
                </c:pt>
                <c:pt idx="1803">
                  <c:v>2.2172949002217295E-3</c:v>
                </c:pt>
                <c:pt idx="1804">
                  <c:v>2.21606648199446E-3</c:v>
                </c:pt>
                <c:pt idx="1805">
                  <c:v>2.2148394241417496E-3</c:v>
                </c:pt>
                <c:pt idx="1806">
                  <c:v>2.2136137244050912E-3</c:v>
                </c:pt>
                <c:pt idx="1807">
                  <c:v>2.2123893805309734E-3</c:v>
                </c:pt>
                <c:pt idx="1808">
                  <c:v>2.2111663902708678E-3</c:v>
                </c:pt>
                <c:pt idx="1809">
                  <c:v>2.2099447513812156E-3</c:v>
                </c:pt>
                <c:pt idx="1810">
                  <c:v>2.2087244616234127E-3</c:v>
                </c:pt>
                <c:pt idx="1811">
                  <c:v>2.2075055187637969E-3</c:v>
                </c:pt>
                <c:pt idx="1812">
                  <c:v>2.206287920573635E-3</c:v>
                </c:pt>
                <c:pt idx="1813">
                  <c:v>2.205071664829107E-3</c:v>
                </c:pt>
                <c:pt idx="1814">
                  <c:v>2.2038567493112946E-3</c:v>
                </c:pt>
                <c:pt idx="1815">
                  <c:v>2.2026431718061676E-3</c:v>
                </c:pt>
                <c:pt idx="1816">
                  <c:v>2.2014309301045679E-3</c:v>
                </c:pt>
                <c:pt idx="1817">
                  <c:v>2.2002200220022001E-3</c:v>
                </c:pt>
                <c:pt idx="1818">
                  <c:v>2.1990104452996153E-3</c:v>
                </c:pt>
                <c:pt idx="1819">
                  <c:v>2.1978021978021978E-3</c:v>
                </c:pt>
                <c:pt idx="1820">
                  <c:v>2.1965952773201538E-3</c:v>
                </c:pt>
                <c:pt idx="1821">
                  <c:v>2.1953896816684962E-3</c:v>
                </c:pt>
                <c:pt idx="1822">
                  <c:v>2.1941854086670325E-3</c:v>
                </c:pt>
                <c:pt idx="1823">
                  <c:v>2.1929824561403508E-3</c:v>
                </c:pt>
                <c:pt idx="1824">
                  <c:v>2.1917808219178081E-3</c:v>
                </c:pt>
                <c:pt idx="1825">
                  <c:v>2.1905805038335158E-3</c:v>
                </c:pt>
                <c:pt idx="1826">
                  <c:v>2.1893814997263274E-3</c:v>
                </c:pt>
                <c:pt idx="1827">
                  <c:v>2.1881838074398249E-3</c:v>
                </c:pt>
                <c:pt idx="1828">
                  <c:v>2.1869874248223072E-3</c:v>
                </c:pt>
                <c:pt idx="1829">
                  <c:v>2.185792349726776E-3</c:v>
                </c:pt>
                <c:pt idx="1830">
                  <c:v>2.1845985800109228E-3</c:v>
                </c:pt>
                <c:pt idx="1831">
                  <c:v>2.1834061135371178E-3</c:v>
                </c:pt>
                <c:pt idx="1832">
                  <c:v>2.1822149481723948E-3</c:v>
                </c:pt>
                <c:pt idx="1833">
                  <c:v>2.1810250817884407E-3</c:v>
                </c:pt>
                <c:pt idx="1834">
                  <c:v>2.1798365122615805E-3</c:v>
                </c:pt>
                <c:pt idx="1835">
                  <c:v>2.1786492374727671E-3</c:v>
                </c:pt>
                <c:pt idx="1836">
                  <c:v>2.1774632553075669E-3</c:v>
                </c:pt>
                <c:pt idx="1837">
                  <c:v>2.176278563656148E-3</c:v>
                </c:pt>
                <c:pt idx="1838">
                  <c:v>2.1750951604132679E-3</c:v>
                </c:pt>
                <c:pt idx="1839">
                  <c:v>2.1739130434782609E-3</c:v>
                </c:pt>
                <c:pt idx="1840">
                  <c:v>2.1727322107550242E-3</c:v>
                </c:pt>
                <c:pt idx="1841">
                  <c:v>2.1715526601520088E-3</c:v>
                </c:pt>
                <c:pt idx="1842">
                  <c:v>2.170374389582203E-3</c:v>
                </c:pt>
                <c:pt idx="1843">
                  <c:v>2.1691973969631237E-3</c:v>
                </c:pt>
                <c:pt idx="1844">
                  <c:v>2.1680216802168022E-3</c:v>
                </c:pt>
                <c:pt idx="1845">
                  <c:v>2.1668472372697724E-3</c:v>
                </c:pt>
                <c:pt idx="1846">
                  <c:v>2.1656740660530591E-3</c:v>
                </c:pt>
                <c:pt idx="1847">
                  <c:v>2.1645021645021645E-3</c:v>
                </c:pt>
                <c:pt idx="1848">
                  <c:v>2.163331530557058E-3</c:v>
                </c:pt>
                <c:pt idx="1849">
                  <c:v>2.1621621621621622E-3</c:v>
                </c:pt>
                <c:pt idx="1850">
                  <c:v>2.1609940572663426E-3</c:v>
                </c:pt>
                <c:pt idx="1851">
                  <c:v>2.1598272138228943E-3</c:v>
                </c:pt>
                <c:pt idx="1852">
                  <c:v>2.1586616297895305E-3</c:v>
                </c:pt>
                <c:pt idx="1853">
                  <c:v>2.1574973031283709E-3</c:v>
                </c:pt>
                <c:pt idx="1854">
                  <c:v>2.1563342318059301E-3</c:v>
                </c:pt>
                <c:pt idx="1855">
                  <c:v>2.1551724137931034E-3</c:v>
                </c:pt>
                <c:pt idx="1856">
                  <c:v>2.1540118470651588E-3</c:v>
                </c:pt>
                <c:pt idx="1857">
                  <c:v>2.1528525296017221E-3</c:v>
                </c:pt>
                <c:pt idx="1858">
                  <c:v>2.1516944593867669E-3</c:v>
                </c:pt>
                <c:pt idx="1859">
                  <c:v>2.1505376344086021E-3</c:v>
                </c:pt>
                <c:pt idx="1860">
                  <c:v>2.1493820526598604E-3</c:v>
                </c:pt>
                <c:pt idx="1861">
                  <c:v>2.1482277121374865E-3</c:v>
                </c:pt>
                <c:pt idx="1862">
                  <c:v>2.1470746108427268E-3</c:v>
                </c:pt>
                <c:pt idx="1863">
                  <c:v>2.1459227467811159E-3</c:v>
                </c:pt>
                <c:pt idx="1864">
                  <c:v>2.1447721179624667E-3</c:v>
                </c:pt>
                <c:pt idx="1865">
                  <c:v>2.1436227224008574E-3</c:v>
                </c:pt>
                <c:pt idx="1866">
                  <c:v>2.1424745581146223E-3</c:v>
                </c:pt>
                <c:pt idx="1867">
                  <c:v>2.1413276231263384E-3</c:v>
                </c:pt>
                <c:pt idx="1868">
                  <c:v>2.1401819154628142E-3</c:v>
                </c:pt>
                <c:pt idx="1869">
                  <c:v>2.1390374331550803E-3</c:v>
                </c:pt>
                <c:pt idx="1870">
                  <c:v>2.137894174238375E-3</c:v>
                </c:pt>
                <c:pt idx="1871">
                  <c:v>2.136752136752137E-3</c:v>
                </c:pt>
                <c:pt idx="1872">
                  <c:v>2.1356113187399892E-3</c:v>
                </c:pt>
                <c:pt idx="1873">
                  <c:v>2.1344717182497333E-3</c:v>
                </c:pt>
                <c:pt idx="1874">
                  <c:v>2.1333333333333334E-3</c:v>
                </c:pt>
                <c:pt idx="1875">
                  <c:v>2.1321961620469083E-3</c:v>
                </c:pt>
                <c:pt idx="1876">
                  <c:v>2.1310602024507191E-3</c:v>
                </c:pt>
                <c:pt idx="1877">
                  <c:v>2.1299254526091589E-3</c:v>
                </c:pt>
                <c:pt idx="1878">
                  <c:v>2.1287919105907396E-3</c:v>
                </c:pt>
                <c:pt idx="1879">
                  <c:v>2.1276595744680851E-3</c:v>
                </c:pt>
                <c:pt idx="1880">
                  <c:v>2.1265284423179162E-3</c:v>
                </c:pt>
                <c:pt idx="1881">
                  <c:v>2.1253985122210413E-3</c:v>
                </c:pt>
                <c:pt idx="1882">
                  <c:v>2.1242697822623472E-3</c:v>
                </c:pt>
                <c:pt idx="1883">
                  <c:v>2.1231422505307855E-3</c:v>
                </c:pt>
                <c:pt idx="1884">
                  <c:v>2.1220159151193632E-3</c:v>
                </c:pt>
                <c:pt idx="1885">
                  <c:v>2.1208907741251328E-3</c:v>
                </c:pt>
                <c:pt idx="1886">
                  <c:v>2.1197668256491787E-3</c:v>
                </c:pt>
                <c:pt idx="1887">
                  <c:v>2.1186440677966102E-3</c:v>
                </c:pt>
                <c:pt idx="1888">
                  <c:v>2.1175224986765486E-3</c:v>
                </c:pt>
                <c:pt idx="1889">
                  <c:v>2.1164021164021165E-3</c:v>
                </c:pt>
                <c:pt idx="1890">
                  <c:v>2.1152829190904283E-3</c:v>
                </c:pt>
                <c:pt idx="1891">
                  <c:v>2.1141649048625794E-3</c:v>
                </c:pt>
                <c:pt idx="1892">
                  <c:v>2.1130480718436345E-3</c:v>
                </c:pt>
                <c:pt idx="1893">
                  <c:v>2.1119324181626186E-3</c:v>
                </c:pt>
                <c:pt idx="1894">
                  <c:v>2.1108179419525065E-3</c:v>
                </c:pt>
                <c:pt idx="1895">
                  <c:v>2.1097046413502108E-3</c:v>
                </c:pt>
                <c:pt idx="1896">
                  <c:v>2.1085925144965737E-3</c:v>
                </c:pt>
                <c:pt idx="1897">
                  <c:v>2.1074815595363539E-3</c:v>
                </c:pt>
                <c:pt idx="1898">
                  <c:v>2.1063717746182199E-3</c:v>
                </c:pt>
                <c:pt idx="1899">
                  <c:v>2.1052631578947368E-3</c:v>
                </c:pt>
                <c:pt idx="1900">
                  <c:v>2.1041557075223566E-3</c:v>
                </c:pt>
                <c:pt idx="1901">
                  <c:v>2.103049421661409E-3</c:v>
                </c:pt>
                <c:pt idx="1902">
                  <c:v>2.1019442984760903E-3</c:v>
                </c:pt>
                <c:pt idx="1903">
                  <c:v>2.1008403361344537E-3</c:v>
                </c:pt>
                <c:pt idx="1904">
                  <c:v>2.0997375328083989E-3</c:v>
                </c:pt>
                <c:pt idx="1905">
                  <c:v>2.0986358866736622E-3</c:v>
                </c:pt>
                <c:pt idx="1906">
                  <c:v>2.097535395909806E-3</c:v>
                </c:pt>
                <c:pt idx="1907">
                  <c:v>2.0964360587002098E-3</c:v>
                </c:pt>
                <c:pt idx="1908">
                  <c:v>2.0953378732320588E-3</c:v>
                </c:pt>
                <c:pt idx="1909">
                  <c:v>2.0942408376963353E-3</c:v>
                </c:pt>
                <c:pt idx="1910">
                  <c:v>2.0931449502878076E-3</c:v>
                </c:pt>
                <c:pt idx="1911">
                  <c:v>2.0920502092050207E-3</c:v>
                </c:pt>
                <c:pt idx="1912">
                  <c:v>2.0909566126502874E-3</c:v>
                </c:pt>
                <c:pt idx="1913">
                  <c:v>2.0898641588296763E-3</c:v>
                </c:pt>
                <c:pt idx="1914">
                  <c:v>2.0887728459530026E-3</c:v>
                </c:pt>
                <c:pt idx="1915">
                  <c:v>2.0876826722338203E-3</c:v>
                </c:pt>
                <c:pt idx="1916">
                  <c:v>2.0865936358894104E-3</c:v>
                </c:pt>
                <c:pt idx="1917">
                  <c:v>2.0855057351407717E-3</c:v>
                </c:pt>
                <c:pt idx="1918">
                  <c:v>2.0844189682126106E-3</c:v>
                </c:pt>
                <c:pt idx="1919">
                  <c:v>2.0833333333333333E-3</c:v>
                </c:pt>
                <c:pt idx="1920">
                  <c:v>2.0822488287350338E-3</c:v>
                </c:pt>
                <c:pt idx="1921">
                  <c:v>2.0811654526534861E-3</c:v>
                </c:pt>
                <c:pt idx="1922">
                  <c:v>2.0800832033281333E-3</c:v>
                </c:pt>
                <c:pt idx="1923">
                  <c:v>2.0790020790020791E-3</c:v>
                </c:pt>
                <c:pt idx="1924">
                  <c:v>2.0779220779220779E-3</c:v>
                </c:pt>
                <c:pt idx="1925">
                  <c:v>2.0768431983385254E-3</c:v>
                </c:pt>
                <c:pt idx="1926">
                  <c:v>2.0757654385054488E-3</c:v>
                </c:pt>
                <c:pt idx="1927">
                  <c:v>2.0746887966804979E-3</c:v>
                </c:pt>
                <c:pt idx="1928">
                  <c:v>2.0736132711249352E-3</c:v>
                </c:pt>
                <c:pt idx="1929">
                  <c:v>2.0725388601036268E-3</c:v>
                </c:pt>
                <c:pt idx="1930">
                  <c:v>2.0714655618850335E-3</c:v>
                </c:pt>
                <c:pt idx="1931">
                  <c:v>2.070393374741201E-3</c:v>
                </c:pt>
                <c:pt idx="1932">
                  <c:v>2.0693222969477496E-3</c:v>
                </c:pt>
                <c:pt idx="1933">
                  <c:v>2.0682523267838678E-3</c:v>
                </c:pt>
                <c:pt idx="1934">
                  <c:v>2.0671834625322996E-3</c:v>
                </c:pt>
                <c:pt idx="1935">
                  <c:v>2.0661157024793389E-3</c:v>
                </c:pt>
                <c:pt idx="1936">
                  <c:v>2.0650490449148169E-3</c:v>
                </c:pt>
                <c:pt idx="1937">
                  <c:v>2.0639834881320948E-3</c:v>
                </c:pt>
                <c:pt idx="1938">
                  <c:v>2.0629190304280558E-3</c:v>
                </c:pt>
                <c:pt idx="1939">
                  <c:v>2.0618556701030928E-3</c:v>
                </c:pt>
                <c:pt idx="1940">
                  <c:v>2.0607934054611026E-3</c:v>
                </c:pt>
                <c:pt idx="1941">
                  <c:v>2.0597322348094747E-3</c:v>
                </c:pt>
                <c:pt idx="1942">
                  <c:v>2.0586721564590841E-3</c:v>
                </c:pt>
                <c:pt idx="1943">
                  <c:v>2.05761316872428E-3</c:v>
                </c:pt>
                <c:pt idx="1944">
                  <c:v>2.056555269922879E-3</c:v>
                </c:pt>
                <c:pt idx="1945">
                  <c:v>2.0554984583761563E-3</c:v>
                </c:pt>
                <c:pt idx="1946">
                  <c:v>2.0544427324088342E-3</c:v>
                </c:pt>
                <c:pt idx="1947">
                  <c:v>2.0533880903490761E-3</c:v>
                </c:pt>
                <c:pt idx="1948">
                  <c:v>2.052334530528476E-3</c:v>
                </c:pt>
                <c:pt idx="1949">
                  <c:v>2.0512820512820513E-3</c:v>
                </c:pt>
                <c:pt idx="1950">
                  <c:v>2.0502306509482316E-3</c:v>
                </c:pt>
                <c:pt idx="1951">
                  <c:v>2.0491803278688526E-3</c:v>
                </c:pt>
                <c:pt idx="1952">
                  <c:v>2.0481310803891449E-3</c:v>
                </c:pt>
                <c:pt idx="1953">
                  <c:v>2.0470829068577278E-3</c:v>
                </c:pt>
                <c:pt idx="1954">
                  <c:v>2.0460358056265983E-3</c:v>
                </c:pt>
                <c:pt idx="1955">
                  <c:v>2.0449897750511249E-3</c:v>
                </c:pt>
                <c:pt idx="1956">
                  <c:v>2.043944813490036E-3</c:v>
                </c:pt>
                <c:pt idx="1957">
                  <c:v>2.0429009193054137E-3</c:v>
                </c:pt>
                <c:pt idx="1958">
                  <c:v>2.0418580908626851E-3</c:v>
                </c:pt>
                <c:pt idx="1959">
                  <c:v>2.0408163265306124E-3</c:v>
                </c:pt>
                <c:pt idx="1960">
                  <c:v>2.0397756246812852E-3</c:v>
                </c:pt>
                <c:pt idx="1961">
                  <c:v>2.0387359836901123E-3</c:v>
                </c:pt>
                <c:pt idx="1962">
                  <c:v>2.0376974019358125E-3</c:v>
                </c:pt>
                <c:pt idx="1963">
                  <c:v>2.0366598778004071E-3</c:v>
                </c:pt>
                <c:pt idx="1964">
                  <c:v>2.0356234096692112E-3</c:v>
                </c:pt>
                <c:pt idx="1965">
                  <c:v>2.0345879959308239E-3</c:v>
                </c:pt>
                <c:pt idx="1966">
                  <c:v>2.0335536349771225E-3</c:v>
                </c:pt>
                <c:pt idx="1967">
                  <c:v>2.0325203252032522E-3</c:v>
                </c:pt>
                <c:pt idx="1968">
                  <c:v>2.0314880650076179E-3</c:v>
                </c:pt>
                <c:pt idx="1969">
                  <c:v>2.0304568527918783E-3</c:v>
                </c:pt>
                <c:pt idx="1970">
                  <c:v>2.0294266869609334E-3</c:v>
                </c:pt>
                <c:pt idx="1971">
                  <c:v>2.0283975659229209E-3</c:v>
                </c:pt>
                <c:pt idx="1972">
                  <c:v>2.0273694880892043E-3</c:v>
                </c:pt>
                <c:pt idx="1973">
                  <c:v>2.0263424518743669E-3</c:v>
                </c:pt>
                <c:pt idx="1974">
                  <c:v>2.0253164556962027E-3</c:v>
                </c:pt>
                <c:pt idx="1975">
                  <c:v>2.0242914979757085E-3</c:v>
                </c:pt>
                <c:pt idx="1976">
                  <c:v>2.0232675771370764E-3</c:v>
                </c:pt>
                <c:pt idx="1977">
                  <c:v>2.0222446916076846E-3</c:v>
                </c:pt>
                <c:pt idx="1978">
                  <c:v>2.0212228398180901E-3</c:v>
                </c:pt>
                <c:pt idx="1979">
                  <c:v>2.0202020202020202E-3</c:v>
                </c:pt>
                <c:pt idx="1980">
                  <c:v>2.0191822311963654E-3</c:v>
                </c:pt>
                <c:pt idx="1981">
                  <c:v>2.0181634712411706E-3</c:v>
                </c:pt>
                <c:pt idx="1982">
                  <c:v>2.017145738779627E-3</c:v>
                </c:pt>
                <c:pt idx="1983">
                  <c:v>2.0161290322580645E-3</c:v>
                </c:pt>
                <c:pt idx="1984">
                  <c:v>2.0151133501259445E-3</c:v>
                </c:pt>
                <c:pt idx="1985">
                  <c:v>2.014098690835851E-3</c:v>
                </c:pt>
                <c:pt idx="1986">
                  <c:v>2.0130850528434826E-3</c:v>
                </c:pt>
                <c:pt idx="1987">
                  <c:v>2.012072434607646E-3</c:v>
                </c:pt>
                <c:pt idx="1988">
                  <c:v>2.0110608345902461E-3</c:v>
                </c:pt>
                <c:pt idx="1989">
                  <c:v>2.0100502512562816E-3</c:v>
                </c:pt>
                <c:pt idx="1990">
                  <c:v>2.0090406830738324E-3</c:v>
                </c:pt>
                <c:pt idx="1991">
                  <c:v>2.008032128514056E-3</c:v>
                </c:pt>
                <c:pt idx="1992">
                  <c:v>2.007024586051179E-3</c:v>
                </c:pt>
                <c:pt idx="1993">
                  <c:v>2.0060180541624875E-3</c:v>
                </c:pt>
                <c:pt idx="1994">
                  <c:v>2.0050125313283208E-3</c:v>
                </c:pt>
                <c:pt idx="1995">
                  <c:v>2.004008016032064E-3</c:v>
                </c:pt>
                <c:pt idx="1996">
                  <c:v>2.00300450676014E-3</c:v>
                </c:pt>
                <c:pt idx="1997">
                  <c:v>2.002002002002002E-3</c:v>
                </c:pt>
                <c:pt idx="1998">
                  <c:v>2.0010005002501249E-3</c:v>
                </c:pt>
                <c:pt idx="1999">
                  <c:v>2E-3</c:v>
                </c:pt>
                <c:pt idx="2000">
                  <c:v>1.9990004997501249E-3</c:v>
                </c:pt>
                <c:pt idx="2001">
                  <c:v>1.998001998001998E-3</c:v>
                </c:pt>
                <c:pt idx="2002">
                  <c:v>1.99700449326011E-3</c:v>
                </c:pt>
                <c:pt idx="2003">
                  <c:v>1.996007984031936E-3</c:v>
                </c:pt>
                <c:pt idx="2004">
                  <c:v>1.99501246882793E-3</c:v>
                </c:pt>
                <c:pt idx="2005">
                  <c:v>1.9940179461615153E-3</c:v>
                </c:pt>
                <c:pt idx="2006">
                  <c:v>1.9930244145490781E-3</c:v>
                </c:pt>
                <c:pt idx="2007">
                  <c:v>1.9920318725099601E-3</c:v>
                </c:pt>
                <c:pt idx="2008">
                  <c:v>1.9910403185664509E-3</c:v>
                </c:pt>
                <c:pt idx="2009">
                  <c:v>1.990049751243781E-3</c:v>
                </c:pt>
                <c:pt idx="2010">
                  <c:v>1.9890601690701142E-3</c:v>
                </c:pt>
                <c:pt idx="2011">
                  <c:v>1.9880715705765406E-3</c:v>
                </c:pt>
                <c:pt idx="2012">
                  <c:v>1.987083954297069E-3</c:v>
                </c:pt>
                <c:pt idx="2013">
                  <c:v>1.9860973187686196E-3</c:v>
                </c:pt>
                <c:pt idx="2014">
                  <c:v>1.9851116625310174E-3</c:v>
                </c:pt>
                <c:pt idx="2015">
                  <c:v>1.984126984126984E-3</c:v>
                </c:pt>
                <c:pt idx="2016">
                  <c:v>1.9831432821021317E-3</c:v>
                </c:pt>
                <c:pt idx="2017">
                  <c:v>1.9821605550049554E-3</c:v>
                </c:pt>
                <c:pt idx="2018">
                  <c:v>1.9811788013868251E-3</c:v>
                </c:pt>
                <c:pt idx="2019">
                  <c:v>1.9801980198019802E-3</c:v>
                </c:pt>
                <c:pt idx="2020">
                  <c:v>1.9792182088075212E-3</c:v>
                </c:pt>
                <c:pt idx="2021">
                  <c:v>1.9782393669634025E-3</c:v>
                </c:pt>
                <c:pt idx="2022">
                  <c:v>1.9772614928324269E-3</c:v>
                </c:pt>
                <c:pt idx="2023">
                  <c:v>1.976284584980237E-3</c:v>
                </c:pt>
                <c:pt idx="2024">
                  <c:v>1.9753086419753087E-3</c:v>
                </c:pt>
                <c:pt idx="2025">
                  <c:v>1.9743336623889436E-3</c:v>
                </c:pt>
                <c:pt idx="2026">
                  <c:v>1.9733596447952641E-3</c:v>
                </c:pt>
                <c:pt idx="2027">
                  <c:v>1.9723865877712033E-3</c:v>
                </c:pt>
                <c:pt idx="2028">
                  <c:v>1.9714144898965009E-3</c:v>
                </c:pt>
                <c:pt idx="2029">
                  <c:v>1.9704433497536944E-3</c:v>
                </c:pt>
                <c:pt idx="2030">
                  <c:v>1.9694731659281144E-3</c:v>
                </c:pt>
                <c:pt idx="2031">
                  <c:v>1.968503937007874E-3</c:v>
                </c:pt>
                <c:pt idx="2032">
                  <c:v>1.9675356615838661E-3</c:v>
                </c:pt>
                <c:pt idx="2033">
                  <c:v>1.9665683382497543E-3</c:v>
                </c:pt>
                <c:pt idx="2034">
                  <c:v>1.9656019656019656E-3</c:v>
                </c:pt>
                <c:pt idx="2035">
                  <c:v>1.9646365422396855E-3</c:v>
                </c:pt>
                <c:pt idx="2036">
                  <c:v>1.9636720667648502E-3</c:v>
                </c:pt>
                <c:pt idx="2037">
                  <c:v>1.9627085377821392E-3</c:v>
                </c:pt>
                <c:pt idx="2038">
                  <c:v>1.9617459538989702E-3</c:v>
                </c:pt>
                <c:pt idx="2039">
                  <c:v>1.9607843137254902E-3</c:v>
                </c:pt>
                <c:pt idx="2040">
                  <c:v>1.9598236158745713E-3</c:v>
                </c:pt>
                <c:pt idx="2041">
                  <c:v>1.9588638589618022E-3</c:v>
                </c:pt>
                <c:pt idx="2042">
                  <c:v>1.9579050416054823E-3</c:v>
                </c:pt>
                <c:pt idx="2043">
                  <c:v>1.9569471624266144E-3</c:v>
                </c:pt>
                <c:pt idx="2044">
                  <c:v>1.9559902200488996E-3</c:v>
                </c:pt>
                <c:pt idx="2045">
                  <c:v>1.9550342130987292E-3</c:v>
                </c:pt>
                <c:pt idx="2046">
                  <c:v>1.9540791402051783E-3</c:v>
                </c:pt>
                <c:pt idx="2047">
                  <c:v>1.953125E-3</c:v>
                </c:pt>
              </c:numCache>
            </c:numRef>
          </c:yVal>
          <c:smooth val="0"/>
        </c:ser>
        <c:ser>
          <c:idx val="5"/>
          <c:order val="5"/>
          <c:tx>
            <c:strRef>
              <c:f>Sheet1!$G$1</c:f>
              <c:strCache>
                <c:ptCount val="1"/>
                <c:pt idx="0">
                  <c:v>5</c:v>
                </c:pt>
              </c:strCache>
            </c:strRef>
          </c:tx>
          <c:spPr>
            <a:ln w="12700">
              <a:solidFill>
                <a:schemeClr val="bg1">
                  <a:lumMod val="50000"/>
                </a:schemeClr>
              </a:solidFill>
            </a:ln>
          </c:spPr>
          <c:marker>
            <c:symbol val="none"/>
          </c:marker>
          <c:xVal>
            <c:numRef>
              <c:f>Sheet1!$A$2:$A$2049</c:f>
              <c:numCache>
                <c:formatCode>General</c:formatCode>
                <c:ptCount val="204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numCache>
            </c:numRef>
          </c:xVal>
          <c:yVal>
            <c:numRef>
              <c:f>Sheet1!$G$2:$G$2049</c:f>
              <c:numCache>
                <c:formatCode>General</c:formatCode>
                <c:ptCount val="2048"/>
                <c:pt idx="0">
                  <c:v>5</c:v>
                </c:pt>
                <c:pt idx="1">
                  <c:v>2.5</c:v>
                </c:pt>
                <c:pt idx="2">
                  <c:v>1.6666666666666667</c:v>
                </c:pt>
                <c:pt idx="3">
                  <c:v>1.25</c:v>
                </c:pt>
                <c:pt idx="4">
                  <c:v>1</c:v>
                </c:pt>
                <c:pt idx="5">
                  <c:v>0.83333333333333337</c:v>
                </c:pt>
                <c:pt idx="6">
                  <c:v>0.7142857142857143</c:v>
                </c:pt>
                <c:pt idx="7">
                  <c:v>0.625</c:v>
                </c:pt>
                <c:pt idx="8">
                  <c:v>0.55555555555555558</c:v>
                </c:pt>
                <c:pt idx="9">
                  <c:v>0.5</c:v>
                </c:pt>
                <c:pt idx="10">
                  <c:v>0.45454545454545453</c:v>
                </c:pt>
                <c:pt idx="11">
                  <c:v>0.41666666666666669</c:v>
                </c:pt>
                <c:pt idx="12">
                  <c:v>0.38461538461538464</c:v>
                </c:pt>
                <c:pt idx="13">
                  <c:v>0.35714285714285715</c:v>
                </c:pt>
                <c:pt idx="14">
                  <c:v>0.33333333333333331</c:v>
                </c:pt>
                <c:pt idx="15">
                  <c:v>0.3125</c:v>
                </c:pt>
                <c:pt idx="16">
                  <c:v>0.29411764705882354</c:v>
                </c:pt>
                <c:pt idx="17">
                  <c:v>0.27777777777777779</c:v>
                </c:pt>
                <c:pt idx="18">
                  <c:v>0.26315789473684209</c:v>
                </c:pt>
                <c:pt idx="19">
                  <c:v>0.25</c:v>
                </c:pt>
                <c:pt idx="20">
                  <c:v>0.23809523809523808</c:v>
                </c:pt>
                <c:pt idx="21">
                  <c:v>0.22727272727272727</c:v>
                </c:pt>
                <c:pt idx="22">
                  <c:v>0.21739130434782608</c:v>
                </c:pt>
                <c:pt idx="23">
                  <c:v>0.20833333333333334</c:v>
                </c:pt>
                <c:pt idx="24">
                  <c:v>0.2</c:v>
                </c:pt>
                <c:pt idx="25">
                  <c:v>0.19230769230769232</c:v>
                </c:pt>
                <c:pt idx="26">
                  <c:v>0.18518518518518517</c:v>
                </c:pt>
                <c:pt idx="27">
                  <c:v>0.17857142857142858</c:v>
                </c:pt>
                <c:pt idx="28">
                  <c:v>0.17241379310344829</c:v>
                </c:pt>
                <c:pt idx="29">
                  <c:v>0.16666666666666666</c:v>
                </c:pt>
                <c:pt idx="30">
                  <c:v>0.16129032258064516</c:v>
                </c:pt>
                <c:pt idx="31">
                  <c:v>0.15625</c:v>
                </c:pt>
                <c:pt idx="32">
                  <c:v>0.15151515151515152</c:v>
                </c:pt>
                <c:pt idx="33">
                  <c:v>0.14705882352941177</c:v>
                </c:pt>
                <c:pt idx="34">
                  <c:v>0.14285714285714285</c:v>
                </c:pt>
                <c:pt idx="35">
                  <c:v>0.1388888888888889</c:v>
                </c:pt>
                <c:pt idx="36">
                  <c:v>0.13513513513513514</c:v>
                </c:pt>
                <c:pt idx="37">
                  <c:v>0.13157894736842105</c:v>
                </c:pt>
                <c:pt idx="38">
                  <c:v>0.12820512820512819</c:v>
                </c:pt>
                <c:pt idx="39">
                  <c:v>0.125</c:v>
                </c:pt>
                <c:pt idx="40">
                  <c:v>0.12195121951219512</c:v>
                </c:pt>
                <c:pt idx="41">
                  <c:v>0.11904761904761904</c:v>
                </c:pt>
                <c:pt idx="42">
                  <c:v>0.11627906976744186</c:v>
                </c:pt>
                <c:pt idx="43">
                  <c:v>0.11363636363636363</c:v>
                </c:pt>
                <c:pt idx="44">
                  <c:v>0.1111111111111111</c:v>
                </c:pt>
                <c:pt idx="45">
                  <c:v>0.10869565217391304</c:v>
                </c:pt>
                <c:pt idx="46">
                  <c:v>0.10638297872340426</c:v>
                </c:pt>
                <c:pt idx="47">
                  <c:v>0.10416666666666667</c:v>
                </c:pt>
                <c:pt idx="48">
                  <c:v>0.10204081632653061</c:v>
                </c:pt>
                <c:pt idx="49">
                  <c:v>0.1</c:v>
                </c:pt>
                <c:pt idx="50">
                  <c:v>9.8039215686274508E-2</c:v>
                </c:pt>
                <c:pt idx="51">
                  <c:v>9.6153846153846159E-2</c:v>
                </c:pt>
                <c:pt idx="52">
                  <c:v>9.4339622641509441E-2</c:v>
                </c:pt>
                <c:pt idx="53">
                  <c:v>9.2592592592592587E-2</c:v>
                </c:pt>
                <c:pt idx="54">
                  <c:v>9.0909090909090912E-2</c:v>
                </c:pt>
                <c:pt idx="55">
                  <c:v>8.9285714285714288E-2</c:v>
                </c:pt>
                <c:pt idx="56">
                  <c:v>8.771929824561403E-2</c:v>
                </c:pt>
                <c:pt idx="57">
                  <c:v>8.6206896551724144E-2</c:v>
                </c:pt>
                <c:pt idx="58">
                  <c:v>8.4745762711864403E-2</c:v>
                </c:pt>
                <c:pt idx="59">
                  <c:v>8.3333333333333329E-2</c:v>
                </c:pt>
                <c:pt idx="60">
                  <c:v>8.1967213114754092E-2</c:v>
                </c:pt>
                <c:pt idx="61">
                  <c:v>8.0645161290322578E-2</c:v>
                </c:pt>
                <c:pt idx="62">
                  <c:v>7.9365079365079361E-2</c:v>
                </c:pt>
                <c:pt idx="63">
                  <c:v>7.8125E-2</c:v>
                </c:pt>
                <c:pt idx="64">
                  <c:v>7.6923076923076927E-2</c:v>
                </c:pt>
                <c:pt idx="65">
                  <c:v>7.575757575757576E-2</c:v>
                </c:pt>
                <c:pt idx="66">
                  <c:v>7.4626865671641784E-2</c:v>
                </c:pt>
                <c:pt idx="67">
                  <c:v>7.3529411764705885E-2</c:v>
                </c:pt>
                <c:pt idx="68">
                  <c:v>7.2463768115942032E-2</c:v>
                </c:pt>
                <c:pt idx="69">
                  <c:v>7.1428571428571425E-2</c:v>
                </c:pt>
                <c:pt idx="70">
                  <c:v>7.0422535211267609E-2</c:v>
                </c:pt>
                <c:pt idx="71">
                  <c:v>6.9444444444444448E-2</c:v>
                </c:pt>
                <c:pt idx="72">
                  <c:v>6.8493150684931503E-2</c:v>
                </c:pt>
                <c:pt idx="73">
                  <c:v>6.7567567567567571E-2</c:v>
                </c:pt>
                <c:pt idx="74">
                  <c:v>6.6666666666666666E-2</c:v>
                </c:pt>
                <c:pt idx="75">
                  <c:v>6.5789473684210523E-2</c:v>
                </c:pt>
                <c:pt idx="76">
                  <c:v>6.4935064935064929E-2</c:v>
                </c:pt>
                <c:pt idx="77">
                  <c:v>6.4102564102564097E-2</c:v>
                </c:pt>
                <c:pt idx="78">
                  <c:v>6.3291139240506333E-2</c:v>
                </c:pt>
                <c:pt idx="79">
                  <c:v>6.25E-2</c:v>
                </c:pt>
                <c:pt idx="80">
                  <c:v>6.1728395061728392E-2</c:v>
                </c:pt>
                <c:pt idx="81">
                  <c:v>6.097560975609756E-2</c:v>
                </c:pt>
                <c:pt idx="82">
                  <c:v>6.0240963855421686E-2</c:v>
                </c:pt>
                <c:pt idx="83">
                  <c:v>5.9523809523809521E-2</c:v>
                </c:pt>
                <c:pt idx="84">
                  <c:v>5.8823529411764705E-2</c:v>
                </c:pt>
                <c:pt idx="85">
                  <c:v>5.8139534883720929E-2</c:v>
                </c:pt>
                <c:pt idx="86">
                  <c:v>5.7471264367816091E-2</c:v>
                </c:pt>
                <c:pt idx="87">
                  <c:v>5.6818181818181816E-2</c:v>
                </c:pt>
                <c:pt idx="88">
                  <c:v>5.6179775280898875E-2</c:v>
                </c:pt>
                <c:pt idx="89">
                  <c:v>5.5555555555555552E-2</c:v>
                </c:pt>
                <c:pt idx="90">
                  <c:v>5.4945054945054944E-2</c:v>
                </c:pt>
                <c:pt idx="91">
                  <c:v>5.434782608695652E-2</c:v>
                </c:pt>
                <c:pt idx="92">
                  <c:v>5.3763440860215055E-2</c:v>
                </c:pt>
                <c:pt idx="93">
                  <c:v>5.3191489361702128E-2</c:v>
                </c:pt>
                <c:pt idx="94">
                  <c:v>5.2631578947368418E-2</c:v>
                </c:pt>
                <c:pt idx="95">
                  <c:v>5.2083333333333336E-2</c:v>
                </c:pt>
                <c:pt idx="96">
                  <c:v>5.1546391752577317E-2</c:v>
                </c:pt>
                <c:pt idx="97">
                  <c:v>5.1020408163265307E-2</c:v>
                </c:pt>
                <c:pt idx="98">
                  <c:v>5.0505050505050504E-2</c:v>
                </c:pt>
                <c:pt idx="99">
                  <c:v>0.05</c:v>
                </c:pt>
                <c:pt idx="100">
                  <c:v>4.9504950495049507E-2</c:v>
                </c:pt>
                <c:pt idx="101">
                  <c:v>4.9019607843137254E-2</c:v>
                </c:pt>
                <c:pt idx="102">
                  <c:v>4.8543689320388349E-2</c:v>
                </c:pt>
                <c:pt idx="103">
                  <c:v>4.807692307692308E-2</c:v>
                </c:pt>
                <c:pt idx="104">
                  <c:v>4.7619047619047616E-2</c:v>
                </c:pt>
                <c:pt idx="105">
                  <c:v>4.716981132075472E-2</c:v>
                </c:pt>
                <c:pt idx="106">
                  <c:v>4.6728971962616821E-2</c:v>
                </c:pt>
                <c:pt idx="107">
                  <c:v>4.6296296296296294E-2</c:v>
                </c:pt>
                <c:pt idx="108">
                  <c:v>4.5871559633027525E-2</c:v>
                </c:pt>
                <c:pt idx="109">
                  <c:v>4.5454545454545456E-2</c:v>
                </c:pt>
                <c:pt idx="110">
                  <c:v>4.5045045045045043E-2</c:v>
                </c:pt>
                <c:pt idx="111">
                  <c:v>4.4642857142857144E-2</c:v>
                </c:pt>
                <c:pt idx="112">
                  <c:v>4.4247787610619468E-2</c:v>
                </c:pt>
                <c:pt idx="113">
                  <c:v>4.3859649122807015E-2</c:v>
                </c:pt>
                <c:pt idx="114">
                  <c:v>4.3478260869565216E-2</c:v>
                </c:pt>
                <c:pt idx="115">
                  <c:v>4.3103448275862072E-2</c:v>
                </c:pt>
                <c:pt idx="116">
                  <c:v>4.2735042735042736E-2</c:v>
                </c:pt>
                <c:pt idx="117">
                  <c:v>4.2372881355932202E-2</c:v>
                </c:pt>
                <c:pt idx="118">
                  <c:v>4.2016806722689079E-2</c:v>
                </c:pt>
                <c:pt idx="119">
                  <c:v>4.1666666666666664E-2</c:v>
                </c:pt>
                <c:pt idx="120">
                  <c:v>4.1322314049586778E-2</c:v>
                </c:pt>
                <c:pt idx="121">
                  <c:v>4.0983606557377046E-2</c:v>
                </c:pt>
                <c:pt idx="122">
                  <c:v>4.065040650406504E-2</c:v>
                </c:pt>
                <c:pt idx="123">
                  <c:v>4.0322580645161289E-2</c:v>
                </c:pt>
                <c:pt idx="124">
                  <c:v>0.04</c:v>
                </c:pt>
                <c:pt idx="125">
                  <c:v>3.968253968253968E-2</c:v>
                </c:pt>
                <c:pt idx="126">
                  <c:v>3.937007874015748E-2</c:v>
                </c:pt>
                <c:pt idx="127">
                  <c:v>3.90625E-2</c:v>
                </c:pt>
                <c:pt idx="128">
                  <c:v>3.875968992248062E-2</c:v>
                </c:pt>
                <c:pt idx="129">
                  <c:v>3.8461538461538464E-2</c:v>
                </c:pt>
                <c:pt idx="130">
                  <c:v>3.8167938931297711E-2</c:v>
                </c:pt>
                <c:pt idx="131">
                  <c:v>3.787878787878788E-2</c:v>
                </c:pt>
                <c:pt idx="132">
                  <c:v>3.7593984962406013E-2</c:v>
                </c:pt>
                <c:pt idx="133">
                  <c:v>3.7313432835820892E-2</c:v>
                </c:pt>
                <c:pt idx="134">
                  <c:v>3.7037037037037035E-2</c:v>
                </c:pt>
                <c:pt idx="135">
                  <c:v>3.6764705882352942E-2</c:v>
                </c:pt>
                <c:pt idx="136">
                  <c:v>3.6496350364963501E-2</c:v>
                </c:pt>
                <c:pt idx="137">
                  <c:v>3.6231884057971016E-2</c:v>
                </c:pt>
                <c:pt idx="138">
                  <c:v>3.5971223021582732E-2</c:v>
                </c:pt>
                <c:pt idx="139">
                  <c:v>3.5714285714285712E-2</c:v>
                </c:pt>
                <c:pt idx="140">
                  <c:v>3.5460992907801421E-2</c:v>
                </c:pt>
                <c:pt idx="141">
                  <c:v>3.5211267605633804E-2</c:v>
                </c:pt>
                <c:pt idx="142">
                  <c:v>3.4965034965034968E-2</c:v>
                </c:pt>
                <c:pt idx="143">
                  <c:v>3.4722222222222224E-2</c:v>
                </c:pt>
                <c:pt idx="144">
                  <c:v>3.4482758620689655E-2</c:v>
                </c:pt>
                <c:pt idx="145">
                  <c:v>3.4246575342465752E-2</c:v>
                </c:pt>
                <c:pt idx="146">
                  <c:v>3.4013605442176874E-2</c:v>
                </c:pt>
                <c:pt idx="147">
                  <c:v>3.3783783783783786E-2</c:v>
                </c:pt>
                <c:pt idx="148">
                  <c:v>3.3557046979865772E-2</c:v>
                </c:pt>
                <c:pt idx="149">
                  <c:v>3.3333333333333333E-2</c:v>
                </c:pt>
                <c:pt idx="150">
                  <c:v>3.3112582781456956E-2</c:v>
                </c:pt>
                <c:pt idx="151">
                  <c:v>3.2894736842105261E-2</c:v>
                </c:pt>
                <c:pt idx="152">
                  <c:v>3.2679738562091505E-2</c:v>
                </c:pt>
                <c:pt idx="153">
                  <c:v>3.2467532467532464E-2</c:v>
                </c:pt>
                <c:pt idx="154">
                  <c:v>3.2258064516129031E-2</c:v>
                </c:pt>
                <c:pt idx="155">
                  <c:v>3.2051282051282048E-2</c:v>
                </c:pt>
                <c:pt idx="156">
                  <c:v>3.1847133757961783E-2</c:v>
                </c:pt>
                <c:pt idx="157">
                  <c:v>3.1645569620253167E-2</c:v>
                </c:pt>
                <c:pt idx="158">
                  <c:v>3.1446540880503145E-2</c:v>
                </c:pt>
                <c:pt idx="159">
                  <c:v>3.125E-2</c:v>
                </c:pt>
                <c:pt idx="160">
                  <c:v>3.1055900621118012E-2</c:v>
                </c:pt>
                <c:pt idx="161">
                  <c:v>3.0864197530864196E-2</c:v>
                </c:pt>
                <c:pt idx="162">
                  <c:v>3.0674846625766871E-2</c:v>
                </c:pt>
                <c:pt idx="163">
                  <c:v>3.048780487804878E-2</c:v>
                </c:pt>
                <c:pt idx="164">
                  <c:v>3.0303030303030304E-2</c:v>
                </c:pt>
                <c:pt idx="165">
                  <c:v>3.0120481927710843E-2</c:v>
                </c:pt>
                <c:pt idx="166">
                  <c:v>2.9940119760479042E-2</c:v>
                </c:pt>
                <c:pt idx="167">
                  <c:v>2.976190476190476E-2</c:v>
                </c:pt>
                <c:pt idx="168">
                  <c:v>2.9585798816568046E-2</c:v>
                </c:pt>
                <c:pt idx="169">
                  <c:v>2.9411764705882353E-2</c:v>
                </c:pt>
                <c:pt idx="170">
                  <c:v>2.9239766081871343E-2</c:v>
                </c:pt>
                <c:pt idx="171">
                  <c:v>2.9069767441860465E-2</c:v>
                </c:pt>
                <c:pt idx="172">
                  <c:v>2.8901734104046242E-2</c:v>
                </c:pt>
                <c:pt idx="173">
                  <c:v>2.8735632183908046E-2</c:v>
                </c:pt>
                <c:pt idx="174">
                  <c:v>2.8571428571428571E-2</c:v>
                </c:pt>
                <c:pt idx="175">
                  <c:v>2.8409090909090908E-2</c:v>
                </c:pt>
                <c:pt idx="176">
                  <c:v>2.8248587570621469E-2</c:v>
                </c:pt>
                <c:pt idx="177">
                  <c:v>2.8089887640449437E-2</c:v>
                </c:pt>
                <c:pt idx="178">
                  <c:v>2.7932960893854747E-2</c:v>
                </c:pt>
                <c:pt idx="179">
                  <c:v>2.7777777777777776E-2</c:v>
                </c:pt>
                <c:pt idx="180">
                  <c:v>2.7624309392265192E-2</c:v>
                </c:pt>
                <c:pt idx="181">
                  <c:v>2.7472527472527472E-2</c:v>
                </c:pt>
                <c:pt idx="182">
                  <c:v>2.7322404371584699E-2</c:v>
                </c:pt>
                <c:pt idx="183">
                  <c:v>2.717391304347826E-2</c:v>
                </c:pt>
                <c:pt idx="184">
                  <c:v>2.7027027027027029E-2</c:v>
                </c:pt>
                <c:pt idx="185">
                  <c:v>2.6881720430107527E-2</c:v>
                </c:pt>
                <c:pt idx="186">
                  <c:v>2.6737967914438502E-2</c:v>
                </c:pt>
                <c:pt idx="187">
                  <c:v>2.6595744680851064E-2</c:v>
                </c:pt>
                <c:pt idx="188">
                  <c:v>2.6455026455026454E-2</c:v>
                </c:pt>
                <c:pt idx="189">
                  <c:v>2.6315789473684209E-2</c:v>
                </c:pt>
                <c:pt idx="190">
                  <c:v>2.6178010471204188E-2</c:v>
                </c:pt>
                <c:pt idx="191">
                  <c:v>2.6041666666666668E-2</c:v>
                </c:pt>
                <c:pt idx="192">
                  <c:v>2.5906735751295335E-2</c:v>
                </c:pt>
                <c:pt idx="193">
                  <c:v>2.5773195876288658E-2</c:v>
                </c:pt>
                <c:pt idx="194">
                  <c:v>2.564102564102564E-2</c:v>
                </c:pt>
                <c:pt idx="195">
                  <c:v>2.5510204081632654E-2</c:v>
                </c:pt>
                <c:pt idx="196">
                  <c:v>2.5380710659898477E-2</c:v>
                </c:pt>
                <c:pt idx="197">
                  <c:v>2.5252525252525252E-2</c:v>
                </c:pt>
                <c:pt idx="198">
                  <c:v>2.5125628140703519E-2</c:v>
                </c:pt>
                <c:pt idx="199">
                  <c:v>2.5000000000000001E-2</c:v>
                </c:pt>
                <c:pt idx="200">
                  <c:v>2.4875621890547265E-2</c:v>
                </c:pt>
                <c:pt idx="201">
                  <c:v>2.4752475247524754E-2</c:v>
                </c:pt>
                <c:pt idx="202">
                  <c:v>2.4630541871921183E-2</c:v>
                </c:pt>
                <c:pt idx="203">
                  <c:v>2.4509803921568627E-2</c:v>
                </c:pt>
                <c:pt idx="204">
                  <c:v>2.4390243902439025E-2</c:v>
                </c:pt>
                <c:pt idx="205">
                  <c:v>2.4271844660194174E-2</c:v>
                </c:pt>
                <c:pt idx="206">
                  <c:v>2.4154589371980676E-2</c:v>
                </c:pt>
                <c:pt idx="207">
                  <c:v>2.403846153846154E-2</c:v>
                </c:pt>
                <c:pt idx="208">
                  <c:v>2.3923444976076555E-2</c:v>
                </c:pt>
                <c:pt idx="209">
                  <c:v>2.3809523809523808E-2</c:v>
                </c:pt>
                <c:pt idx="210">
                  <c:v>2.3696682464454975E-2</c:v>
                </c:pt>
                <c:pt idx="211">
                  <c:v>2.358490566037736E-2</c:v>
                </c:pt>
                <c:pt idx="212">
                  <c:v>2.3474178403755867E-2</c:v>
                </c:pt>
                <c:pt idx="213">
                  <c:v>2.336448598130841E-2</c:v>
                </c:pt>
                <c:pt idx="214">
                  <c:v>2.3255813953488372E-2</c:v>
                </c:pt>
                <c:pt idx="215">
                  <c:v>2.3148148148148147E-2</c:v>
                </c:pt>
                <c:pt idx="216">
                  <c:v>2.3041474654377881E-2</c:v>
                </c:pt>
                <c:pt idx="217">
                  <c:v>2.2935779816513763E-2</c:v>
                </c:pt>
                <c:pt idx="218">
                  <c:v>2.2831050228310501E-2</c:v>
                </c:pt>
                <c:pt idx="219">
                  <c:v>2.2727272727272728E-2</c:v>
                </c:pt>
                <c:pt idx="220">
                  <c:v>2.2624434389140271E-2</c:v>
                </c:pt>
                <c:pt idx="221">
                  <c:v>2.2522522522522521E-2</c:v>
                </c:pt>
                <c:pt idx="222">
                  <c:v>2.2421524663677129E-2</c:v>
                </c:pt>
                <c:pt idx="223">
                  <c:v>2.2321428571428572E-2</c:v>
                </c:pt>
                <c:pt idx="224">
                  <c:v>2.2222222222222223E-2</c:v>
                </c:pt>
                <c:pt idx="225">
                  <c:v>2.2123893805309734E-2</c:v>
                </c:pt>
                <c:pt idx="226">
                  <c:v>2.2026431718061675E-2</c:v>
                </c:pt>
                <c:pt idx="227">
                  <c:v>2.1929824561403508E-2</c:v>
                </c:pt>
                <c:pt idx="228">
                  <c:v>2.1834061135371178E-2</c:v>
                </c:pt>
                <c:pt idx="229">
                  <c:v>2.1739130434782608E-2</c:v>
                </c:pt>
                <c:pt idx="230">
                  <c:v>2.1645021645021644E-2</c:v>
                </c:pt>
                <c:pt idx="231">
                  <c:v>2.1551724137931036E-2</c:v>
                </c:pt>
                <c:pt idx="232">
                  <c:v>2.1459227467811159E-2</c:v>
                </c:pt>
                <c:pt idx="233">
                  <c:v>2.1367521367521368E-2</c:v>
                </c:pt>
                <c:pt idx="234">
                  <c:v>2.1276595744680851E-2</c:v>
                </c:pt>
                <c:pt idx="235">
                  <c:v>2.1186440677966101E-2</c:v>
                </c:pt>
                <c:pt idx="236">
                  <c:v>2.1097046413502109E-2</c:v>
                </c:pt>
                <c:pt idx="237">
                  <c:v>2.100840336134454E-2</c:v>
                </c:pt>
                <c:pt idx="238">
                  <c:v>2.0920502092050208E-2</c:v>
                </c:pt>
                <c:pt idx="239">
                  <c:v>2.0833333333333332E-2</c:v>
                </c:pt>
                <c:pt idx="240">
                  <c:v>2.0746887966804978E-2</c:v>
                </c:pt>
                <c:pt idx="241">
                  <c:v>2.0661157024793389E-2</c:v>
                </c:pt>
                <c:pt idx="242">
                  <c:v>2.0576131687242798E-2</c:v>
                </c:pt>
                <c:pt idx="243">
                  <c:v>2.0491803278688523E-2</c:v>
                </c:pt>
                <c:pt idx="244">
                  <c:v>2.0408163265306121E-2</c:v>
                </c:pt>
                <c:pt idx="245">
                  <c:v>2.032520325203252E-2</c:v>
                </c:pt>
                <c:pt idx="246">
                  <c:v>2.0242914979757085E-2</c:v>
                </c:pt>
                <c:pt idx="247">
                  <c:v>2.0161290322580645E-2</c:v>
                </c:pt>
                <c:pt idx="248">
                  <c:v>2.0080321285140562E-2</c:v>
                </c:pt>
                <c:pt idx="249">
                  <c:v>0.02</c:v>
                </c:pt>
                <c:pt idx="250">
                  <c:v>1.9920318725099601E-2</c:v>
                </c:pt>
                <c:pt idx="251">
                  <c:v>1.984126984126984E-2</c:v>
                </c:pt>
                <c:pt idx="252">
                  <c:v>1.9762845849802372E-2</c:v>
                </c:pt>
                <c:pt idx="253">
                  <c:v>1.968503937007874E-2</c:v>
                </c:pt>
                <c:pt idx="254">
                  <c:v>1.9607843137254902E-2</c:v>
                </c:pt>
                <c:pt idx="255">
                  <c:v>1.953125E-2</c:v>
                </c:pt>
                <c:pt idx="256">
                  <c:v>1.9455252918287938E-2</c:v>
                </c:pt>
                <c:pt idx="257">
                  <c:v>1.937984496124031E-2</c:v>
                </c:pt>
                <c:pt idx="258">
                  <c:v>1.9305019305019305E-2</c:v>
                </c:pt>
                <c:pt idx="259">
                  <c:v>1.9230769230769232E-2</c:v>
                </c:pt>
                <c:pt idx="260">
                  <c:v>1.9157088122605363E-2</c:v>
                </c:pt>
                <c:pt idx="261">
                  <c:v>1.9083969465648856E-2</c:v>
                </c:pt>
                <c:pt idx="262">
                  <c:v>1.9011406844106463E-2</c:v>
                </c:pt>
                <c:pt idx="263">
                  <c:v>1.893939393939394E-2</c:v>
                </c:pt>
                <c:pt idx="264">
                  <c:v>1.8867924528301886E-2</c:v>
                </c:pt>
                <c:pt idx="265">
                  <c:v>1.8796992481203006E-2</c:v>
                </c:pt>
                <c:pt idx="266">
                  <c:v>1.8726591760299626E-2</c:v>
                </c:pt>
                <c:pt idx="267">
                  <c:v>1.8656716417910446E-2</c:v>
                </c:pt>
                <c:pt idx="268">
                  <c:v>1.858736059479554E-2</c:v>
                </c:pt>
                <c:pt idx="269">
                  <c:v>1.8518518518518517E-2</c:v>
                </c:pt>
                <c:pt idx="270">
                  <c:v>1.8450184501845018E-2</c:v>
                </c:pt>
                <c:pt idx="271">
                  <c:v>1.8382352941176471E-2</c:v>
                </c:pt>
                <c:pt idx="272">
                  <c:v>1.8315018315018316E-2</c:v>
                </c:pt>
                <c:pt idx="273">
                  <c:v>1.824817518248175E-2</c:v>
                </c:pt>
                <c:pt idx="274">
                  <c:v>1.8181818181818181E-2</c:v>
                </c:pt>
                <c:pt idx="275">
                  <c:v>1.8115942028985508E-2</c:v>
                </c:pt>
                <c:pt idx="276">
                  <c:v>1.8050541516245487E-2</c:v>
                </c:pt>
                <c:pt idx="277">
                  <c:v>1.7985611510791366E-2</c:v>
                </c:pt>
                <c:pt idx="278">
                  <c:v>1.7921146953405017E-2</c:v>
                </c:pt>
                <c:pt idx="279">
                  <c:v>1.7857142857142856E-2</c:v>
                </c:pt>
                <c:pt idx="280">
                  <c:v>1.7793594306049824E-2</c:v>
                </c:pt>
                <c:pt idx="281">
                  <c:v>1.7730496453900711E-2</c:v>
                </c:pt>
                <c:pt idx="282">
                  <c:v>1.7667844522968199E-2</c:v>
                </c:pt>
                <c:pt idx="283">
                  <c:v>1.7605633802816902E-2</c:v>
                </c:pt>
                <c:pt idx="284">
                  <c:v>1.7543859649122806E-2</c:v>
                </c:pt>
                <c:pt idx="285">
                  <c:v>1.7482517482517484E-2</c:v>
                </c:pt>
                <c:pt idx="286">
                  <c:v>1.7421602787456445E-2</c:v>
                </c:pt>
                <c:pt idx="287">
                  <c:v>1.7361111111111112E-2</c:v>
                </c:pt>
                <c:pt idx="288">
                  <c:v>1.7301038062283738E-2</c:v>
                </c:pt>
                <c:pt idx="289">
                  <c:v>1.7241379310344827E-2</c:v>
                </c:pt>
                <c:pt idx="290">
                  <c:v>1.7182130584192441E-2</c:v>
                </c:pt>
                <c:pt idx="291">
                  <c:v>1.7123287671232876E-2</c:v>
                </c:pt>
                <c:pt idx="292">
                  <c:v>1.7064846416382253E-2</c:v>
                </c:pt>
                <c:pt idx="293">
                  <c:v>1.7006802721088437E-2</c:v>
                </c:pt>
                <c:pt idx="294">
                  <c:v>1.6949152542372881E-2</c:v>
                </c:pt>
                <c:pt idx="295">
                  <c:v>1.6891891891891893E-2</c:v>
                </c:pt>
                <c:pt idx="296">
                  <c:v>1.6835016835016835E-2</c:v>
                </c:pt>
                <c:pt idx="297">
                  <c:v>1.6778523489932886E-2</c:v>
                </c:pt>
                <c:pt idx="298">
                  <c:v>1.6722408026755852E-2</c:v>
                </c:pt>
                <c:pt idx="299">
                  <c:v>1.6666666666666666E-2</c:v>
                </c:pt>
                <c:pt idx="300">
                  <c:v>1.6611295681063124E-2</c:v>
                </c:pt>
                <c:pt idx="301">
                  <c:v>1.6556291390728478E-2</c:v>
                </c:pt>
                <c:pt idx="302">
                  <c:v>1.65016501650165E-2</c:v>
                </c:pt>
                <c:pt idx="303">
                  <c:v>1.6447368421052631E-2</c:v>
                </c:pt>
                <c:pt idx="304">
                  <c:v>1.6393442622950821E-2</c:v>
                </c:pt>
                <c:pt idx="305">
                  <c:v>1.6339869281045753E-2</c:v>
                </c:pt>
                <c:pt idx="306">
                  <c:v>1.6286644951140065E-2</c:v>
                </c:pt>
                <c:pt idx="307">
                  <c:v>1.6233766233766232E-2</c:v>
                </c:pt>
                <c:pt idx="308">
                  <c:v>1.6181229773462782E-2</c:v>
                </c:pt>
                <c:pt idx="309">
                  <c:v>1.6129032258064516E-2</c:v>
                </c:pt>
                <c:pt idx="310">
                  <c:v>1.607717041800643E-2</c:v>
                </c:pt>
                <c:pt idx="311">
                  <c:v>1.6025641025641024E-2</c:v>
                </c:pt>
                <c:pt idx="312">
                  <c:v>1.5974440894568689E-2</c:v>
                </c:pt>
                <c:pt idx="313">
                  <c:v>1.5923566878980892E-2</c:v>
                </c:pt>
                <c:pt idx="314">
                  <c:v>1.5873015873015872E-2</c:v>
                </c:pt>
                <c:pt idx="315">
                  <c:v>1.5822784810126583E-2</c:v>
                </c:pt>
                <c:pt idx="316">
                  <c:v>1.5772870662460567E-2</c:v>
                </c:pt>
                <c:pt idx="317">
                  <c:v>1.5723270440251572E-2</c:v>
                </c:pt>
                <c:pt idx="318">
                  <c:v>1.5673981191222569E-2</c:v>
                </c:pt>
                <c:pt idx="319">
                  <c:v>1.5625E-2</c:v>
                </c:pt>
                <c:pt idx="320">
                  <c:v>1.5576323987538941E-2</c:v>
                </c:pt>
                <c:pt idx="321">
                  <c:v>1.5527950310559006E-2</c:v>
                </c:pt>
                <c:pt idx="322">
                  <c:v>1.5479876160990712E-2</c:v>
                </c:pt>
                <c:pt idx="323">
                  <c:v>1.5432098765432098E-2</c:v>
                </c:pt>
                <c:pt idx="324">
                  <c:v>1.5384615384615385E-2</c:v>
                </c:pt>
                <c:pt idx="325">
                  <c:v>1.5337423312883436E-2</c:v>
                </c:pt>
                <c:pt idx="326">
                  <c:v>1.5290519877675841E-2</c:v>
                </c:pt>
                <c:pt idx="327">
                  <c:v>1.524390243902439E-2</c:v>
                </c:pt>
                <c:pt idx="328">
                  <c:v>1.5197568389057751E-2</c:v>
                </c:pt>
                <c:pt idx="329">
                  <c:v>1.5151515151515152E-2</c:v>
                </c:pt>
                <c:pt idx="330">
                  <c:v>1.5105740181268883E-2</c:v>
                </c:pt>
                <c:pt idx="331">
                  <c:v>1.5060240963855422E-2</c:v>
                </c:pt>
                <c:pt idx="332">
                  <c:v>1.5015015015015015E-2</c:v>
                </c:pt>
                <c:pt idx="333">
                  <c:v>1.4970059880239521E-2</c:v>
                </c:pt>
                <c:pt idx="334">
                  <c:v>1.4925373134328358E-2</c:v>
                </c:pt>
                <c:pt idx="335">
                  <c:v>1.488095238095238E-2</c:v>
                </c:pt>
                <c:pt idx="336">
                  <c:v>1.483679525222552E-2</c:v>
                </c:pt>
                <c:pt idx="337">
                  <c:v>1.4792899408284023E-2</c:v>
                </c:pt>
                <c:pt idx="338">
                  <c:v>1.4749262536873156E-2</c:v>
                </c:pt>
                <c:pt idx="339">
                  <c:v>1.4705882352941176E-2</c:v>
                </c:pt>
                <c:pt idx="340">
                  <c:v>1.466275659824047E-2</c:v>
                </c:pt>
                <c:pt idx="341">
                  <c:v>1.4619883040935672E-2</c:v>
                </c:pt>
                <c:pt idx="342">
                  <c:v>1.4577259475218658E-2</c:v>
                </c:pt>
                <c:pt idx="343">
                  <c:v>1.4534883720930232E-2</c:v>
                </c:pt>
                <c:pt idx="344">
                  <c:v>1.4492753623188406E-2</c:v>
                </c:pt>
                <c:pt idx="345">
                  <c:v>1.4450867052023121E-2</c:v>
                </c:pt>
                <c:pt idx="346">
                  <c:v>1.4409221902017291E-2</c:v>
                </c:pt>
                <c:pt idx="347">
                  <c:v>1.4367816091954023E-2</c:v>
                </c:pt>
                <c:pt idx="348">
                  <c:v>1.4326647564469915E-2</c:v>
                </c:pt>
                <c:pt idx="349">
                  <c:v>1.4285714285714285E-2</c:v>
                </c:pt>
                <c:pt idx="350">
                  <c:v>1.4245014245014245E-2</c:v>
                </c:pt>
                <c:pt idx="351">
                  <c:v>1.4204545454545454E-2</c:v>
                </c:pt>
                <c:pt idx="352">
                  <c:v>1.4164305949008499E-2</c:v>
                </c:pt>
                <c:pt idx="353">
                  <c:v>1.4124293785310734E-2</c:v>
                </c:pt>
                <c:pt idx="354">
                  <c:v>1.4084507042253521E-2</c:v>
                </c:pt>
                <c:pt idx="355">
                  <c:v>1.4044943820224719E-2</c:v>
                </c:pt>
                <c:pt idx="356">
                  <c:v>1.4005602240896359E-2</c:v>
                </c:pt>
                <c:pt idx="357">
                  <c:v>1.3966480446927373E-2</c:v>
                </c:pt>
                <c:pt idx="358">
                  <c:v>1.3927576601671309E-2</c:v>
                </c:pt>
                <c:pt idx="359">
                  <c:v>1.3888888888888888E-2</c:v>
                </c:pt>
                <c:pt idx="360">
                  <c:v>1.3850415512465374E-2</c:v>
                </c:pt>
                <c:pt idx="361">
                  <c:v>1.3812154696132596E-2</c:v>
                </c:pt>
                <c:pt idx="362">
                  <c:v>1.3774104683195593E-2</c:v>
                </c:pt>
                <c:pt idx="363">
                  <c:v>1.3736263736263736E-2</c:v>
                </c:pt>
                <c:pt idx="364">
                  <c:v>1.3698630136986301E-2</c:v>
                </c:pt>
                <c:pt idx="365">
                  <c:v>1.3661202185792349E-2</c:v>
                </c:pt>
                <c:pt idx="366">
                  <c:v>1.3623978201634877E-2</c:v>
                </c:pt>
                <c:pt idx="367">
                  <c:v>1.358695652173913E-2</c:v>
                </c:pt>
                <c:pt idx="368">
                  <c:v>1.3550135501355014E-2</c:v>
                </c:pt>
                <c:pt idx="369">
                  <c:v>1.3513513513513514E-2</c:v>
                </c:pt>
                <c:pt idx="370">
                  <c:v>1.3477088948787063E-2</c:v>
                </c:pt>
                <c:pt idx="371">
                  <c:v>1.3440860215053764E-2</c:v>
                </c:pt>
                <c:pt idx="372">
                  <c:v>1.3404825737265416E-2</c:v>
                </c:pt>
                <c:pt idx="373">
                  <c:v>1.3368983957219251E-2</c:v>
                </c:pt>
                <c:pt idx="374">
                  <c:v>1.3333333333333334E-2</c:v>
                </c:pt>
                <c:pt idx="375">
                  <c:v>1.3297872340425532E-2</c:v>
                </c:pt>
                <c:pt idx="376">
                  <c:v>1.3262599469496022E-2</c:v>
                </c:pt>
                <c:pt idx="377">
                  <c:v>1.3227513227513227E-2</c:v>
                </c:pt>
                <c:pt idx="378">
                  <c:v>1.3192612137203167E-2</c:v>
                </c:pt>
                <c:pt idx="379">
                  <c:v>1.3157894736842105E-2</c:v>
                </c:pt>
                <c:pt idx="380">
                  <c:v>1.3123359580052493E-2</c:v>
                </c:pt>
                <c:pt idx="381">
                  <c:v>1.3089005235602094E-2</c:v>
                </c:pt>
                <c:pt idx="382">
                  <c:v>1.3054830287206266E-2</c:v>
                </c:pt>
                <c:pt idx="383">
                  <c:v>1.3020833333333334E-2</c:v>
                </c:pt>
                <c:pt idx="384">
                  <c:v>1.2987012987012988E-2</c:v>
                </c:pt>
                <c:pt idx="385">
                  <c:v>1.2953367875647668E-2</c:v>
                </c:pt>
                <c:pt idx="386">
                  <c:v>1.2919896640826873E-2</c:v>
                </c:pt>
                <c:pt idx="387">
                  <c:v>1.2886597938144329E-2</c:v>
                </c:pt>
                <c:pt idx="388">
                  <c:v>1.2853470437017995E-2</c:v>
                </c:pt>
                <c:pt idx="389">
                  <c:v>1.282051282051282E-2</c:v>
                </c:pt>
                <c:pt idx="390">
                  <c:v>1.278772378516624E-2</c:v>
                </c:pt>
                <c:pt idx="391">
                  <c:v>1.2755102040816327E-2</c:v>
                </c:pt>
                <c:pt idx="392">
                  <c:v>1.2722646310432569E-2</c:v>
                </c:pt>
                <c:pt idx="393">
                  <c:v>1.2690355329949238E-2</c:v>
                </c:pt>
                <c:pt idx="394">
                  <c:v>1.2658227848101266E-2</c:v>
                </c:pt>
                <c:pt idx="395">
                  <c:v>1.2626262626262626E-2</c:v>
                </c:pt>
                <c:pt idx="396">
                  <c:v>1.2594458438287154E-2</c:v>
                </c:pt>
                <c:pt idx="397">
                  <c:v>1.2562814070351759E-2</c:v>
                </c:pt>
                <c:pt idx="398">
                  <c:v>1.2531328320802004E-2</c:v>
                </c:pt>
                <c:pt idx="399">
                  <c:v>1.2500000000000001E-2</c:v>
                </c:pt>
                <c:pt idx="400">
                  <c:v>1.2468827930174564E-2</c:v>
                </c:pt>
                <c:pt idx="401">
                  <c:v>1.2437810945273632E-2</c:v>
                </c:pt>
                <c:pt idx="402">
                  <c:v>1.2406947890818859E-2</c:v>
                </c:pt>
                <c:pt idx="403">
                  <c:v>1.2376237623762377E-2</c:v>
                </c:pt>
                <c:pt idx="404">
                  <c:v>1.2345679012345678E-2</c:v>
                </c:pt>
                <c:pt idx="405">
                  <c:v>1.2315270935960592E-2</c:v>
                </c:pt>
                <c:pt idx="406">
                  <c:v>1.2285012285012284E-2</c:v>
                </c:pt>
                <c:pt idx="407">
                  <c:v>1.2254901960784314E-2</c:v>
                </c:pt>
                <c:pt idx="408">
                  <c:v>1.2224938875305624E-2</c:v>
                </c:pt>
                <c:pt idx="409">
                  <c:v>1.2195121951219513E-2</c:v>
                </c:pt>
                <c:pt idx="410">
                  <c:v>1.2165450121654502E-2</c:v>
                </c:pt>
                <c:pt idx="411">
                  <c:v>1.2135922330097087E-2</c:v>
                </c:pt>
                <c:pt idx="412">
                  <c:v>1.2106537530266344E-2</c:v>
                </c:pt>
                <c:pt idx="413">
                  <c:v>1.2077294685990338E-2</c:v>
                </c:pt>
                <c:pt idx="414">
                  <c:v>1.2048192771084338E-2</c:v>
                </c:pt>
                <c:pt idx="415">
                  <c:v>1.201923076923077E-2</c:v>
                </c:pt>
                <c:pt idx="416">
                  <c:v>1.1990407673860911E-2</c:v>
                </c:pt>
                <c:pt idx="417">
                  <c:v>1.1961722488038277E-2</c:v>
                </c:pt>
                <c:pt idx="418">
                  <c:v>1.1933174224343675E-2</c:v>
                </c:pt>
                <c:pt idx="419">
                  <c:v>1.1904761904761904E-2</c:v>
                </c:pt>
                <c:pt idx="420">
                  <c:v>1.1876484560570071E-2</c:v>
                </c:pt>
                <c:pt idx="421">
                  <c:v>1.1848341232227487E-2</c:v>
                </c:pt>
                <c:pt idx="422">
                  <c:v>1.1820330969267139E-2</c:v>
                </c:pt>
                <c:pt idx="423">
                  <c:v>1.179245283018868E-2</c:v>
                </c:pt>
                <c:pt idx="424">
                  <c:v>1.1764705882352941E-2</c:v>
                </c:pt>
                <c:pt idx="425">
                  <c:v>1.1737089201877934E-2</c:v>
                </c:pt>
                <c:pt idx="426">
                  <c:v>1.1709601873536301E-2</c:v>
                </c:pt>
                <c:pt idx="427">
                  <c:v>1.1682242990654205E-2</c:v>
                </c:pt>
                <c:pt idx="428">
                  <c:v>1.1655011655011656E-2</c:v>
                </c:pt>
                <c:pt idx="429">
                  <c:v>1.1627906976744186E-2</c:v>
                </c:pt>
                <c:pt idx="430">
                  <c:v>1.1600928074245939E-2</c:v>
                </c:pt>
                <c:pt idx="431">
                  <c:v>1.1574074074074073E-2</c:v>
                </c:pt>
                <c:pt idx="432">
                  <c:v>1.1547344110854504E-2</c:v>
                </c:pt>
                <c:pt idx="433">
                  <c:v>1.1520737327188941E-2</c:v>
                </c:pt>
                <c:pt idx="434">
                  <c:v>1.1494252873563218E-2</c:v>
                </c:pt>
                <c:pt idx="435">
                  <c:v>1.1467889908256881E-2</c:v>
                </c:pt>
                <c:pt idx="436">
                  <c:v>1.1441647597254004E-2</c:v>
                </c:pt>
                <c:pt idx="437">
                  <c:v>1.1415525114155251E-2</c:v>
                </c:pt>
                <c:pt idx="438">
                  <c:v>1.1389521640091117E-2</c:v>
                </c:pt>
                <c:pt idx="439">
                  <c:v>1.1363636363636364E-2</c:v>
                </c:pt>
                <c:pt idx="440">
                  <c:v>1.1337868480725623E-2</c:v>
                </c:pt>
                <c:pt idx="441">
                  <c:v>1.1312217194570135E-2</c:v>
                </c:pt>
                <c:pt idx="442">
                  <c:v>1.1286681715575621E-2</c:v>
                </c:pt>
                <c:pt idx="443">
                  <c:v>1.1261261261261261E-2</c:v>
                </c:pt>
                <c:pt idx="444">
                  <c:v>1.1235955056179775E-2</c:v>
                </c:pt>
                <c:pt idx="445">
                  <c:v>1.1210762331838564E-2</c:v>
                </c:pt>
                <c:pt idx="446">
                  <c:v>1.1185682326621925E-2</c:v>
                </c:pt>
                <c:pt idx="447">
                  <c:v>1.1160714285714286E-2</c:v>
                </c:pt>
                <c:pt idx="448">
                  <c:v>1.1135857461024499E-2</c:v>
                </c:pt>
                <c:pt idx="449">
                  <c:v>1.1111111111111112E-2</c:v>
                </c:pt>
                <c:pt idx="450">
                  <c:v>1.1086474501108648E-2</c:v>
                </c:pt>
                <c:pt idx="451">
                  <c:v>1.1061946902654867E-2</c:v>
                </c:pt>
                <c:pt idx="452">
                  <c:v>1.1037527593818985E-2</c:v>
                </c:pt>
                <c:pt idx="453">
                  <c:v>1.1013215859030838E-2</c:v>
                </c:pt>
                <c:pt idx="454">
                  <c:v>1.098901098901099E-2</c:v>
                </c:pt>
                <c:pt idx="455">
                  <c:v>1.0964912280701754E-2</c:v>
                </c:pt>
                <c:pt idx="456">
                  <c:v>1.0940919037199124E-2</c:v>
                </c:pt>
                <c:pt idx="457">
                  <c:v>1.0917030567685589E-2</c:v>
                </c:pt>
                <c:pt idx="458">
                  <c:v>1.0893246187363835E-2</c:v>
                </c:pt>
                <c:pt idx="459">
                  <c:v>1.0869565217391304E-2</c:v>
                </c:pt>
                <c:pt idx="460">
                  <c:v>1.0845986984815618E-2</c:v>
                </c:pt>
                <c:pt idx="461">
                  <c:v>1.0822510822510822E-2</c:v>
                </c:pt>
                <c:pt idx="462">
                  <c:v>1.079913606911447E-2</c:v>
                </c:pt>
                <c:pt idx="463">
                  <c:v>1.0775862068965518E-2</c:v>
                </c:pt>
                <c:pt idx="464">
                  <c:v>1.0752688172043012E-2</c:v>
                </c:pt>
                <c:pt idx="465">
                  <c:v>1.0729613733905579E-2</c:v>
                </c:pt>
                <c:pt idx="466">
                  <c:v>1.0706638115631691E-2</c:v>
                </c:pt>
                <c:pt idx="467">
                  <c:v>1.0683760683760684E-2</c:v>
                </c:pt>
                <c:pt idx="468">
                  <c:v>1.0660980810234541E-2</c:v>
                </c:pt>
                <c:pt idx="469">
                  <c:v>1.0638297872340425E-2</c:v>
                </c:pt>
                <c:pt idx="470">
                  <c:v>1.0615711252653927E-2</c:v>
                </c:pt>
                <c:pt idx="471">
                  <c:v>1.059322033898305E-2</c:v>
                </c:pt>
                <c:pt idx="472">
                  <c:v>1.0570824524312896E-2</c:v>
                </c:pt>
                <c:pt idx="473">
                  <c:v>1.0548523206751054E-2</c:v>
                </c:pt>
                <c:pt idx="474">
                  <c:v>1.0526315789473684E-2</c:v>
                </c:pt>
                <c:pt idx="475">
                  <c:v>1.050420168067227E-2</c:v>
                </c:pt>
                <c:pt idx="476">
                  <c:v>1.0482180293501049E-2</c:v>
                </c:pt>
                <c:pt idx="477">
                  <c:v>1.0460251046025104E-2</c:v>
                </c:pt>
                <c:pt idx="478">
                  <c:v>1.0438413361169102E-2</c:v>
                </c:pt>
                <c:pt idx="479">
                  <c:v>1.0416666666666666E-2</c:v>
                </c:pt>
                <c:pt idx="480">
                  <c:v>1.0395010395010396E-2</c:v>
                </c:pt>
                <c:pt idx="481">
                  <c:v>1.0373443983402489E-2</c:v>
                </c:pt>
                <c:pt idx="482">
                  <c:v>1.0351966873706004E-2</c:v>
                </c:pt>
                <c:pt idx="483">
                  <c:v>1.0330578512396695E-2</c:v>
                </c:pt>
                <c:pt idx="484">
                  <c:v>1.0309278350515464E-2</c:v>
                </c:pt>
                <c:pt idx="485">
                  <c:v>1.0288065843621399E-2</c:v>
                </c:pt>
                <c:pt idx="486">
                  <c:v>1.0266940451745379E-2</c:v>
                </c:pt>
                <c:pt idx="487">
                  <c:v>1.0245901639344262E-2</c:v>
                </c:pt>
                <c:pt idx="488">
                  <c:v>1.0224948875255624E-2</c:v>
                </c:pt>
                <c:pt idx="489">
                  <c:v>1.020408163265306E-2</c:v>
                </c:pt>
                <c:pt idx="490">
                  <c:v>1.0183299389002037E-2</c:v>
                </c:pt>
                <c:pt idx="491">
                  <c:v>1.016260162601626E-2</c:v>
                </c:pt>
                <c:pt idx="492">
                  <c:v>1.0141987829614604E-2</c:v>
                </c:pt>
                <c:pt idx="493">
                  <c:v>1.0121457489878543E-2</c:v>
                </c:pt>
                <c:pt idx="494">
                  <c:v>1.0101010101010102E-2</c:v>
                </c:pt>
                <c:pt idx="495">
                  <c:v>1.0080645161290322E-2</c:v>
                </c:pt>
                <c:pt idx="496">
                  <c:v>1.0060362173038229E-2</c:v>
                </c:pt>
                <c:pt idx="497">
                  <c:v>1.0040160642570281E-2</c:v>
                </c:pt>
                <c:pt idx="498">
                  <c:v>1.002004008016032E-2</c:v>
                </c:pt>
                <c:pt idx="499">
                  <c:v>0.01</c:v>
                </c:pt>
                <c:pt idx="500">
                  <c:v>9.9800399201596807E-3</c:v>
                </c:pt>
                <c:pt idx="501">
                  <c:v>9.9601593625498006E-3</c:v>
                </c:pt>
                <c:pt idx="502">
                  <c:v>9.9403578528827041E-3</c:v>
                </c:pt>
                <c:pt idx="503">
                  <c:v>9.9206349206349201E-3</c:v>
                </c:pt>
                <c:pt idx="504">
                  <c:v>9.9009900990099011E-3</c:v>
                </c:pt>
                <c:pt idx="505">
                  <c:v>9.881422924901186E-3</c:v>
                </c:pt>
                <c:pt idx="506">
                  <c:v>9.8619329388560158E-3</c:v>
                </c:pt>
                <c:pt idx="507">
                  <c:v>9.8425196850393699E-3</c:v>
                </c:pt>
                <c:pt idx="508">
                  <c:v>9.823182711198428E-3</c:v>
                </c:pt>
                <c:pt idx="509">
                  <c:v>9.8039215686274508E-3</c:v>
                </c:pt>
                <c:pt idx="510">
                  <c:v>9.7847358121330719E-3</c:v>
                </c:pt>
                <c:pt idx="511">
                  <c:v>9.765625E-3</c:v>
                </c:pt>
                <c:pt idx="512">
                  <c:v>9.7465886939571145E-3</c:v>
                </c:pt>
                <c:pt idx="513">
                  <c:v>9.727626459143969E-3</c:v>
                </c:pt>
                <c:pt idx="514">
                  <c:v>9.7087378640776691E-3</c:v>
                </c:pt>
                <c:pt idx="515">
                  <c:v>9.6899224806201549E-3</c:v>
                </c:pt>
                <c:pt idx="516">
                  <c:v>9.6711798839458421E-3</c:v>
                </c:pt>
                <c:pt idx="517">
                  <c:v>9.6525096525096523E-3</c:v>
                </c:pt>
                <c:pt idx="518">
                  <c:v>9.6339113680154135E-3</c:v>
                </c:pt>
                <c:pt idx="519">
                  <c:v>9.6153846153846159E-3</c:v>
                </c:pt>
                <c:pt idx="520">
                  <c:v>9.5969289827255271E-3</c:v>
                </c:pt>
                <c:pt idx="521">
                  <c:v>9.5785440613026813E-3</c:v>
                </c:pt>
                <c:pt idx="522">
                  <c:v>9.5602294455066923E-3</c:v>
                </c:pt>
                <c:pt idx="523">
                  <c:v>9.5419847328244278E-3</c:v>
                </c:pt>
                <c:pt idx="524">
                  <c:v>9.5238095238095247E-3</c:v>
                </c:pt>
                <c:pt idx="525">
                  <c:v>9.5057034220532317E-3</c:v>
                </c:pt>
                <c:pt idx="526">
                  <c:v>9.4876660341555973E-3</c:v>
                </c:pt>
                <c:pt idx="527">
                  <c:v>9.46969696969697E-3</c:v>
                </c:pt>
                <c:pt idx="528">
                  <c:v>9.4517958412098299E-3</c:v>
                </c:pt>
                <c:pt idx="529">
                  <c:v>9.433962264150943E-3</c:v>
                </c:pt>
                <c:pt idx="530">
                  <c:v>9.4161958568738224E-3</c:v>
                </c:pt>
                <c:pt idx="531">
                  <c:v>9.3984962406015032E-3</c:v>
                </c:pt>
                <c:pt idx="532">
                  <c:v>9.3808630393996256E-3</c:v>
                </c:pt>
                <c:pt idx="533">
                  <c:v>9.3632958801498131E-3</c:v>
                </c:pt>
                <c:pt idx="534">
                  <c:v>9.3457943925233638E-3</c:v>
                </c:pt>
                <c:pt idx="535">
                  <c:v>9.3283582089552231E-3</c:v>
                </c:pt>
                <c:pt idx="536">
                  <c:v>9.3109869646182501E-3</c:v>
                </c:pt>
                <c:pt idx="537">
                  <c:v>9.2936802973977699E-3</c:v>
                </c:pt>
                <c:pt idx="538">
                  <c:v>9.2764378478664197E-3</c:v>
                </c:pt>
                <c:pt idx="539">
                  <c:v>9.2592592592592587E-3</c:v>
                </c:pt>
                <c:pt idx="540">
                  <c:v>9.242144177449169E-3</c:v>
                </c:pt>
                <c:pt idx="541">
                  <c:v>9.2250922509225092E-3</c:v>
                </c:pt>
                <c:pt idx="542">
                  <c:v>9.2081031307550652E-3</c:v>
                </c:pt>
                <c:pt idx="543">
                  <c:v>9.1911764705882356E-3</c:v>
                </c:pt>
                <c:pt idx="544">
                  <c:v>9.1743119266055051E-3</c:v>
                </c:pt>
                <c:pt idx="545">
                  <c:v>9.1575091575091579E-3</c:v>
                </c:pt>
                <c:pt idx="546">
                  <c:v>9.140767824497258E-3</c:v>
                </c:pt>
                <c:pt idx="547">
                  <c:v>9.1240875912408752E-3</c:v>
                </c:pt>
                <c:pt idx="548">
                  <c:v>9.1074681238615673E-3</c:v>
                </c:pt>
                <c:pt idx="549">
                  <c:v>9.0909090909090905E-3</c:v>
                </c:pt>
                <c:pt idx="550">
                  <c:v>9.0744101633393835E-3</c:v>
                </c:pt>
                <c:pt idx="551">
                  <c:v>9.057971014492754E-3</c:v>
                </c:pt>
                <c:pt idx="552">
                  <c:v>9.0415913200723331E-3</c:v>
                </c:pt>
                <c:pt idx="553">
                  <c:v>9.0252707581227436E-3</c:v>
                </c:pt>
                <c:pt idx="554">
                  <c:v>9.0090090090090089E-3</c:v>
                </c:pt>
                <c:pt idx="555">
                  <c:v>8.9928057553956831E-3</c:v>
                </c:pt>
                <c:pt idx="556">
                  <c:v>8.9766606822262122E-3</c:v>
                </c:pt>
                <c:pt idx="557">
                  <c:v>8.9605734767025085E-3</c:v>
                </c:pt>
                <c:pt idx="558">
                  <c:v>8.9445438282647581E-3</c:v>
                </c:pt>
                <c:pt idx="559">
                  <c:v>8.9285714285714281E-3</c:v>
                </c:pt>
                <c:pt idx="560">
                  <c:v>8.9126559714795012E-3</c:v>
                </c:pt>
                <c:pt idx="561">
                  <c:v>8.8967971530249119E-3</c:v>
                </c:pt>
                <c:pt idx="562">
                  <c:v>8.8809946714031966E-3</c:v>
                </c:pt>
                <c:pt idx="563">
                  <c:v>8.8652482269503553E-3</c:v>
                </c:pt>
                <c:pt idx="564">
                  <c:v>8.8495575221238937E-3</c:v>
                </c:pt>
                <c:pt idx="565">
                  <c:v>8.8339222614840993E-3</c:v>
                </c:pt>
                <c:pt idx="566">
                  <c:v>8.8183421516754845E-3</c:v>
                </c:pt>
                <c:pt idx="567">
                  <c:v>8.8028169014084511E-3</c:v>
                </c:pt>
                <c:pt idx="568">
                  <c:v>8.7873462214411256E-3</c:v>
                </c:pt>
                <c:pt idx="569">
                  <c:v>8.771929824561403E-3</c:v>
                </c:pt>
                <c:pt idx="570">
                  <c:v>8.7565674255691769E-3</c:v>
                </c:pt>
                <c:pt idx="571">
                  <c:v>8.7412587412587419E-3</c:v>
                </c:pt>
                <c:pt idx="572">
                  <c:v>8.7260034904013961E-3</c:v>
                </c:pt>
                <c:pt idx="573">
                  <c:v>8.7108013937282226E-3</c:v>
                </c:pt>
                <c:pt idx="574">
                  <c:v>8.6956521739130436E-3</c:v>
                </c:pt>
                <c:pt idx="575">
                  <c:v>8.6805555555555559E-3</c:v>
                </c:pt>
                <c:pt idx="576">
                  <c:v>8.6655112651646445E-3</c:v>
                </c:pt>
                <c:pt idx="577">
                  <c:v>8.6505190311418692E-3</c:v>
                </c:pt>
                <c:pt idx="578">
                  <c:v>8.6355785837651123E-3</c:v>
                </c:pt>
                <c:pt idx="579">
                  <c:v>8.6206896551724137E-3</c:v>
                </c:pt>
                <c:pt idx="580">
                  <c:v>8.6058519793459545E-3</c:v>
                </c:pt>
                <c:pt idx="581">
                  <c:v>8.5910652920962206E-3</c:v>
                </c:pt>
                <c:pt idx="582">
                  <c:v>8.5763293310463125E-3</c:v>
                </c:pt>
                <c:pt idx="583">
                  <c:v>8.5616438356164379E-3</c:v>
                </c:pt>
                <c:pt idx="584">
                  <c:v>8.5470085470085479E-3</c:v>
                </c:pt>
                <c:pt idx="585">
                  <c:v>8.5324232081911266E-3</c:v>
                </c:pt>
                <c:pt idx="586">
                  <c:v>8.5178875638841564E-3</c:v>
                </c:pt>
                <c:pt idx="587">
                  <c:v>8.5034013605442185E-3</c:v>
                </c:pt>
                <c:pt idx="588">
                  <c:v>8.4889643463497456E-3</c:v>
                </c:pt>
                <c:pt idx="589">
                  <c:v>8.4745762711864406E-3</c:v>
                </c:pt>
                <c:pt idx="590">
                  <c:v>8.4602368866328256E-3</c:v>
                </c:pt>
                <c:pt idx="591">
                  <c:v>8.4459459459459464E-3</c:v>
                </c:pt>
                <c:pt idx="592">
                  <c:v>8.4317032040472171E-3</c:v>
                </c:pt>
                <c:pt idx="593">
                  <c:v>8.4175084175084174E-3</c:v>
                </c:pt>
                <c:pt idx="594">
                  <c:v>8.4033613445378148E-3</c:v>
                </c:pt>
                <c:pt idx="595">
                  <c:v>8.389261744966443E-3</c:v>
                </c:pt>
                <c:pt idx="596">
                  <c:v>8.3752093802345051E-3</c:v>
                </c:pt>
                <c:pt idx="597">
                  <c:v>8.3612040133779261E-3</c:v>
                </c:pt>
                <c:pt idx="598">
                  <c:v>8.3472454090150246E-3</c:v>
                </c:pt>
                <c:pt idx="599">
                  <c:v>8.3333333333333332E-3</c:v>
                </c:pt>
                <c:pt idx="600">
                  <c:v>8.3194675540765387E-3</c:v>
                </c:pt>
                <c:pt idx="601">
                  <c:v>8.3056478405315621E-3</c:v>
                </c:pt>
                <c:pt idx="602">
                  <c:v>8.291873963515755E-3</c:v>
                </c:pt>
                <c:pt idx="603">
                  <c:v>8.2781456953642391E-3</c:v>
                </c:pt>
                <c:pt idx="604">
                  <c:v>8.2644628099173556E-3</c:v>
                </c:pt>
                <c:pt idx="605">
                  <c:v>8.2508250825082501E-3</c:v>
                </c:pt>
                <c:pt idx="606">
                  <c:v>8.2372322899505763E-3</c:v>
                </c:pt>
                <c:pt idx="607">
                  <c:v>8.2236842105263153E-3</c:v>
                </c:pt>
                <c:pt idx="608">
                  <c:v>8.2101806239737278E-3</c:v>
                </c:pt>
                <c:pt idx="609">
                  <c:v>8.1967213114754103E-3</c:v>
                </c:pt>
                <c:pt idx="610">
                  <c:v>8.1833060556464818E-3</c:v>
                </c:pt>
                <c:pt idx="611">
                  <c:v>8.1699346405228763E-3</c:v>
                </c:pt>
                <c:pt idx="612">
                  <c:v>8.1566068515497546E-3</c:v>
                </c:pt>
                <c:pt idx="613">
                  <c:v>8.1433224755700327E-3</c:v>
                </c:pt>
                <c:pt idx="614">
                  <c:v>8.130081300813009E-3</c:v>
                </c:pt>
                <c:pt idx="615">
                  <c:v>8.1168831168831161E-3</c:v>
                </c:pt>
                <c:pt idx="616">
                  <c:v>8.1037277147487843E-3</c:v>
                </c:pt>
                <c:pt idx="617">
                  <c:v>8.0906148867313909E-3</c:v>
                </c:pt>
                <c:pt idx="618">
                  <c:v>8.0775444264943458E-3</c:v>
                </c:pt>
                <c:pt idx="619">
                  <c:v>8.0645161290322578E-3</c:v>
                </c:pt>
                <c:pt idx="620">
                  <c:v>8.0515297906602248E-3</c:v>
                </c:pt>
                <c:pt idx="621">
                  <c:v>8.0385852090032149E-3</c:v>
                </c:pt>
                <c:pt idx="622">
                  <c:v>8.0256821829855531E-3</c:v>
                </c:pt>
                <c:pt idx="623">
                  <c:v>8.0128205128205121E-3</c:v>
                </c:pt>
                <c:pt idx="624">
                  <c:v>8.0000000000000002E-3</c:v>
                </c:pt>
                <c:pt idx="625">
                  <c:v>7.9872204472843447E-3</c:v>
                </c:pt>
                <c:pt idx="626">
                  <c:v>7.9744816586921844E-3</c:v>
                </c:pt>
                <c:pt idx="627">
                  <c:v>7.9617834394904458E-3</c:v>
                </c:pt>
                <c:pt idx="628">
                  <c:v>7.9491255961844191E-3</c:v>
                </c:pt>
                <c:pt idx="629">
                  <c:v>7.9365079365079361E-3</c:v>
                </c:pt>
                <c:pt idx="630">
                  <c:v>7.9239302694136295E-3</c:v>
                </c:pt>
                <c:pt idx="631">
                  <c:v>7.9113924050632917E-3</c:v>
                </c:pt>
                <c:pt idx="632">
                  <c:v>7.8988941548183249E-3</c:v>
                </c:pt>
                <c:pt idx="633">
                  <c:v>7.8864353312302835E-3</c:v>
                </c:pt>
                <c:pt idx="634">
                  <c:v>7.874015748031496E-3</c:v>
                </c:pt>
                <c:pt idx="635">
                  <c:v>7.8616352201257862E-3</c:v>
                </c:pt>
                <c:pt idx="636">
                  <c:v>7.8492935635792772E-3</c:v>
                </c:pt>
                <c:pt idx="637">
                  <c:v>7.8369905956112845E-3</c:v>
                </c:pt>
                <c:pt idx="638">
                  <c:v>7.8247261345852897E-3</c:v>
                </c:pt>
                <c:pt idx="639">
                  <c:v>7.8125E-3</c:v>
                </c:pt>
                <c:pt idx="640">
                  <c:v>7.8003120124804995E-3</c:v>
                </c:pt>
                <c:pt idx="641">
                  <c:v>7.7881619937694704E-3</c:v>
                </c:pt>
                <c:pt idx="642">
                  <c:v>7.7760497667185074E-3</c:v>
                </c:pt>
                <c:pt idx="643">
                  <c:v>7.763975155279503E-3</c:v>
                </c:pt>
                <c:pt idx="644">
                  <c:v>7.7519379844961239E-3</c:v>
                </c:pt>
                <c:pt idx="645">
                  <c:v>7.7399380804953561E-3</c:v>
                </c:pt>
                <c:pt idx="646">
                  <c:v>7.7279752704791345E-3</c:v>
                </c:pt>
                <c:pt idx="647">
                  <c:v>7.716049382716049E-3</c:v>
                </c:pt>
                <c:pt idx="648">
                  <c:v>7.7041602465331279E-3</c:v>
                </c:pt>
                <c:pt idx="649">
                  <c:v>7.6923076923076927E-3</c:v>
                </c:pt>
                <c:pt idx="650">
                  <c:v>7.6804915514592934E-3</c:v>
                </c:pt>
                <c:pt idx="651">
                  <c:v>7.6687116564417178E-3</c:v>
                </c:pt>
                <c:pt idx="652">
                  <c:v>7.656967840735069E-3</c:v>
                </c:pt>
                <c:pt idx="653">
                  <c:v>7.6452599388379203E-3</c:v>
                </c:pt>
                <c:pt idx="654">
                  <c:v>7.6335877862595417E-3</c:v>
                </c:pt>
                <c:pt idx="655">
                  <c:v>7.621951219512195E-3</c:v>
                </c:pt>
                <c:pt idx="656">
                  <c:v>7.6103500761035003E-3</c:v>
                </c:pt>
                <c:pt idx="657">
                  <c:v>7.5987841945288756E-3</c:v>
                </c:pt>
                <c:pt idx="658">
                  <c:v>7.5872534142640367E-3</c:v>
                </c:pt>
                <c:pt idx="659">
                  <c:v>7.575757575757576E-3</c:v>
                </c:pt>
                <c:pt idx="660">
                  <c:v>7.5642965204236008E-3</c:v>
                </c:pt>
                <c:pt idx="661">
                  <c:v>7.5528700906344415E-3</c:v>
                </c:pt>
                <c:pt idx="662">
                  <c:v>7.5414781297134239E-3</c:v>
                </c:pt>
                <c:pt idx="663">
                  <c:v>7.5301204819277108E-3</c:v>
                </c:pt>
                <c:pt idx="664">
                  <c:v>7.5187969924812026E-3</c:v>
                </c:pt>
                <c:pt idx="665">
                  <c:v>7.5075075075075074E-3</c:v>
                </c:pt>
                <c:pt idx="666">
                  <c:v>7.4962518740629685E-3</c:v>
                </c:pt>
                <c:pt idx="667">
                  <c:v>7.4850299401197605E-3</c:v>
                </c:pt>
                <c:pt idx="668">
                  <c:v>7.4738415545590429E-3</c:v>
                </c:pt>
                <c:pt idx="669">
                  <c:v>7.462686567164179E-3</c:v>
                </c:pt>
                <c:pt idx="670">
                  <c:v>7.4515648286140089E-3</c:v>
                </c:pt>
                <c:pt idx="671">
                  <c:v>7.4404761904761901E-3</c:v>
                </c:pt>
                <c:pt idx="672">
                  <c:v>7.429420505200594E-3</c:v>
                </c:pt>
                <c:pt idx="673">
                  <c:v>7.4183976261127599E-3</c:v>
                </c:pt>
                <c:pt idx="674">
                  <c:v>7.4074074074074077E-3</c:v>
                </c:pt>
                <c:pt idx="675">
                  <c:v>7.3964497041420114E-3</c:v>
                </c:pt>
                <c:pt idx="676">
                  <c:v>7.385524372230428E-3</c:v>
                </c:pt>
                <c:pt idx="677">
                  <c:v>7.3746312684365781E-3</c:v>
                </c:pt>
                <c:pt idx="678">
                  <c:v>7.3637702503681884E-3</c:v>
                </c:pt>
                <c:pt idx="679">
                  <c:v>7.3529411764705881E-3</c:v>
                </c:pt>
                <c:pt idx="680">
                  <c:v>7.3421439060205578E-3</c:v>
                </c:pt>
                <c:pt idx="681">
                  <c:v>7.331378299120235E-3</c:v>
                </c:pt>
                <c:pt idx="682">
                  <c:v>7.320644216691069E-3</c:v>
                </c:pt>
                <c:pt idx="683">
                  <c:v>7.3099415204678359E-3</c:v>
                </c:pt>
                <c:pt idx="684">
                  <c:v>7.2992700729927005E-3</c:v>
                </c:pt>
                <c:pt idx="685">
                  <c:v>7.2886297376093291E-3</c:v>
                </c:pt>
                <c:pt idx="686">
                  <c:v>7.2780203784570596E-3</c:v>
                </c:pt>
                <c:pt idx="687">
                  <c:v>7.2674418604651162E-3</c:v>
                </c:pt>
                <c:pt idx="688">
                  <c:v>7.2568940493468797E-3</c:v>
                </c:pt>
                <c:pt idx="689">
                  <c:v>7.246376811594203E-3</c:v>
                </c:pt>
                <c:pt idx="690">
                  <c:v>7.2358900144717797E-3</c:v>
                </c:pt>
                <c:pt idx="691">
                  <c:v>7.2254335260115606E-3</c:v>
                </c:pt>
                <c:pt idx="692">
                  <c:v>7.215007215007215E-3</c:v>
                </c:pt>
                <c:pt idx="693">
                  <c:v>7.2046109510086453E-3</c:v>
                </c:pt>
                <c:pt idx="694">
                  <c:v>7.1942446043165471E-3</c:v>
                </c:pt>
                <c:pt idx="695">
                  <c:v>7.1839080459770114E-3</c:v>
                </c:pt>
                <c:pt idx="696">
                  <c:v>7.1736011477761836E-3</c:v>
                </c:pt>
                <c:pt idx="697">
                  <c:v>7.1633237822349575E-3</c:v>
                </c:pt>
                <c:pt idx="698">
                  <c:v>7.1530758226037196E-3</c:v>
                </c:pt>
                <c:pt idx="699">
                  <c:v>7.1428571428571426E-3</c:v>
                </c:pt>
                <c:pt idx="700">
                  <c:v>7.1326676176890159E-3</c:v>
                </c:pt>
                <c:pt idx="701">
                  <c:v>7.1225071225071226E-3</c:v>
                </c:pt>
                <c:pt idx="702">
                  <c:v>7.1123755334281651E-3</c:v>
                </c:pt>
                <c:pt idx="703">
                  <c:v>7.102272727272727E-3</c:v>
                </c:pt>
                <c:pt idx="704">
                  <c:v>7.0921985815602835E-3</c:v>
                </c:pt>
                <c:pt idx="705">
                  <c:v>7.0821529745042494E-3</c:v>
                </c:pt>
                <c:pt idx="706">
                  <c:v>7.0721357850070717E-3</c:v>
                </c:pt>
                <c:pt idx="707">
                  <c:v>7.0621468926553672E-3</c:v>
                </c:pt>
                <c:pt idx="708">
                  <c:v>7.052186177715092E-3</c:v>
                </c:pt>
                <c:pt idx="709">
                  <c:v>7.0422535211267607E-3</c:v>
                </c:pt>
                <c:pt idx="710">
                  <c:v>7.0323488045007029E-3</c:v>
                </c:pt>
                <c:pt idx="711">
                  <c:v>7.0224719101123594E-3</c:v>
                </c:pt>
                <c:pt idx="712">
                  <c:v>7.0126227208976155E-3</c:v>
                </c:pt>
                <c:pt idx="713">
                  <c:v>7.0028011204481795E-3</c:v>
                </c:pt>
                <c:pt idx="714">
                  <c:v>6.993006993006993E-3</c:v>
                </c:pt>
                <c:pt idx="715">
                  <c:v>6.9832402234636867E-3</c:v>
                </c:pt>
                <c:pt idx="716">
                  <c:v>6.9735006973500697E-3</c:v>
                </c:pt>
                <c:pt idx="717">
                  <c:v>6.9637883008356544E-3</c:v>
                </c:pt>
                <c:pt idx="718">
                  <c:v>6.954102920723227E-3</c:v>
                </c:pt>
                <c:pt idx="719">
                  <c:v>6.9444444444444441E-3</c:v>
                </c:pt>
                <c:pt idx="720">
                  <c:v>6.9348127600554789E-3</c:v>
                </c:pt>
                <c:pt idx="721">
                  <c:v>6.9252077562326868E-3</c:v>
                </c:pt>
                <c:pt idx="722">
                  <c:v>6.9156293222683261E-3</c:v>
                </c:pt>
                <c:pt idx="723">
                  <c:v>6.9060773480662981E-3</c:v>
                </c:pt>
                <c:pt idx="724">
                  <c:v>6.8965517241379309E-3</c:v>
                </c:pt>
                <c:pt idx="725">
                  <c:v>6.8870523415977963E-3</c:v>
                </c:pt>
                <c:pt idx="726">
                  <c:v>6.8775790921595595E-3</c:v>
                </c:pt>
                <c:pt idx="727">
                  <c:v>6.868131868131868E-3</c:v>
                </c:pt>
                <c:pt idx="728">
                  <c:v>6.8587105624142658E-3</c:v>
                </c:pt>
                <c:pt idx="729">
                  <c:v>6.8493150684931503E-3</c:v>
                </c:pt>
                <c:pt idx="730">
                  <c:v>6.8399452804377564E-3</c:v>
                </c:pt>
                <c:pt idx="731">
                  <c:v>6.8306010928961746E-3</c:v>
                </c:pt>
                <c:pt idx="732">
                  <c:v>6.8212824010914054E-3</c:v>
                </c:pt>
                <c:pt idx="733">
                  <c:v>6.8119891008174387E-3</c:v>
                </c:pt>
                <c:pt idx="734">
                  <c:v>6.8027210884353739E-3</c:v>
                </c:pt>
                <c:pt idx="735">
                  <c:v>6.793478260869565E-3</c:v>
                </c:pt>
                <c:pt idx="736">
                  <c:v>6.7842605156037995E-3</c:v>
                </c:pt>
                <c:pt idx="737">
                  <c:v>6.7750677506775072E-3</c:v>
                </c:pt>
                <c:pt idx="738">
                  <c:v>6.7658998646820028E-3</c:v>
                </c:pt>
                <c:pt idx="739">
                  <c:v>6.7567567567567571E-3</c:v>
                </c:pt>
                <c:pt idx="740">
                  <c:v>6.7476383265856954E-3</c:v>
                </c:pt>
                <c:pt idx="741">
                  <c:v>6.7385444743935314E-3</c:v>
                </c:pt>
                <c:pt idx="742">
                  <c:v>6.7294751009421266E-3</c:v>
                </c:pt>
                <c:pt idx="743">
                  <c:v>6.7204301075268818E-3</c:v>
                </c:pt>
                <c:pt idx="744">
                  <c:v>6.7114093959731542E-3</c:v>
                </c:pt>
                <c:pt idx="745">
                  <c:v>6.7024128686327079E-3</c:v>
                </c:pt>
                <c:pt idx="746">
                  <c:v>6.6934404283801874E-3</c:v>
                </c:pt>
                <c:pt idx="747">
                  <c:v>6.6844919786096255E-3</c:v>
                </c:pt>
                <c:pt idx="748">
                  <c:v>6.6755674232309749E-3</c:v>
                </c:pt>
                <c:pt idx="749">
                  <c:v>6.6666666666666671E-3</c:v>
                </c:pt>
                <c:pt idx="750">
                  <c:v>6.6577896138482022E-3</c:v>
                </c:pt>
                <c:pt idx="751">
                  <c:v>6.648936170212766E-3</c:v>
                </c:pt>
                <c:pt idx="752">
                  <c:v>6.6401062416998674E-3</c:v>
                </c:pt>
                <c:pt idx="753">
                  <c:v>6.6312997347480109E-3</c:v>
                </c:pt>
                <c:pt idx="754">
                  <c:v>6.6225165562913907E-3</c:v>
                </c:pt>
                <c:pt idx="755">
                  <c:v>6.6137566137566134E-3</c:v>
                </c:pt>
                <c:pt idx="756">
                  <c:v>6.6050198150594455E-3</c:v>
                </c:pt>
                <c:pt idx="757">
                  <c:v>6.5963060686015833E-3</c:v>
                </c:pt>
                <c:pt idx="758">
                  <c:v>6.587615283267457E-3</c:v>
                </c:pt>
                <c:pt idx="759">
                  <c:v>6.5789473684210523E-3</c:v>
                </c:pt>
                <c:pt idx="760">
                  <c:v>6.5703022339027592E-3</c:v>
                </c:pt>
                <c:pt idx="761">
                  <c:v>6.5616797900262466E-3</c:v>
                </c:pt>
                <c:pt idx="762">
                  <c:v>6.55307994757536E-3</c:v>
                </c:pt>
                <c:pt idx="763">
                  <c:v>6.5445026178010471E-3</c:v>
                </c:pt>
                <c:pt idx="764">
                  <c:v>6.5359477124183009E-3</c:v>
                </c:pt>
                <c:pt idx="765">
                  <c:v>6.5274151436031328E-3</c:v>
                </c:pt>
                <c:pt idx="766">
                  <c:v>6.51890482398957E-3</c:v>
                </c:pt>
                <c:pt idx="767">
                  <c:v>6.510416666666667E-3</c:v>
                </c:pt>
                <c:pt idx="768">
                  <c:v>6.5019505851755524E-3</c:v>
                </c:pt>
                <c:pt idx="769">
                  <c:v>6.4935064935064939E-3</c:v>
                </c:pt>
                <c:pt idx="770">
                  <c:v>6.4850843060959796E-3</c:v>
                </c:pt>
                <c:pt idx="771">
                  <c:v>6.4766839378238338E-3</c:v>
                </c:pt>
                <c:pt idx="772">
                  <c:v>6.4683053040103496E-3</c:v>
                </c:pt>
                <c:pt idx="773">
                  <c:v>6.4599483204134363E-3</c:v>
                </c:pt>
                <c:pt idx="774">
                  <c:v>6.4516129032258064E-3</c:v>
                </c:pt>
                <c:pt idx="775">
                  <c:v>6.4432989690721646E-3</c:v>
                </c:pt>
                <c:pt idx="776">
                  <c:v>6.4350064350064346E-3</c:v>
                </c:pt>
                <c:pt idx="777">
                  <c:v>6.4267352185089976E-3</c:v>
                </c:pt>
                <c:pt idx="778">
                  <c:v>6.4184852374839542E-3</c:v>
                </c:pt>
                <c:pt idx="779">
                  <c:v>6.41025641025641E-3</c:v>
                </c:pt>
                <c:pt idx="780">
                  <c:v>6.4020486555697821E-3</c:v>
                </c:pt>
                <c:pt idx="781">
                  <c:v>6.3938618925831201E-3</c:v>
                </c:pt>
                <c:pt idx="782">
                  <c:v>6.3856960408684551E-3</c:v>
                </c:pt>
                <c:pt idx="783">
                  <c:v>6.3775510204081634E-3</c:v>
                </c:pt>
                <c:pt idx="784">
                  <c:v>6.369426751592357E-3</c:v>
                </c:pt>
                <c:pt idx="785">
                  <c:v>6.3613231552162846E-3</c:v>
                </c:pt>
                <c:pt idx="786">
                  <c:v>6.3532401524777635E-3</c:v>
                </c:pt>
                <c:pt idx="787">
                  <c:v>6.3451776649746192E-3</c:v>
                </c:pt>
                <c:pt idx="788">
                  <c:v>6.3371356147021544E-3</c:v>
                </c:pt>
                <c:pt idx="789">
                  <c:v>6.3291139240506328E-3</c:v>
                </c:pt>
                <c:pt idx="790">
                  <c:v>6.321112515802781E-3</c:v>
                </c:pt>
                <c:pt idx="791">
                  <c:v>6.313131313131313E-3</c:v>
                </c:pt>
                <c:pt idx="792">
                  <c:v>6.3051702395964691E-3</c:v>
                </c:pt>
                <c:pt idx="793">
                  <c:v>6.2972292191435771E-3</c:v>
                </c:pt>
                <c:pt idx="794">
                  <c:v>6.2893081761006293E-3</c:v>
                </c:pt>
                <c:pt idx="795">
                  <c:v>6.2814070351758797E-3</c:v>
                </c:pt>
                <c:pt idx="796">
                  <c:v>6.2735257214554582E-3</c:v>
                </c:pt>
                <c:pt idx="797">
                  <c:v>6.2656641604010022E-3</c:v>
                </c:pt>
                <c:pt idx="798">
                  <c:v>6.2578222778473091E-3</c:v>
                </c:pt>
                <c:pt idx="799">
                  <c:v>6.2500000000000003E-3</c:v>
                </c:pt>
                <c:pt idx="800">
                  <c:v>6.2421972534332081E-3</c:v>
                </c:pt>
                <c:pt idx="801">
                  <c:v>6.2344139650872821E-3</c:v>
                </c:pt>
                <c:pt idx="802">
                  <c:v>6.2266500622665004E-3</c:v>
                </c:pt>
                <c:pt idx="803">
                  <c:v>6.2189054726368162E-3</c:v>
                </c:pt>
                <c:pt idx="804">
                  <c:v>6.2111801242236021E-3</c:v>
                </c:pt>
                <c:pt idx="805">
                  <c:v>6.2034739454094297E-3</c:v>
                </c:pt>
                <c:pt idx="806">
                  <c:v>6.1957868649318466E-3</c:v>
                </c:pt>
                <c:pt idx="807">
                  <c:v>6.1881188118811884E-3</c:v>
                </c:pt>
                <c:pt idx="808">
                  <c:v>6.180469715698393E-3</c:v>
                </c:pt>
                <c:pt idx="809">
                  <c:v>6.1728395061728392E-3</c:v>
                </c:pt>
                <c:pt idx="810">
                  <c:v>6.1652281134401974E-3</c:v>
                </c:pt>
                <c:pt idx="811">
                  <c:v>6.1576354679802959E-3</c:v>
                </c:pt>
                <c:pt idx="812">
                  <c:v>6.1500615006150061E-3</c:v>
                </c:pt>
                <c:pt idx="813">
                  <c:v>6.1425061425061421E-3</c:v>
                </c:pt>
                <c:pt idx="814">
                  <c:v>6.1349693251533744E-3</c:v>
                </c:pt>
                <c:pt idx="815">
                  <c:v>6.1274509803921568E-3</c:v>
                </c:pt>
                <c:pt idx="816">
                  <c:v>6.1199510403916772E-3</c:v>
                </c:pt>
                <c:pt idx="817">
                  <c:v>6.1124694376528121E-3</c:v>
                </c:pt>
                <c:pt idx="818">
                  <c:v>6.105006105006105E-3</c:v>
                </c:pt>
                <c:pt idx="819">
                  <c:v>6.0975609756097563E-3</c:v>
                </c:pt>
                <c:pt idx="820">
                  <c:v>6.0901339829476245E-3</c:v>
                </c:pt>
                <c:pt idx="821">
                  <c:v>6.082725060827251E-3</c:v>
                </c:pt>
                <c:pt idx="822">
                  <c:v>6.0753341433778859E-3</c:v>
                </c:pt>
                <c:pt idx="823">
                  <c:v>6.0679611650485436E-3</c:v>
                </c:pt>
                <c:pt idx="824">
                  <c:v>6.0606060606060606E-3</c:v>
                </c:pt>
                <c:pt idx="825">
                  <c:v>6.0532687651331718E-3</c:v>
                </c:pt>
                <c:pt idx="826">
                  <c:v>6.0459492140266021E-3</c:v>
                </c:pt>
                <c:pt idx="827">
                  <c:v>6.038647342995169E-3</c:v>
                </c:pt>
                <c:pt idx="828">
                  <c:v>6.0313630880579009E-3</c:v>
                </c:pt>
                <c:pt idx="829">
                  <c:v>6.024096385542169E-3</c:v>
                </c:pt>
                <c:pt idx="830">
                  <c:v>6.0168471720818293E-3</c:v>
                </c:pt>
                <c:pt idx="831">
                  <c:v>6.0096153846153849E-3</c:v>
                </c:pt>
                <c:pt idx="832">
                  <c:v>6.0024009603841539E-3</c:v>
                </c:pt>
                <c:pt idx="833">
                  <c:v>5.9952038369304557E-3</c:v>
                </c:pt>
                <c:pt idx="834">
                  <c:v>5.9880239520958087E-3</c:v>
                </c:pt>
                <c:pt idx="835">
                  <c:v>5.9808612440191387E-3</c:v>
                </c:pt>
                <c:pt idx="836">
                  <c:v>5.9737156511350063E-3</c:v>
                </c:pt>
                <c:pt idx="837">
                  <c:v>5.9665871121718375E-3</c:v>
                </c:pt>
                <c:pt idx="838">
                  <c:v>5.9594755661501785E-3</c:v>
                </c:pt>
                <c:pt idx="839">
                  <c:v>5.9523809523809521E-3</c:v>
                </c:pt>
                <c:pt idx="840">
                  <c:v>5.945303210463734E-3</c:v>
                </c:pt>
                <c:pt idx="841">
                  <c:v>5.9382422802850355E-3</c:v>
                </c:pt>
                <c:pt idx="842">
                  <c:v>5.9311981020166073E-3</c:v>
                </c:pt>
                <c:pt idx="843">
                  <c:v>5.9241706161137437E-3</c:v>
                </c:pt>
                <c:pt idx="844">
                  <c:v>5.9171597633136093E-3</c:v>
                </c:pt>
                <c:pt idx="845">
                  <c:v>5.9101654846335696E-3</c:v>
                </c:pt>
                <c:pt idx="846">
                  <c:v>5.9031877213695395E-3</c:v>
                </c:pt>
                <c:pt idx="847">
                  <c:v>5.89622641509434E-3</c:v>
                </c:pt>
                <c:pt idx="848">
                  <c:v>5.8892815076560662E-3</c:v>
                </c:pt>
                <c:pt idx="849">
                  <c:v>5.8823529411764705E-3</c:v>
                </c:pt>
                <c:pt idx="850">
                  <c:v>5.8754406580493537E-3</c:v>
                </c:pt>
                <c:pt idx="851">
                  <c:v>5.8685446009389668E-3</c:v>
                </c:pt>
                <c:pt idx="852">
                  <c:v>5.8616647127784291E-3</c:v>
                </c:pt>
                <c:pt idx="853">
                  <c:v>5.8548009367681503E-3</c:v>
                </c:pt>
                <c:pt idx="854">
                  <c:v>5.8479532163742687E-3</c:v>
                </c:pt>
                <c:pt idx="855">
                  <c:v>5.8411214953271026E-3</c:v>
                </c:pt>
                <c:pt idx="856">
                  <c:v>5.8343057176196032E-3</c:v>
                </c:pt>
                <c:pt idx="857">
                  <c:v>5.8275058275058279E-3</c:v>
                </c:pt>
                <c:pt idx="858">
                  <c:v>5.8207217694994182E-3</c:v>
                </c:pt>
                <c:pt idx="859">
                  <c:v>5.8139534883720929E-3</c:v>
                </c:pt>
                <c:pt idx="860">
                  <c:v>5.8072009291521487E-3</c:v>
                </c:pt>
                <c:pt idx="861">
                  <c:v>5.8004640371229696E-3</c:v>
                </c:pt>
                <c:pt idx="862">
                  <c:v>5.7937427578215531E-3</c:v>
                </c:pt>
                <c:pt idx="863">
                  <c:v>5.7870370370370367E-3</c:v>
                </c:pt>
                <c:pt idx="864">
                  <c:v>5.7803468208092483E-3</c:v>
                </c:pt>
                <c:pt idx="865">
                  <c:v>5.7736720554272519E-3</c:v>
                </c:pt>
                <c:pt idx="866">
                  <c:v>5.7670126874279125E-3</c:v>
                </c:pt>
                <c:pt idx="867">
                  <c:v>5.7603686635944703E-3</c:v>
                </c:pt>
                <c:pt idx="868">
                  <c:v>5.7537399309551211E-3</c:v>
                </c:pt>
                <c:pt idx="869">
                  <c:v>5.7471264367816091E-3</c:v>
                </c:pt>
                <c:pt idx="870">
                  <c:v>5.7405281285878304E-3</c:v>
                </c:pt>
                <c:pt idx="871">
                  <c:v>5.7339449541284407E-3</c:v>
                </c:pt>
                <c:pt idx="872">
                  <c:v>5.7273768613974796E-3</c:v>
                </c:pt>
                <c:pt idx="873">
                  <c:v>5.7208237986270021E-3</c:v>
                </c:pt>
                <c:pt idx="874">
                  <c:v>5.7142857142857143E-3</c:v>
                </c:pt>
                <c:pt idx="875">
                  <c:v>5.7077625570776253E-3</c:v>
                </c:pt>
                <c:pt idx="876">
                  <c:v>5.7012542759407071E-3</c:v>
                </c:pt>
                <c:pt idx="877">
                  <c:v>5.6947608200455585E-3</c:v>
                </c:pt>
                <c:pt idx="878">
                  <c:v>5.6882821387940841E-3</c:v>
                </c:pt>
                <c:pt idx="879">
                  <c:v>5.681818181818182E-3</c:v>
                </c:pt>
                <c:pt idx="880">
                  <c:v>5.6753688989784334E-3</c:v>
                </c:pt>
                <c:pt idx="881">
                  <c:v>5.6689342403628117E-3</c:v>
                </c:pt>
                <c:pt idx="882">
                  <c:v>5.6625141562853904E-3</c:v>
                </c:pt>
                <c:pt idx="883">
                  <c:v>5.6561085972850677E-3</c:v>
                </c:pt>
                <c:pt idx="884">
                  <c:v>5.6497175141242938E-3</c:v>
                </c:pt>
                <c:pt idx="885">
                  <c:v>5.6433408577878106E-3</c:v>
                </c:pt>
                <c:pt idx="886">
                  <c:v>5.6369785794813977E-3</c:v>
                </c:pt>
                <c:pt idx="887">
                  <c:v>5.6306306306306304E-3</c:v>
                </c:pt>
                <c:pt idx="888">
                  <c:v>5.6242969628796397E-3</c:v>
                </c:pt>
                <c:pt idx="889">
                  <c:v>5.6179775280898875E-3</c:v>
                </c:pt>
                <c:pt idx="890">
                  <c:v>5.6116722783389446E-3</c:v>
                </c:pt>
                <c:pt idx="891">
                  <c:v>5.6053811659192822E-3</c:v>
                </c:pt>
                <c:pt idx="892">
                  <c:v>5.5991041433370659E-3</c:v>
                </c:pt>
                <c:pt idx="893">
                  <c:v>5.5928411633109623E-3</c:v>
                </c:pt>
                <c:pt idx="894">
                  <c:v>5.5865921787709499E-3</c:v>
                </c:pt>
                <c:pt idx="895">
                  <c:v>5.580357142857143E-3</c:v>
                </c:pt>
                <c:pt idx="896">
                  <c:v>5.5741360089186179E-3</c:v>
                </c:pt>
                <c:pt idx="897">
                  <c:v>5.5679287305122494E-3</c:v>
                </c:pt>
                <c:pt idx="898">
                  <c:v>5.5617352614015575E-3</c:v>
                </c:pt>
                <c:pt idx="899">
                  <c:v>5.5555555555555558E-3</c:v>
                </c:pt>
                <c:pt idx="900">
                  <c:v>5.5493895671476137E-3</c:v>
                </c:pt>
                <c:pt idx="901">
                  <c:v>5.5432372505543242E-3</c:v>
                </c:pt>
                <c:pt idx="902">
                  <c:v>5.5370985603543747E-3</c:v>
                </c:pt>
                <c:pt idx="903">
                  <c:v>5.5309734513274336E-3</c:v>
                </c:pt>
                <c:pt idx="904">
                  <c:v>5.5248618784530384E-3</c:v>
                </c:pt>
                <c:pt idx="905">
                  <c:v>5.5187637969094927E-3</c:v>
                </c:pt>
                <c:pt idx="906">
                  <c:v>5.512679162072767E-3</c:v>
                </c:pt>
                <c:pt idx="907">
                  <c:v>5.5066079295154188E-3</c:v>
                </c:pt>
                <c:pt idx="908">
                  <c:v>5.5005500550055009E-3</c:v>
                </c:pt>
                <c:pt idx="909">
                  <c:v>5.4945054945054949E-3</c:v>
                </c:pt>
                <c:pt idx="910">
                  <c:v>5.4884742041712408E-3</c:v>
                </c:pt>
                <c:pt idx="911">
                  <c:v>5.4824561403508769E-3</c:v>
                </c:pt>
                <c:pt idx="912">
                  <c:v>5.4764512595837896E-3</c:v>
                </c:pt>
                <c:pt idx="913">
                  <c:v>5.4704595185995622E-3</c:v>
                </c:pt>
                <c:pt idx="914">
                  <c:v>5.4644808743169399E-3</c:v>
                </c:pt>
                <c:pt idx="915">
                  <c:v>5.4585152838427945E-3</c:v>
                </c:pt>
                <c:pt idx="916">
                  <c:v>5.4525627044711015E-3</c:v>
                </c:pt>
                <c:pt idx="917">
                  <c:v>5.4466230936819175E-3</c:v>
                </c:pt>
                <c:pt idx="918">
                  <c:v>5.4406964091403701E-3</c:v>
                </c:pt>
                <c:pt idx="919">
                  <c:v>5.434782608695652E-3</c:v>
                </c:pt>
                <c:pt idx="920">
                  <c:v>5.4288816503800215E-3</c:v>
                </c:pt>
                <c:pt idx="921">
                  <c:v>5.4229934924078091E-3</c:v>
                </c:pt>
                <c:pt idx="922">
                  <c:v>5.4171180931744311E-3</c:v>
                </c:pt>
                <c:pt idx="923">
                  <c:v>5.411255411255411E-3</c:v>
                </c:pt>
                <c:pt idx="924">
                  <c:v>5.4054054054054057E-3</c:v>
                </c:pt>
                <c:pt idx="925">
                  <c:v>5.3995680345572351E-3</c:v>
                </c:pt>
                <c:pt idx="926">
                  <c:v>5.3937432578209281E-3</c:v>
                </c:pt>
                <c:pt idx="927">
                  <c:v>5.387931034482759E-3</c:v>
                </c:pt>
                <c:pt idx="928">
                  <c:v>5.3821313240043061E-3</c:v>
                </c:pt>
                <c:pt idx="929">
                  <c:v>5.3763440860215058E-3</c:v>
                </c:pt>
                <c:pt idx="930">
                  <c:v>5.3705692803437165E-3</c:v>
                </c:pt>
                <c:pt idx="931">
                  <c:v>5.3648068669527897E-3</c:v>
                </c:pt>
                <c:pt idx="932">
                  <c:v>5.3590568060021436E-3</c:v>
                </c:pt>
                <c:pt idx="933">
                  <c:v>5.3533190578158455E-3</c:v>
                </c:pt>
                <c:pt idx="934">
                  <c:v>5.3475935828877002E-3</c:v>
                </c:pt>
                <c:pt idx="935">
                  <c:v>5.341880341880342E-3</c:v>
                </c:pt>
                <c:pt idx="936">
                  <c:v>5.3361792956243331E-3</c:v>
                </c:pt>
                <c:pt idx="937">
                  <c:v>5.3304904051172707E-3</c:v>
                </c:pt>
                <c:pt idx="938">
                  <c:v>5.3248136315228968E-3</c:v>
                </c:pt>
                <c:pt idx="939">
                  <c:v>5.3191489361702126E-3</c:v>
                </c:pt>
                <c:pt idx="940">
                  <c:v>5.3134962805526037E-3</c:v>
                </c:pt>
                <c:pt idx="941">
                  <c:v>5.3078556263269636E-3</c:v>
                </c:pt>
                <c:pt idx="942">
                  <c:v>5.3022269353128317E-3</c:v>
                </c:pt>
                <c:pt idx="943">
                  <c:v>5.2966101694915252E-3</c:v>
                </c:pt>
                <c:pt idx="944">
                  <c:v>5.2910052910052907E-3</c:v>
                </c:pt>
                <c:pt idx="945">
                  <c:v>5.2854122621564482E-3</c:v>
                </c:pt>
                <c:pt idx="946">
                  <c:v>5.279831045406547E-3</c:v>
                </c:pt>
                <c:pt idx="947">
                  <c:v>5.2742616033755272E-3</c:v>
                </c:pt>
                <c:pt idx="948">
                  <c:v>5.268703898840885E-3</c:v>
                </c:pt>
                <c:pt idx="949">
                  <c:v>5.263157894736842E-3</c:v>
                </c:pt>
                <c:pt idx="950">
                  <c:v>5.2576235541535229E-3</c:v>
                </c:pt>
                <c:pt idx="951">
                  <c:v>5.2521008403361349E-3</c:v>
                </c:pt>
                <c:pt idx="952">
                  <c:v>5.246589716684155E-3</c:v>
                </c:pt>
                <c:pt idx="953">
                  <c:v>5.2410901467505244E-3</c:v>
                </c:pt>
                <c:pt idx="954">
                  <c:v>5.235602094240838E-3</c:v>
                </c:pt>
                <c:pt idx="955">
                  <c:v>5.2301255230125521E-3</c:v>
                </c:pt>
                <c:pt idx="956">
                  <c:v>5.2246603970741903E-3</c:v>
                </c:pt>
                <c:pt idx="957">
                  <c:v>5.2192066805845511E-3</c:v>
                </c:pt>
                <c:pt idx="958">
                  <c:v>5.2137643378519288E-3</c:v>
                </c:pt>
                <c:pt idx="959">
                  <c:v>5.208333333333333E-3</c:v>
                </c:pt>
                <c:pt idx="960">
                  <c:v>5.2029136316337149E-3</c:v>
                </c:pt>
                <c:pt idx="961">
                  <c:v>5.1975051975051978E-3</c:v>
                </c:pt>
                <c:pt idx="962">
                  <c:v>5.1921079958463139E-3</c:v>
                </c:pt>
                <c:pt idx="963">
                  <c:v>5.1867219917012446E-3</c:v>
                </c:pt>
                <c:pt idx="964">
                  <c:v>5.1813471502590676E-3</c:v>
                </c:pt>
                <c:pt idx="965">
                  <c:v>5.175983436853002E-3</c:v>
                </c:pt>
                <c:pt idx="966">
                  <c:v>5.170630816959669E-3</c:v>
                </c:pt>
                <c:pt idx="967">
                  <c:v>5.1652892561983473E-3</c:v>
                </c:pt>
                <c:pt idx="968">
                  <c:v>5.1599587203302374E-3</c:v>
                </c:pt>
                <c:pt idx="969">
                  <c:v>5.1546391752577319E-3</c:v>
                </c:pt>
                <c:pt idx="970">
                  <c:v>5.1493305870236872E-3</c:v>
                </c:pt>
                <c:pt idx="971">
                  <c:v>5.1440329218106996E-3</c:v>
                </c:pt>
                <c:pt idx="972">
                  <c:v>5.1387461459403904E-3</c:v>
                </c:pt>
                <c:pt idx="973">
                  <c:v>5.1334702258726897E-3</c:v>
                </c:pt>
                <c:pt idx="974">
                  <c:v>5.1282051282051282E-3</c:v>
                </c:pt>
                <c:pt idx="975">
                  <c:v>5.1229508196721308E-3</c:v>
                </c:pt>
                <c:pt idx="976">
                  <c:v>5.1177072671443197E-3</c:v>
                </c:pt>
                <c:pt idx="977">
                  <c:v>5.1124744376278121E-3</c:v>
                </c:pt>
                <c:pt idx="978">
                  <c:v>5.1072522982635342E-3</c:v>
                </c:pt>
                <c:pt idx="979">
                  <c:v>5.1020408163265302E-3</c:v>
                </c:pt>
                <c:pt idx="980">
                  <c:v>5.0968399592252805E-3</c:v>
                </c:pt>
                <c:pt idx="981">
                  <c:v>5.0916496945010185E-3</c:v>
                </c:pt>
                <c:pt idx="982">
                  <c:v>5.0864699898270603E-3</c:v>
                </c:pt>
                <c:pt idx="983">
                  <c:v>5.08130081300813E-3</c:v>
                </c:pt>
                <c:pt idx="984">
                  <c:v>5.076142131979695E-3</c:v>
                </c:pt>
                <c:pt idx="985">
                  <c:v>5.0709939148073022E-3</c:v>
                </c:pt>
                <c:pt idx="986">
                  <c:v>5.065856129685917E-3</c:v>
                </c:pt>
                <c:pt idx="987">
                  <c:v>5.0607287449392713E-3</c:v>
                </c:pt>
                <c:pt idx="988">
                  <c:v>5.0556117290192111E-3</c:v>
                </c:pt>
                <c:pt idx="989">
                  <c:v>5.0505050505050509E-3</c:v>
                </c:pt>
                <c:pt idx="990">
                  <c:v>5.0454086781029266E-3</c:v>
                </c:pt>
                <c:pt idx="991">
                  <c:v>5.0403225806451612E-3</c:v>
                </c:pt>
                <c:pt idx="992">
                  <c:v>5.0352467270896274E-3</c:v>
                </c:pt>
                <c:pt idx="993">
                  <c:v>5.0301810865191147E-3</c:v>
                </c:pt>
                <c:pt idx="994">
                  <c:v>5.0251256281407036E-3</c:v>
                </c:pt>
                <c:pt idx="995">
                  <c:v>5.0200803212851405E-3</c:v>
                </c:pt>
                <c:pt idx="996">
                  <c:v>5.0150451354062184E-3</c:v>
                </c:pt>
                <c:pt idx="997">
                  <c:v>5.0100200400801601E-3</c:v>
                </c:pt>
                <c:pt idx="998">
                  <c:v>5.005005005005005E-3</c:v>
                </c:pt>
                <c:pt idx="999">
                  <c:v>5.0000000000000001E-3</c:v>
                </c:pt>
                <c:pt idx="1000">
                  <c:v>4.995004995004995E-3</c:v>
                </c:pt>
                <c:pt idx="1001">
                  <c:v>4.9900199600798403E-3</c:v>
                </c:pt>
                <c:pt idx="1002">
                  <c:v>4.9850448654037887E-3</c:v>
                </c:pt>
                <c:pt idx="1003">
                  <c:v>4.9800796812749003E-3</c:v>
                </c:pt>
                <c:pt idx="1004">
                  <c:v>4.9751243781094526E-3</c:v>
                </c:pt>
                <c:pt idx="1005">
                  <c:v>4.970178926441352E-3</c:v>
                </c:pt>
                <c:pt idx="1006">
                  <c:v>4.9652432969215492E-3</c:v>
                </c:pt>
                <c:pt idx="1007">
                  <c:v>4.96031746031746E-3</c:v>
                </c:pt>
                <c:pt idx="1008">
                  <c:v>4.9554013875123884E-3</c:v>
                </c:pt>
                <c:pt idx="1009">
                  <c:v>4.9504950495049506E-3</c:v>
                </c:pt>
                <c:pt idx="1010">
                  <c:v>4.945598417408506E-3</c:v>
                </c:pt>
                <c:pt idx="1011">
                  <c:v>4.940711462450593E-3</c:v>
                </c:pt>
                <c:pt idx="1012">
                  <c:v>4.9358341559723592E-3</c:v>
                </c:pt>
                <c:pt idx="1013">
                  <c:v>4.9309664694280079E-3</c:v>
                </c:pt>
                <c:pt idx="1014">
                  <c:v>4.9261083743842365E-3</c:v>
                </c:pt>
                <c:pt idx="1015">
                  <c:v>4.921259842519685E-3</c:v>
                </c:pt>
                <c:pt idx="1016">
                  <c:v>4.9164208456243851E-3</c:v>
                </c:pt>
                <c:pt idx="1017">
                  <c:v>4.911591355599214E-3</c:v>
                </c:pt>
                <c:pt idx="1018">
                  <c:v>4.9067713444553487E-3</c:v>
                </c:pt>
                <c:pt idx="1019">
                  <c:v>4.9019607843137254E-3</c:v>
                </c:pt>
                <c:pt idx="1020">
                  <c:v>4.8971596474045058E-3</c:v>
                </c:pt>
                <c:pt idx="1021">
                  <c:v>4.8923679060665359E-3</c:v>
                </c:pt>
                <c:pt idx="1022">
                  <c:v>4.8875855327468231E-3</c:v>
                </c:pt>
                <c:pt idx="1023">
                  <c:v>4.8828125E-3</c:v>
                </c:pt>
                <c:pt idx="1024">
                  <c:v>4.8780487804878049E-3</c:v>
                </c:pt>
                <c:pt idx="1025">
                  <c:v>4.8732943469785572E-3</c:v>
                </c:pt>
                <c:pt idx="1026">
                  <c:v>4.8685491723466411E-3</c:v>
                </c:pt>
                <c:pt idx="1027">
                  <c:v>4.8638132295719845E-3</c:v>
                </c:pt>
                <c:pt idx="1028">
                  <c:v>4.859086491739553E-3</c:v>
                </c:pt>
                <c:pt idx="1029">
                  <c:v>4.8543689320388345E-3</c:v>
                </c:pt>
                <c:pt idx="1030">
                  <c:v>4.849660523763337E-3</c:v>
                </c:pt>
                <c:pt idx="1031">
                  <c:v>4.8449612403100775E-3</c:v>
                </c:pt>
                <c:pt idx="1032">
                  <c:v>4.8402710551790898E-3</c:v>
                </c:pt>
                <c:pt idx="1033">
                  <c:v>4.8355899419729211E-3</c:v>
                </c:pt>
                <c:pt idx="1034">
                  <c:v>4.830917874396135E-3</c:v>
                </c:pt>
                <c:pt idx="1035">
                  <c:v>4.8262548262548262E-3</c:v>
                </c:pt>
                <c:pt idx="1036">
                  <c:v>4.8216007714561235E-3</c:v>
                </c:pt>
                <c:pt idx="1037">
                  <c:v>4.8169556840077067E-3</c:v>
                </c:pt>
                <c:pt idx="1038">
                  <c:v>4.8123195380173241E-3</c:v>
                </c:pt>
                <c:pt idx="1039">
                  <c:v>4.807692307692308E-3</c:v>
                </c:pt>
                <c:pt idx="1040">
                  <c:v>4.8030739673390974E-3</c:v>
                </c:pt>
                <c:pt idx="1041">
                  <c:v>4.7984644913627635E-3</c:v>
                </c:pt>
                <c:pt idx="1042">
                  <c:v>4.7938638542665392E-3</c:v>
                </c:pt>
                <c:pt idx="1043">
                  <c:v>4.7892720306513406E-3</c:v>
                </c:pt>
                <c:pt idx="1044">
                  <c:v>4.7846889952153108E-3</c:v>
                </c:pt>
                <c:pt idx="1045">
                  <c:v>4.7801147227533461E-3</c:v>
                </c:pt>
                <c:pt idx="1046">
                  <c:v>4.7755491881566383E-3</c:v>
                </c:pt>
                <c:pt idx="1047">
                  <c:v>4.7709923664122139E-3</c:v>
                </c:pt>
                <c:pt idx="1048">
                  <c:v>4.7664442326024788E-3</c:v>
                </c:pt>
                <c:pt idx="1049">
                  <c:v>4.7619047619047623E-3</c:v>
                </c:pt>
                <c:pt idx="1050">
                  <c:v>4.7573739295908657E-3</c:v>
                </c:pt>
                <c:pt idx="1051">
                  <c:v>4.7528517110266158E-3</c:v>
                </c:pt>
                <c:pt idx="1052">
                  <c:v>4.7483380816714148E-3</c:v>
                </c:pt>
                <c:pt idx="1053">
                  <c:v>4.7438330170777986E-3</c:v>
                </c:pt>
                <c:pt idx="1054">
                  <c:v>4.7393364928909956E-3</c:v>
                </c:pt>
                <c:pt idx="1055">
                  <c:v>4.734848484848485E-3</c:v>
                </c:pt>
                <c:pt idx="1056">
                  <c:v>4.7303689687795648E-3</c:v>
                </c:pt>
                <c:pt idx="1057">
                  <c:v>4.725897920604915E-3</c:v>
                </c:pt>
                <c:pt idx="1058">
                  <c:v>4.721435316336166E-3</c:v>
                </c:pt>
                <c:pt idx="1059">
                  <c:v>4.7169811320754715E-3</c:v>
                </c:pt>
                <c:pt idx="1060">
                  <c:v>4.7125353440150798E-3</c:v>
                </c:pt>
                <c:pt idx="1061">
                  <c:v>4.7080979284369112E-3</c:v>
                </c:pt>
                <c:pt idx="1062">
                  <c:v>4.7036688617121351E-3</c:v>
                </c:pt>
                <c:pt idx="1063">
                  <c:v>4.6992481203007516E-3</c:v>
                </c:pt>
                <c:pt idx="1064">
                  <c:v>4.6948356807511738E-3</c:v>
                </c:pt>
                <c:pt idx="1065">
                  <c:v>4.6904315196998128E-3</c:v>
                </c:pt>
                <c:pt idx="1066">
                  <c:v>4.6860356138706651E-3</c:v>
                </c:pt>
                <c:pt idx="1067">
                  <c:v>4.6816479400749065E-3</c:v>
                </c:pt>
                <c:pt idx="1068">
                  <c:v>4.6772684752104769E-3</c:v>
                </c:pt>
                <c:pt idx="1069">
                  <c:v>4.6728971962616819E-3</c:v>
                </c:pt>
                <c:pt idx="1070">
                  <c:v>4.6685340802987861E-3</c:v>
                </c:pt>
                <c:pt idx="1071">
                  <c:v>4.6641791044776115E-3</c:v>
                </c:pt>
                <c:pt idx="1072">
                  <c:v>4.6598322460391422E-3</c:v>
                </c:pt>
                <c:pt idx="1073">
                  <c:v>4.6554934823091251E-3</c:v>
                </c:pt>
                <c:pt idx="1074">
                  <c:v>4.6511627906976744E-3</c:v>
                </c:pt>
                <c:pt idx="1075">
                  <c:v>4.646840148698885E-3</c:v>
                </c:pt>
                <c:pt idx="1076">
                  <c:v>4.642525533890436E-3</c:v>
                </c:pt>
                <c:pt idx="1077">
                  <c:v>4.6382189239332098E-3</c:v>
                </c:pt>
                <c:pt idx="1078">
                  <c:v>4.6339202965708986E-3</c:v>
                </c:pt>
                <c:pt idx="1079">
                  <c:v>4.6296296296296294E-3</c:v>
                </c:pt>
                <c:pt idx="1080">
                  <c:v>4.6253469010175763E-3</c:v>
                </c:pt>
                <c:pt idx="1081">
                  <c:v>4.6210720887245845E-3</c:v>
                </c:pt>
                <c:pt idx="1082">
                  <c:v>4.6168051708217915E-3</c:v>
                </c:pt>
                <c:pt idx="1083">
                  <c:v>4.6125461254612546E-3</c:v>
                </c:pt>
                <c:pt idx="1084">
                  <c:v>4.608294930875576E-3</c:v>
                </c:pt>
                <c:pt idx="1085">
                  <c:v>4.6040515653775326E-3</c:v>
                </c:pt>
                <c:pt idx="1086">
                  <c:v>4.5998160073597054E-3</c:v>
                </c:pt>
                <c:pt idx="1087">
                  <c:v>4.5955882352941178E-3</c:v>
                </c:pt>
                <c:pt idx="1088">
                  <c:v>4.5913682277318639E-3</c:v>
                </c:pt>
                <c:pt idx="1089">
                  <c:v>4.5871559633027525E-3</c:v>
                </c:pt>
                <c:pt idx="1090">
                  <c:v>4.5829514207149404E-3</c:v>
                </c:pt>
                <c:pt idx="1091">
                  <c:v>4.578754578754579E-3</c:v>
                </c:pt>
                <c:pt idx="1092">
                  <c:v>4.5745654162854532E-3</c:v>
                </c:pt>
                <c:pt idx="1093">
                  <c:v>4.570383912248629E-3</c:v>
                </c:pt>
                <c:pt idx="1094">
                  <c:v>4.5662100456621002E-3</c:v>
                </c:pt>
                <c:pt idx="1095">
                  <c:v>4.5620437956204376E-3</c:v>
                </c:pt>
                <c:pt idx="1096">
                  <c:v>4.5578851412944391E-3</c:v>
                </c:pt>
                <c:pt idx="1097">
                  <c:v>4.5537340619307837E-3</c:v>
                </c:pt>
                <c:pt idx="1098">
                  <c:v>4.549590536851683E-3</c:v>
                </c:pt>
                <c:pt idx="1099">
                  <c:v>4.5454545454545452E-3</c:v>
                </c:pt>
                <c:pt idx="1100">
                  <c:v>4.5413260672116261E-3</c:v>
                </c:pt>
                <c:pt idx="1101">
                  <c:v>4.5372050816696917E-3</c:v>
                </c:pt>
                <c:pt idx="1102">
                  <c:v>4.5330915684496827E-3</c:v>
                </c:pt>
                <c:pt idx="1103">
                  <c:v>4.528985507246377E-3</c:v>
                </c:pt>
                <c:pt idx="1104">
                  <c:v>4.5248868778280547E-3</c:v>
                </c:pt>
                <c:pt idx="1105">
                  <c:v>4.5207956600361665E-3</c:v>
                </c:pt>
                <c:pt idx="1106">
                  <c:v>4.5167118337850042E-3</c:v>
                </c:pt>
                <c:pt idx="1107">
                  <c:v>4.5126353790613718E-3</c:v>
                </c:pt>
                <c:pt idx="1108">
                  <c:v>4.508566275924256E-3</c:v>
                </c:pt>
                <c:pt idx="1109">
                  <c:v>4.5045045045045045E-3</c:v>
                </c:pt>
                <c:pt idx="1110">
                  <c:v>4.5004500450045006E-3</c:v>
                </c:pt>
                <c:pt idx="1111">
                  <c:v>4.4964028776978415E-3</c:v>
                </c:pt>
                <c:pt idx="1112">
                  <c:v>4.4923629829290209E-3</c:v>
                </c:pt>
                <c:pt idx="1113">
                  <c:v>4.4883303411131061E-3</c:v>
                </c:pt>
                <c:pt idx="1114">
                  <c:v>4.4843049327354259E-3</c:v>
                </c:pt>
                <c:pt idx="1115">
                  <c:v>4.4802867383512543E-3</c:v>
                </c:pt>
                <c:pt idx="1116">
                  <c:v>4.4762757385854966E-3</c:v>
                </c:pt>
                <c:pt idx="1117">
                  <c:v>4.4722719141323791E-3</c:v>
                </c:pt>
                <c:pt idx="1118">
                  <c:v>4.4682752457551383E-3</c:v>
                </c:pt>
                <c:pt idx="1119">
                  <c:v>4.464285714285714E-3</c:v>
                </c:pt>
                <c:pt idx="1120">
                  <c:v>4.4603033006244425E-3</c:v>
                </c:pt>
                <c:pt idx="1121">
                  <c:v>4.4563279857397506E-3</c:v>
                </c:pt>
                <c:pt idx="1122">
                  <c:v>4.4523597506678537E-3</c:v>
                </c:pt>
                <c:pt idx="1123">
                  <c:v>4.4483985765124559E-3</c:v>
                </c:pt>
                <c:pt idx="1124">
                  <c:v>4.4444444444444444E-3</c:v>
                </c:pt>
                <c:pt idx="1125">
                  <c:v>4.4404973357015983E-3</c:v>
                </c:pt>
                <c:pt idx="1126">
                  <c:v>4.4365572315882874E-3</c:v>
                </c:pt>
                <c:pt idx="1127">
                  <c:v>4.4326241134751776E-3</c:v>
                </c:pt>
                <c:pt idx="1128">
                  <c:v>4.4286979627989375E-3</c:v>
                </c:pt>
                <c:pt idx="1129">
                  <c:v>4.4247787610619468E-3</c:v>
                </c:pt>
                <c:pt idx="1130">
                  <c:v>4.4208664898320073E-3</c:v>
                </c:pt>
                <c:pt idx="1131">
                  <c:v>4.4169611307420496E-3</c:v>
                </c:pt>
                <c:pt idx="1132">
                  <c:v>4.4130626654898496E-3</c:v>
                </c:pt>
                <c:pt idx="1133">
                  <c:v>4.4091710758377423E-3</c:v>
                </c:pt>
                <c:pt idx="1134">
                  <c:v>4.4052863436123352E-3</c:v>
                </c:pt>
                <c:pt idx="1135">
                  <c:v>4.4014084507042256E-3</c:v>
                </c:pt>
                <c:pt idx="1136">
                  <c:v>4.3975373790677225E-3</c:v>
                </c:pt>
                <c:pt idx="1137">
                  <c:v>4.3936731107205628E-3</c:v>
                </c:pt>
                <c:pt idx="1138">
                  <c:v>4.3898156277436349E-3</c:v>
                </c:pt>
                <c:pt idx="1139">
                  <c:v>4.3859649122807015E-3</c:v>
                </c:pt>
                <c:pt idx="1140">
                  <c:v>4.3821209465381246E-3</c:v>
                </c:pt>
                <c:pt idx="1141">
                  <c:v>4.3782837127845885E-3</c:v>
                </c:pt>
                <c:pt idx="1142">
                  <c:v>4.3744531933508314E-3</c:v>
                </c:pt>
                <c:pt idx="1143">
                  <c:v>4.370629370629371E-3</c:v>
                </c:pt>
                <c:pt idx="1144">
                  <c:v>4.3668122270742356E-3</c:v>
                </c:pt>
                <c:pt idx="1145">
                  <c:v>4.3630017452006981E-3</c:v>
                </c:pt>
                <c:pt idx="1146">
                  <c:v>4.3591979075850041E-3</c:v>
                </c:pt>
                <c:pt idx="1147">
                  <c:v>4.3554006968641113E-3</c:v>
                </c:pt>
                <c:pt idx="1148">
                  <c:v>4.3516100957354219E-3</c:v>
                </c:pt>
                <c:pt idx="1149">
                  <c:v>4.3478260869565218E-3</c:v>
                </c:pt>
                <c:pt idx="1150">
                  <c:v>4.3440486533449178E-3</c:v>
                </c:pt>
                <c:pt idx="1151">
                  <c:v>4.340277777777778E-3</c:v>
                </c:pt>
                <c:pt idx="1152">
                  <c:v>4.3365134431916736E-3</c:v>
                </c:pt>
                <c:pt idx="1153">
                  <c:v>4.3327556325823222E-3</c:v>
                </c:pt>
                <c:pt idx="1154">
                  <c:v>4.329004329004329E-3</c:v>
                </c:pt>
                <c:pt idx="1155">
                  <c:v>4.3252595155709346E-3</c:v>
                </c:pt>
                <c:pt idx="1156">
                  <c:v>4.3215211754537601E-3</c:v>
                </c:pt>
                <c:pt idx="1157">
                  <c:v>4.3177892918825561E-3</c:v>
                </c:pt>
                <c:pt idx="1158">
                  <c:v>4.3140638481449526E-3</c:v>
                </c:pt>
                <c:pt idx="1159">
                  <c:v>4.3103448275862068E-3</c:v>
                </c:pt>
                <c:pt idx="1160">
                  <c:v>4.3066322136089581E-3</c:v>
                </c:pt>
                <c:pt idx="1161">
                  <c:v>4.3029259896729772E-3</c:v>
                </c:pt>
                <c:pt idx="1162">
                  <c:v>4.2992261392949269E-3</c:v>
                </c:pt>
                <c:pt idx="1163">
                  <c:v>4.2955326460481103E-3</c:v>
                </c:pt>
                <c:pt idx="1164">
                  <c:v>4.2918454935622317E-3</c:v>
                </c:pt>
                <c:pt idx="1165">
                  <c:v>4.2881646655231562E-3</c:v>
                </c:pt>
                <c:pt idx="1166">
                  <c:v>4.2844901456726651E-3</c:v>
                </c:pt>
                <c:pt idx="1167">
                  <c:v>4.2808219178082189E-3</c:v>
                </c:pt>
                <c:pt idx="1168">
                  <c:v>4.2771599657827203E-3</c:v>
                </c:pt>
                <c:pt idx="1169">
                  <c:v>4.2735042735042739E-3</c:v>
                </c:pt>
                <c:pt idx="1170">
                  <c:v>4.269854824935952E-3</c:v>
                </c:pt>
                <c:pt idx="1171">
                  <c:v>4.2662116040955633E-3</c:v>
                </c:pt>
                <c:pt idx="1172">
                  <c:v>4.2625745950554137E-3</c:v>
                </c:pt>
                <c:pt idx="1173">
                  <c:v>4.2589437819420782E-3</c:v>
                </c:pt>
                <c:pt idx="1174">
                  <c:v>4.2553191489361703E-3</c:v>
                </c:pt>
                <c:pt idx="1175">
                  <c:v>4.2517006802721092E-3</c:v>
                </c:pt>
                <c:pt idx="1176">
                  <c:v>4.248088360237893E-3</c:v>
                </c:pt>
                <c:pt idx="1177">
                  <c:v>4.2444821731748728E-3</c:v>
                </c:pt>
                <c:pt idx="1178">
                  <c:v>4.2408821034775231E-3</c:v>
                </c:pt>
                <c:pt idx="1179">
                  <c:v>4.2372881355932203E-3</c:v>
                </c:pt>
                <c:pt idx="1180">
                  <c:v>4.2337002540220152E-3</c:v>
                </c:pt>
                <c:pt idx="1181">
                  <c:v>4.2301184433164128E-3</c:v>
                </c:pt>
                <c:pt idx="1182">
                  <c:v>4.22654268808115E-3</c:v>
                </c:pt>
                <c:pt idx="1183">
                  <c:v>4.2229729729729732E-3</c:v>
                </c:pt>
                <c:pt idx="1184">
                  <c:v>4.2194092827004216E-3</c:v>
                </c:pt>
                <c:pt idx="1185">
                  <c:v>4.2158516020236085E-3</c:v>
                </c:pt>
                <c:pt idx="1186">
                  <c:v>4.2122999157540014E-3</c:v>
                </c:pt>
                <c:pt idx="1187">
                  <c:v>4.2087542087542087E-3</c:v>
                </c:pt>
                <c:pt idx="1188">
                  <c:v>4.2052144659377629E-3</c:v>
                </c:pt>
                <c:pt idx="1189">
                  <c:v>4.2016806722689074E-3</c:v>
                </c:pt>
                <c:pt idx="1190">
                  <c:v>4.1981528127623844E-3</c:v>
                </c:pt>
                <c:pt idx="1191">
                  <c:v>4.1946308724832215E-3</c:v>
                </c:pt>
                <c:pt idx="1192">
                  <c:v>4.1911148365465214E-3</c:v>
                </c:pt>
                <c:pt idx="1193">
                  <c:v>4.1876046901172526E-3</c:v>
                </c:pt>
                <c:pt idx="1194">
                  <c:v>4.1841004184100415E-3</c:v>
                </c:pt>
                <c:pt idx="1195">
                  <c:v>4.180602006688963E-3</c:v>
                </c:pt>
                <c:pt idx="1196">
                  <c:v>4.1771094402673348E-3</c:v>
                </c:pt>
                <c:pt idx="1197">
                  <c:v>4.1736227045075123E-3</c:v>
                </c:pt>
                <c:pt idx="1198">
                  <c:v>4.1701417848206837E-3</c:v>
                </c:pt>
                <c:pt idx="1199">
                  <c:v>4.1666666666666666E-3</c:v>
                </c:pt>
                <c:pt idx="1200">
                  <c:v>4.163197335553705E-3</c:v>
                </c:pt>
                <c:pt idx="1201">
                  <c:v>4.1597337770382693E-3</c:v>
                </c:pt>
                <c:pt idx="1202">
                  <c:v>4.1562759767248547E-3</c:v>
                </c:pt>
                <c:pt idx="1203">
                  <c:v>4.152823920265781E-3</c:v>
                </c:pt>
                <c:pt idx="1204">
                  <c:v>4.1493775933609959E-3</c:v>
                </c:pt>
                <c:pt idx="1205">
                  <c:v>4.1459369817578775E-3</c:v>
                </c:pt>
                <c:pt idx="1206">
                  <c:v>4.1425020712510356E-3</c:v>
                </c:pt>
                <c:pt idx="1207">
                  <c:v>4.1390728476821195E-3</c:v>
                </c:pt>
                <c:pt idx="1208">
                  <c:v>4.1356492969396195E-3</c:v>
                </c:pt>
                <c:pt idx="1209">
                  <c:v>4.1322314049586778E-3</c:v>
                </c:pt>
                <c:pt idx="1210">
                  <c:v>4.1288191577208916E-3</c:v>
                </c:pt>
                <c:pt idx="1211">
                  <c:v>4.125412541254125E-3</c:v>
                </c:pt>
                <c:pt idx="1212">
                  <c:v>4.1220115416323163E-3</c:v>
                </c:pt>
                <c:pt idx="1213">
                  <c:v>4.1186161449752881E-3</c:v>
                </c:pt>
                <c:pt idx="1214">
                  <c:v>4.11522633744856E-3</c:v>
                </c:pt>
                <c:pt idx="1215">
                  <c:v>4.1118421052631577E-3</c:v>
                </c:pt>
                <c:pt idx="1216">
                  <c:v>4.1084634346754316E-3</c:v>
                </c:pt>
                <c:pt idx="1217">
                  <c:v>4.1050903119868639E-3</c:v>
                </c:pt>
                <c:pt idx="1218">
                  <c:v>4.1017227235438884E-3</c:v>
                </c:pt>
                <c:pt idx="1219">
                  <c:v>4.0983606557377051E-3</c:v>
                </c:pt>
                <c:pt idx="1220">
                  <c:v>4.095004095004095E-3</c:v>
                </c:pt>
                <c:pt idx="1221">
                  <c:v>4.0916530278232409E-3</c:v>
                </c:pt>
                <c:pt idx="1222">
                  <c:v>4.0883074407195418E-3</c:v>
                </c:pt>
                <c:pt idx="1223">
                  <c:v>4.0849673202614381E-3</c:v>
                </c:pt>
                <c:pt idx="1224">
                  <c:v>4.0816326530612249E-3</c:v>
                </c:pt>
                <c:pt idx="1225">
                  <c:v>4.0783034257748773E-3</c:v>
                </c:pt>
                <c:pt idx="1226">
                  <c:v>4.0749796251018742E-3</c:v>
                </c:pt>
                <c:pt idx="1227">
                  <c:v>4.0716612377850164E-3</c:v>
                </c:pt>
                <c:pt idx="1228">
                  <c:v>4.0683482506102524E-3</c:v>
                </c:pt>
                <c:pt idx="1229">
                  <c:v>4.0650406504065045E-3</c:v>
                </c:pt>
                <c:pt idx="1230">
                  <c:v>4.0617384240454911E-3</c:v>
                </c:pt>
                <c:pt idx="1231">
                  <c:v>4.0584415584415581E-3</c:v>
                </c:pt>
                <c:pt idx="1232">
                  <c:v>4.0551500405515001E-3</c:v>
                </c:pt>
                <c:pt idx="1233">
                  <c:v>4.0518638573743921E-3</c:v>
                </c:pt>
                <c:pt idx="1234">
                  <c:v>4.048582995951417E-3</c:v>
                </c:pt>
                <c:pt idx="1235">
                  <c:v>4.0453074433656954E-3</c:v>
                </c:pt>
                <c:pt idx="1236">
                  <c:v>4.0420371867421184E-3</c:v>
                </c:pt>
                <c:pt idx="1237">
                  <c:v>4.0387722132471729E-3</c:v>
                </c:pt>
                <c:pt idx="1238">
                  <c:v>4.0355125100887809E-3</c:v>
                </c:pt>
                <c:pt idx="1239">
                  <c:v>4.0322580645161289E-3</c:v>
                </c:pt>
                <c:pt idx="1240">
                  <c:v>4.0290088638195E-3</c:v>
                </c:pt>
                <c:pt idx="1241">
                  <c:v>4.0257648953301124E-3</c:v>
                </c:pt>
                <c:pt idx="1242">
                  <c:v>4.0225261464199519E-3</c:v>
                </c:pt>
                <c:pt idx="1243">
                  <c:v>4.0192926045016075E-3</c:v>
                </c:pt>
                <c:pt idx="1244">
                  <c:v>4.0160642570281121E-3</c:v>
                </c:pt>
                <c:pt idx="1245">
                  <c:v>4.0128410914927765E-3</c:v>
                </c:pt>
                <c:pt idx="1246">
                  <c:v>4.0096230954290296E-3</c:v>
                </c:pt>
                <c:pt idx="1247">
                  <c:v>4.0064102564102561E-3</c:v>
                </c:pt>
                <c:pt idx="1248">
                  <c:v>4.0032025620496394E-3</c:v>
                </c:pt>
                <c:pt idx="1249">
                  <c:v>4.0000000000000001E-3</c:v>
                </c:pt>
                <c:pt idx="1250">
                  <c:v>3.9968025579536371E-3</c:v>
                </c:pt>
                <c:pt idx="1251">
                  <c:v>3.9936102236421724E-3</c:v>
                </c:pt>
                <c:pt idx="1252">
                  <c:v>3.9904229848363925E-3</c:v>
                </c:pt>
                <c:pt idx="1253">
                  <c:v>3.9872408293460922E-3</c:v>
                </c:pt>
                <c:pt idx="1254">
                  <c:v>3.9840637450199202E-3</c:v>
                </c:pt>
                <c:pt idx="1255">
                  <c:v>3.9808917197452229E-3</c:v>
                </c:pt>
                <c:pt idx="1256">
                  <c:v>3.977724741447892E-3</c:v>
                </c:pt>
                <c:pt idx="1257">
                  <c:v>3.9745627980922096E-3</c:v>
                </c:pt>
                <c:pt idx="1258">
                  <c:v>3.9714058776806989E-3</c:v>
                </c:pt>
                <c:pt idx="1259">
                  <c:v>3.968253968253968E-3</c:v>
                </c:pt>
                <c:pt idx="1260">
                  <c:v>3.9651070578905628E-3</c:v>
                </c:pt>
                <c:pt idx="1261">
                  <c:v>3.9619651347068147E-3</c:v>
                </c:pt>
                <c:pt idx="1262">
                  <c:v>3.95882818685669E-3</c:v>
                </c:pt>
                <c:pt idx="1263">
                  <c:v>3.9556962025316458E-3</c:v>
                </c:pt>
                <c:pt idx="1264">
                  <c:v>3.952569169960474E-3</c:v>
                </c:pt>
                <c:pt idx="1265">
                  <c:v>3.9494470774091624E-3</c:v>
                </c:pt>
                <c:pt idx="1266">
                  <c:v>3.9463299131807421E-3</c:v>
                </c:pt>
                <c:pt idx="1267">
                  <c:v>3.9432176656151417E-3</c:v>
                </c:pt>
                <c:pt idx="1268">
                  <c:v>3.9401103230890461E-3</c:v>
                </c:pt>
                <c:pt idx="1269">
                  <c:v>3.937007874015748E-3</c:v>
                </c:pt>
                <c:pt idx="1270">
                  <c:v>3.9339103068450039E-3</c:v>
                </c:pt>
                <c:pt idx="1271">
                  <c:v>3.9308176100628931E-3</c:v>
                </c:pt>
                <c:pt idx="1272">
                  <c:v>3.927729772191673E-3</c:v>
                </c:pt>
                <c:pt idx="1273">
                  <c:v>3.9246467817896386E-3</c:v>
                </c:pt>
                <c:pt idx="1274">
                  <c:v>3.9215686274509803E-3</c:v>
                </c:pt>
                <c:pt idx="1275">
                  <c:v>3.9184952978056423E-3</c:v>
                </c:pt>
                <c:pt idx="1276">
                  <c:v>3.9154267815191858E-3</c:v>
                </c:pt>
                <c:pt idx="1277">
                  <c:v>3.9123630672926448E-3</c:v>
                </c:pt>
                <c:pt idx="1278">
                  <c:v>3.9093041438623922E-3</c:v>
                </c:pt>
                <c:pt idx="1279">
                  <c:v>3.90625E-3</c:v>
                </c:pt>
                <c:pt idx="1280">
                  <c:v>3.9032006245120999E-3</c:v>
                </c:pt>
                <c:pt idx="1281">
                  <c:v>3.9001560062402497E-3</c:v>
                </c:pt>
                <c:pt idx="1282">
                  <c:v>3.897116134060795E-3</c:v>
                </c:pt>
                <c:pt idx="1283">
                  <c:v>3.8940809968847352E-3</c:v>
                </c:pt>
                <c:pt idx="1284">
                  <c:v>3.8910505836575876E-3</c:v>
                </c:pt>
                <c:pt idx="1285">
                  <c:v>3.8880248833592537E-3</c:v>
                </c:pt>
                <c:pt idx="1286">
                  <c:v>3.885003885003885E-3</c:v>
                </c:pt>
                <c:pt idx="1287">
                  <c:v>3.8819875776397515E-3</c:v>
                </c:pt>
                <c:pt idx="1288">
                  <c:v>3.8789759503491078E-3</c:v>
                </c:pt>
                <c:pt idx="1289">
                  <c:v>3.875968992248062E-3</c:v>
                </c:pt>
                <c:pt idx="1290">
                  <c:v>3.8729666924864447E-3</c:v>
                </c:pt>
                <c:pt idx="1291">
                  <c:v>3.869969040247678E-3</c:v>
                </c:pt>
                <c:pt idx="1292">
                  <c:v>3.8669760247486465E-3</c:v>
                </c:pt>
                <c:pt idx="1293">
                  <c:v>3.8639876352395673E-3</c:v>
                </c:pt>
                <c:pt idx="1294">
                  <c:v>3.8610038610038611E-3</c:v>
                </c:pt>
                <c:pt idx="1295">
                  <c:v>3.8580246913580245E-3</c:v>
                </c:pt>
                <c:pt idx="1296">
                  <c:v>3.8550501156515036E-3</c:v>
                </c:pt>
                <c:pt idx="1297">
                  <c:v>3.852080123266564E-3</c:v>
                </c:pt>
                <c:pt idx="1298">
                  <c:v>3.8491147036181679E-3</c:v>
                </c:pt>
                <c:pt idx="1299">
                  <c:v>3.8461538461538464E-3</c:v>
                </c:pt>
                <c:pt idx="1300">
                  <c:v>3.843197540353574E-3</c:v>
                </c:pt>
                <c:pt idx="1301">
                  <c:v>3.8402457757296467E-3</c:v>
                </c:pt>
                <c:pt idx="1302">
                  <c:v>3.8372985418265539E-3</c:v>
                </c:pt>
                <c:pt idx="1303">
                  <c:v>3.8343558282208589E-3</c:v>
                </c:pt>
                <c:pt idx="1304">
                  <c:v>3.8314176245210726E-3</c:v>
                </c:pt>
                <c:pt idx="1305">
                  <c:v>3.8284839203675345E-3</c:v>
                </c:pt>
                <c:pt idx="1306">
                  <c:v>3.8255547054322878E-3</c:v>
                </c:pt>
                <c:pt idx="1307">
                  <c:v>3.8226299694189602E-3</c:v>
                </c:pt>
                <c:pt idx="1308">
                  <c:v>3.8197097020626434E-3</c:v>
                </c:pt>
                <c:pt idx="1309">
                  <c:v>3.8167938931297708E-3</c:v>
                </c:pt>
                <c:pt idx="1310">
                  <c:v>3.8138825324180014E-3</c:v>
                </c:pt>
                <c:pt idx="1311">
                  <c:v>3.8109756097560975E-3</c:v>
                </c:pt>
                <c:pt idx="1312">
                  <c:v>3.8080731150038081E-3</c:v>
                </c:pt>
                <c:pt idx="1313">
                  <c:v>3.8051750380517502E-3</c:v>
                </c:pt>
                <c:pt idx="1314">
                  <c:v>3.8022813688212928E-3</c:v>
                </c:pt>
                <c:pt idx="1315">
                  <c:v>3.7993920972644378E-3</c:v>
                </c:pt>
                <c:pt idx="1316">
                  <c:v>3.7965072133637054E-3</c:v>
                </c:pt>
                <c:pt idx="1317">
                  <c:v>3.7936267071320183E-3</c:v>
                </c:pt>
                <c:pt idx="1318">
                  <c:v>3.7907505686125853E-3</c:v>
                </c:pt>
                <c:pt idx="1319">
                  <c:v>3.787878787878788E-3</c:v>
                </c:pt>
                <c:pt idx="1320">
                  <c:v>3.7850113550340651E-3</c:v>
                </c:pt>
                <c:pt idx="1321">
                  <c:v>3.7821482602118004E-3</c:v>
                </c:pt>
                <c:pt idx="1322">
                  <c:v>3.779289493575208E-3</c:v>
                </c:pt>
                <c:pt idx="1323">
                  <c:v>3.7764350453172208E-3</c:v>
                </c:pt>
                <c:pt idx="1324">
                  <c:v>3.7735849056603774E-3</c:v>
                </c:pt>
                <c:pt idx="1325">
                  <c:v>3.770739064856712E-3</c:v>
                </c:pt>
                <c:pt idx="1326">
                  <c:v>3.7678975131876413E-3</c:v>
                </c:pt>
                <c:pt idx="1327">
                  <c:v>3.7650602409638554E-3</c:v>
                </c:pt>
                <c:pt idx="1328">
                  <c:v>3.7622272385252069E-3</c:v>
                </c:pt>
                <c:pt idx="1329">
                  <c:v>3.7593984962406013E-3</c:v>
                </c:pt>
                <c:pt idx="1330">
                  <c:v>3.7565740045078888E-3</c:v>
                </c:pt>
                <c:pt idx="1331">
                  <c:v>3.7537537537537537E-3</c:v>
                </c:pt>
                <c:pt idx="1332">
                  <c:v>3.7509377344336083E-3</c:v>
                </c:pt>
                <c:pt idx="1333">
                  <c:v>3.7481259370314842E-3</c:v>
                </c:pt>
                <c:pt idx="1334">
                  <c:v>3.7453183520599251E-3</c:v>
                </c:pt>
                <c:pt idx="1335">
                  <c:v>3.7425149700598802E-3</c:v>
                </c:pt>
                <c:pt idx="1336">
                  <c:v>3.7397157816005983E-3</c:v>
                </c:pt>
                <c:pt idx="1337">
                  <c:v>3.7369207772795215E-3</c:v>
                </c:pt>
                <c:pt idx="1338">
                  <c:v>3.7341299477221808E-3</c:v>
                </c:pt>
                <c:pt idx="1339">
                  <c:v>3.7313432835820895E-3</c:v>
                </c:pt>
                <c:pt idx="1340">
                  <c:v>3.7285607755406414E-3</c:v>
                </c:pt>
                <c:pt idx="1341">
                  <c:v>3.7257824143070045E-3</c:v>
                </c:pt>
                <c:pt idx="1342">
                  <c:v>3.7230081906180195E-3</c:v>
                </c:pt>
                <c:pt idx="1343">
                  <c:v>3.720238095238095E-3</c:v>
                </c:pt>
                <c:pt idx="1344">
                  <c:v>3.7174721189591076E-3</c:v>
                </c:pt>
                <c:pt idx="1345">
                  <c:v>3.714710252600297E-3</c:v>
                </c:pt>
                <c:pt idx="1346">
                  <c:v>3.7119524870081661E-3</c:v>
                </c:pt>
                <c:pt idx="1347">
                  <c:v>3.70919881305638E-3</c:v>
                </c:pt>
                <c:pt idx="1348">
                  <c:v>3.7064492216456633E-3</c:v>
                </c:pt>
                <c:pt idx="1349">
                  <c:v>3.7037037037037038E-3</c:v>
                </c:pt>
                <c:pt idx="1350">
                  <c:v>3.7009622501850479E-3</c:v>
                </c:pt>
                <c:pt idx="1351">
                  <c:v>3.6982248520710057E-3</c:v>
                </c:pt>
                <c:pt idx="1352">
                  <c:v>3.6954915003695491E-3</c:v>
                </c:pt>
                <c:pt idx="1353">
                  <c:v>3.692762186115214E-3</c:v>
                </c:pt>
                <c:pt idx="1354">
                  <c:v>3.6900369003690036E-3</c:v>
                </c:pt>
                <c:pt idx="1355">
                  <c:v>3.687315634218289E-3</c:v>
                </c:pt>
                <c:pt idx="1356">
                  <c:v>3.6845983787767134E-3</c:v>
                </c:pt>
                <c:pt idx="1357">
                  <c:v>3.6818851251840942E-3</c:v>
                </c:pt>
                <c:pt idx="1358">
                  <c:v>3.6791758646063282E-3</c:v>
                </c:pt>
                <c:pt idx="1359">
                  <c:v>3.6764705882352941E-3</c:v>
                </c:pt>
                <c:pt idx="1360">
                  <c:v>3.6737692872887582E-3</c:v>
                </c:pt>
                <c:pt idx="1361">
                  <c:v>3.6710719530102789E-3</c:v>
                </c:pt>
                <c:pt idx="1362">
                  <c:v>3.6683785766691121E-3</c:v>
                </c:pt>
                <c:pt idx="1363">
                  <c:v>3.6656891495601175E-3</c:v>
                </c:pt>
                <c:pt idx="1364">
                  <c:v>3.663003663003663E-3</c:v>
                </c:pt>
                <c:pt idx="1365">
                  <c:v>3.6603221083455345E-3</c:v>
                </c:pt>
                <c:pt idx="1366">
                  <c:v>3.6576444769568397E-3</c:v>
                </c:pt>
                <c:pt idx="1367">
                  <c:v>3.6549707602339179E-3</c:v>
                </c:pt>
                <c:pt idx="1368">
                  <c:v>3.6523009495982471E-3</c:v>
                </c:pt>
                <c:pt idx="1369">
                  <c:v>3.6496350364963502E-3</c:v>
                </c:pt>
                <c:pt idx="1370">
                  <c:v>3.6469730123997084E-3</c:v>
                </c:pt>
                <c:pt idx="1371">
                  <c:v>3.6443148688046646E-3</c:v>
                </c:pt>
                <c:pt idx="1372">
                  <c:v>3.6416605972323379E-3</c:v>
                </c:pt>
                <c:pt idx="1373">
                  <c:v>3.6390101892285298E-3</c:v>
                </c:pt>
                <c:pt idx="1374">
                  <c:v>3.6363636363636364E-3</c:v>
                </c:pt>
                <c:pt idx="1375">
                  <c:v>3.6337209302325581E-3</c:v>
                </c:pt>
                <c:pt idx="1376">
                  <c:v>3.6310820624546117E-3</c:v>
                </c:pt>
                <c:pt idx="1377">
                  <c:v>3.6284470246734399E-3</c:v>
                </c:pt>
                <c:pt idx="1378">
                  <c:v>3.6258158085569255E-3</c:v>
                </c:pt>
                <c:pt idx="1379">
                  <c:v>3.6231884057971015E-3</c:v>
                </c:pt>
                <c:pt idx="1380">
                  <c:v>3.6205648081100651E-3</c:v>
                </c:pt>
                <c:pt idx="1381">
                  <c:v>3.6179450072358899E-3</c:v>
                </c:pt>
                <c:pt idx="1382">
                  <c:v>3.6153289949385392E-3</c:v>
                </c:pt>
                <c:pt idx="1383">
                  <c:v>3.6127167630057803E-3</c:v>
                </c:pt>
                <c:pt idx="1384">
                  <c:v>3.6101083032490976E-3</c:v>
                </c:pt>
                <c:pt idx="1385">
                  <c:v>3.6075036075036075E-3</c:v>
                </c:pt>
                <c:pt idx="1386">
                  <c:v>3.6049026676279738E-3</c:v>
                </c:pt>
                <c:pt idx="1387">
                  <c:v>3.6023054755043226E-3</c:v>
                </c:pt>
                <c:pt idx="1388">
                  <c:v>3.599712023038157E-3</c:v>
                </c:pt>
                <c:pt idx="1389">
                  <c:v>3.5971223021582736E-3</c:v>
                </c:pt>
                <c:pt idx="1390">
                  <c:v>3.5945363048166786E-3</c:v>
                </c:pt>
                <c:pt idx="1391">
                  <c:v>3.5919540229885057E-3</c:v>
                </c:pt>
                <c:pt idx="1392">
                  <c:v>3.5893754486719309E-3</c:v>
                </c:pt>
                <c:pt idx="1393">
                  <c:v>3.5868005738880918E-3</c:v>
                </c:pt>
                <c:pt idx="1394">
                  <c:v>3.5842293906810036E-3</c:v>
                </c:pt>
                <c:pt idx="1395">
                  <c:v>3.5816618911174787E-3</c:v>
                </c:pt>
                <c:pt idx="1396">
                  <c:v>3.5790980672870437E-3</c:v>
                </c:pt>
                <c:pt idx="1397">
                  <c:v>3.5765379113018598E-3</c:v>
                </c:pt>
                <c:pt idx="1398">
                  <c:v>3.5739814152966403E-3</c:v>
                </c:pt>
                <c:pt idx="1399">
                  <c:v>3.5714285714285713E-3</c:v>
                </c:pt>
                <c:pt idx="1400">
                  <c:v>3.5688793718772305E-3</c:v>
                </c:pt>
                <c:pt idx="1401">
                  <c:v>3.566333808844508E-3</c:v>
                </c:pt>
                <c:pt idx="1402">
                  <c:v>3.5637918745545262E-3</c:v>
                </c:pt>
                <c:pt idx="1403">
                  <c:v>3.5612535612535613E-3</c:v>
                </c:pt>
                <c:pt idx="1404">
                  <c:v>3.5587188612099642E-3</c:v>
                </c:pt>
                <c:pt idx="1405">
                  <c:v>3.5561877667140826E-3</c:v>
                </c:pt>
                <c:pt idx="1406">
                  <c:v>3.5536602700781805E-3</c:v>
                </c:pt>
                <c:pt idx="1407">
                  <c:v>3.5511363636363635E-3</c:v>
                </c:pt>
                <c:pt idx="1408">
                  <c:v>3.5486160397444995E-3</c:v>
                </c:pt>
                <c:pt idx="1409">
                  <c:v>3.5460992907801418E-3</c:v>
                </c:pt>
                <c:pt idx="1410">
                  <c:v>3.5435861091424521E-3</c:v>
                </c:pt>
                <c:pt idx="1411">
                  <c:v>3.5410764872521247E-3</c:v>
                </c:pt>
                <c:pt idx="1412">
                  <c:v>3.5385704175513091E-3</c:v>
                </c:pt>
                <c:pt idx="1413">
                  <c:v>3.5360678925035359E-3</c:v>
                </c:pt>
                <c:pt idx="1414">
                  <c:v>3.5335689045936395E-3</c:v>
                </c:pt>
                <c:pt idx="1415">
                  <c:v>3.5310734463276836E-3</c:v>
                </c:pt>
                <c:pt idx="1416">
                  <c:v>3.5285815102328866E-3</c:v>
                </c:pt>
                <c:pt idx="1417">
                  <c:v>3.526093088857546E-3</c:v>
                </c:pt>
                <c:pt idx="1418">
                  <c:v>3.5236081747709656E-3</c:v>
                </c:pt>
                <c:pt idx="1419">
                  <c:v>3.5211267605633804E-3</c:v>
                </c:pt>
                <c:pt idx="1420">
                  <c:v>3.518648838845883E-3</c:v>
                </c:pt>
                <c:pt idx="1421">
                  <c:v>3.5161744022503515E-3</c:v>
                </c:pt>
                <c:pt idx="1422">
                  <c:v>3.5137034434293743E-3</c:v>
                </c:pt>
                <c:pt idx="1423">
                  <c:v>3.5112359550561797E-3</c:v>
                </c:pt>
                <c:pt idx="1424">
                  <c:v>3.5087719298245615E-3</c:v>
                </c:pt>
                <c:pt idx="1425">
                  <c:v>3.5063113604488078E-3</c:v>
                </c:pt>
                <c:pt idx="1426">
                  <c:v>3.5038542396636299E-3</c:v>
                </c:pt>
                <c:pt idx="1427">
                  <c:v>3.5014005602240898E-3</c:v>
                </c:pt>
                <c:pt idx="1428">
                  <c:v>3.4989503149055285E-3</c:v>
                </c:pt>
                <c:pt idx="1429">
                  <c:v>3.4965034965034965E-3</c:v>
                </c:pt>
                <c:pt idx="1430">
                  <c:v>3.4940600978336828E-3</c:v>
                </c:pt>
                <c:pt idx="1431">
                  <c:v>3.4916201117318434E-3</c:v>
                </c:pt>
                <c:pt idx="1432">
                  <c:v>3.4891835310537334E-3</c:v>
                </c:pt>
                <c:pt idx="1433">
                  <c:v>3.4867503486750349E-3</c:v>
                </c:pt>
                <c:pt idx="1434">
                  <c:v>3.4843205574912892E-3</c:v>
                </c:pt>
                <c:pt idx="1435">
                  <c:v>3.4818941504178272E-3</c:v>
                </c:pt>
                <c:pt idx="1436">
                  <c:v>3.4794711203897009E-3</c:v>
                </c:pt>
                <c:pt idx="1437">
                  <c:v>3.4770514603616135E-3</c:v>
                </c:pt>
                <c:pt idx="1438">
                  <c:v>3.4746351633078527E-3</c:v>
                </c:pt>
                <c:pt idx="1439">
                  <c:v>3.472222222222222E-3</c:v>
                </c:pt>
                <c:pt idx="1440">
                  <c:v>3.4698126301179735E-3</c:v>
                </c:pt>
                <c:pt idx="1441">
                  <c:v>3.4674063800277394E-3</c:v>
                </c:pt>
                <c:pt idx="1442">
                  <c:v>3.4650034650034649E-3</c:v>
                </c:pt>
                <c:pt idx="1443">
                  <c:v>3.4626038781163434E-3</c:v>
                </c:pt>
                <c:pt idx="1444">
                  <c:v>3.4602076124567475E-3</c:v>
                </c:pt>
                <c:pt idx="1445">
                  <c:v>3.4578146611341631E-3</c:v>
                </c:pt>
                <c:pt idx="1446">
                  <c:v>3.4554250172771253E-3</c:v>
                </c:pt>
                <c:pt idx="1447">
                  <c:v>3.453038674033149E-3</c:v>
                </c:pt>
                <c:pt idx="1448">
                  <c:v>3.450655624568668E-3</c:v>
                </c:pt>
                <c:pt idx="1449">
                  <c:v>3.4482758620689655E-3</c:v>
                </c:pt>
                <c:pt idx="1450">
                  <c:v>3.4458993797381117E-3</c:v>
                </c:pt>
                <c:pt idx="1451">
                  <c:v>3.4435261707988982E-3</c:v>
                </c:pt>
                <c:pt idx="1452">
                  <c:v>3.4411562284927736E-3</c:v>
                </c:pt>
                <c:pt idx="1453">
                  <c:v>3.4387895460797797E-3</c:v>
                </c:pt>
                <c:pt idx="1454">
                  <c:v>3.4364261168384879E-3</c:v>
                </c:pt>
                <c:pt idx="1455">
                  <c:v>3.434065934065934E-3</c:v>
                </c:pt>
                <c:pt idx="1456">
                  <c:v>3.4317089910775567E-3</c:v>
                </c:pt>
                <c:pt idx="1457">
                  <c:v>3.4293552812071329E-3</c:v>
                </c:pt>
                <c:pt idx="1458">
                  <c:v>3.4270047978067169E-3</c:v>
                </c:pt>
                <c:pt idx="1459">
                  <c:v>3.4246575342465752E-3</c:v>
                </c:pt>
                <c:pt idx="1460">
                  <c:v>3.4223134839151265E-3</c:v>
                </c:pt>
                <c:pt idx="1461">
                  <c:v>3.4199726402188782E-3</c:v>
                </c:pt>
                <c:pt idx="1462">
                  <c:v>3.4176349965823649E-3</c:v>
                </c:pt>
                <c:pt idx="1463">
                  <c:v>3.4153005464480873E-3</c:v>
                </c:pt>
                <c:pt idx="1464">
                  <c:v>3.4129692832764505E-3</c:v>
                </c:pt>
                <c:pt idx="1465">
                  <c:v>3.4106412005457027E-3</c:v>
                </c:pt>
                <c:pt idx="1466">
                  <c:v>3.4083162917518746E-3</c:v>
                </c:pt>
                <c:pt idx="1467">
                  <c:v>3.4059945504087193E-3</c:v>
                </c:pt>
                <c:pt idx="1468">
                  <c:v>3.4036759700476512E-3</c:v>
                </c:pt>
                <c:pt idx="1469">
                  <c:v>3.4013605442176869E-3</c:v>
                </c:pt>
                <c:pt idx="1470">
                  <c:v>3.3990482664853841E-3</c:v>
                </c:pt>
                <c:pt idx="1471">
                  <c:v>3.3967391304347825E-3</c:v>
                </c:pt>
                <c:pt idx="1472">
                  <c:v>3.3944331296673455E-3</c:v>
                </c:pt>
                <c:pt idx="1473">
                  <c:v>3.3921302578018998E-3</c:v>
                </c:pt>
                <c:pt idx="1474">
                  <c:v>3.3898305084745762E-3</c:v>
                </c:pt>
                <c:pt idx="1475">
                  <c:v>3.3875338753387536E-3</c:v>
                </c:pt>
                <c:pt idx="1476">
                  <c:v>3.3852403520649968E-3</c:v>
                </c:pt>
                <c:pt idx="1477">
                  <c:v>3.3829499323410014E-3</c:v>
                </c:pt>
                <c:pt idx="1478">
                  <c:v>3.3806626098715348E-3</c:v>
                </c:pt>
                <c:pt idx="1479">
                  <c:v>3.3783783783783786E-3</c:v>
                </c:pt>
                <c:pt idx="1480">
                  <c:v>3.37609723160027E-3</c:v>
                </c:pt>
                <c:pt idx="1481">
                  <c:v>3.3738191632928477E-3</c:v>
                </c:pt>
                <c:pt idx="1482">
                  <c:v>3.3715441672285905E-3</c:v>
                </c:pt>
                <c:pt idx="1483">
                  <c:v>3.3692722371967657E-3</c:v>
                </c:pt>
                <c:pt idx="1484">
                  <c:v>3.3670033670033669E-3</c:v>
                </c:pt>
                <c:pt idx="1485">
                  <c:v>3.3647375504710633E-3</c:v>
                </c:pt>
                <c:pt idx="1486">
                  <c:v>3.3624747814391394E-3</c:v>
                </c:pt>
                <c:pt idx="1487">
                  <c:v>3.3602150537634409E-3</c:v>
                </c:pt>
                <c:pt idx="1488">
                  <c:v>3.3579583613163196E-3</c:v>
                </c:pt>
                <c:pt idx="1489">
                  <c:v>3.3557046979865771E-3</c:v>
                </c:pt>
                <c:pt idx="1490">
                  <c:v>3.3534540576794099E-3</c:v>
                </c:pt>
                <c:pt idx="1491">
                  <c:v>3.351206434316354E-3</c:v>
                </c:pt>
                <c:pt idx="1492">
                  <c:v>3.3489618218352311E-3</c:v>
                </c:pt>
                <c:pt idx="1493">
                  <c:v>3.3467202141900937E-3</c:v>
                </c:pt>
                <c:pt idx="1494">
                  <c:v>3.3444816053511705E-3</c:v>
                </c:pt>
                <c:pt idx="1495">
                  <c:v>3.3422459893048127E-3</c:v>
                </c:pt>
                <c:pt idx="1496">
                  <c:v>3.3400133600534404E-3</c:v>
                </c:pt>
                <c:pt idx="1497">
                  <c:v>3.3377837116154874E-3</c:v>
                </c:pt>
                <c:pt idx="1498">
                  <c:v>3.3355570380253501E-3</c:v>
                </c:pt>
                <c:pt idx="1499">
                  <c:v>3.3333333333333335E-3</c:v>
                </c:pt>
                <c:pt idx="1500">
                  <c:v>3.3311125916055963E-3</c:v>
                </c:pt>
                <c:pt idx="1501">
                  <c:v>3.3288948069241011E-3</c:v>
                </c:pt>
                <c:pt idx="1502">
                  <c:v>3.3266799733865601E-3</c:v>
                </c:pt>
                <c:pt idx="1503">
                  <c:v>3.324468085106383E-3</c:v>
                </c:pt>
                <c:pt idx="1504">
                  <c:v>3.3222591362126247E-3</c:v>
                </c:pt>
                <c:pt idx="1505">
                  <c:v>3.3200531208499337E-3</c:v>
                </c:pt>
                <c:pt idx="1506">
                  <c:v>3.3178500331785005E-3</c:v>
                </c:pt>
                <c:pt idx="1507">
                  <c:v>3.3156498673740055E-3</c:v>
                </c:pt>
                <c:pt idx="1508">
                  <c:v>3.3134526176275677E-3</c:v>
                </c:pt>
                <c:pt idx="1509">
                  <c:v>3.3112582781456954E-3</c:v>
                </c:pt>
                <c:pt idx="1510">
                  <c:v>3.3090668431502318E-3</c:v>
                </c:pt>
                <c:pt idx="1511">
                  <c:v>3.3068783068783067E-3</c:v>
                </c:pt>
                <c:pt idx="1512">
                  <c:v>3.3046926635822869E-3</c:v>
                </c:pt>
                <c:pt idx="1513">
                  <c:v>3.3025099075297227E-3</c:v>
                </c:pt>
                <c:pt idx="1514">
                  <c:v>3.3003300330033004E-3</c:v>
                </c:pt>
                <c:pt idx="1515">
                  <c:v>3.2981530343007917E-3</c:v>
                </c:pt>
                <c:pt idx="1516">
                  <c:v>3.2959789057350032E-3</c:v>
                </c:pt>
                <c:pt idx="1517">
                  <c:v>3.2938076416337285E-3</c:v>
                </c:pt>
                <c:pt idx="1518">
                  <c:v>3.2916392363396972E-3</c:v>
                </c:pt>
                <c:pt idx="1519">
                  <c:v>3.2894736842105261E-3</c:v>
                </c:pt>
                <c:pt idx="1520">
                  <c:v>3.2873109796186721E-3</c:v>
                </c:pt>
                <c:pt idx="1521">
                  <c:v>3.2851511169513796E-3</c:v>
                </c:pt>
                <c:pt idx="1522">
                  <c:v>3.2829940906106371E-3</c:v>
                </c:pt>
                <c:pt idx="1523">
                  <c:v>3.2808398950131233E-3</c:v>
                </c:pt>
                <c:pt idx="1524">
                  <c:v>3.2786885245901639E-3</c:v>
                </c:pt>
                <c:pt idx="1525">
                  <c:v>3.27653997378768E-3</c:v>
                </c:pt>
                <c:pt idx="1526">
                  <c:v>3.2743942370661427E-3</c:v>
                </c:pt>
                <c:pt idx="1527">
                  <c:v>3.2722513089005235E-3</c:v>
                </c:pt>
                <c:pt idx="1528">
                  <c:v>3.2701111837802484E-3</c:v>
                </c:pt>
                <c:pt idx="1529">
                  <c:v>3.2679738562091504E-3</c:v>
                </c:pt>
                <c:pt idx="1530">
                  <c:v>3.2658393207054214E-3</c:v>
                </c:pt>
                <c:pt idx="1531">
                  <c:v>3.2637075718015664E-3</c:v>
                </c:pt>
                <c:pt idx="1532">
                  <c:v>3.2615786040443573E-3</c:v>
                </c:pt>
                <c:pt idx="1533">
                  <c:v>3.259452411994785E-3</c:v>
                </c:pt>
                <c:pt idx="1534">
                  <c:v>3.2573289902280132E-3</c:v>
                </c:pt>
                <c:pt idx="1535">
                  <c:v>3.2552083333333335E-3</c:v>
                </c:pt>
                <c:pt idx="1536">
                  <c:v>3.2530904359141183E-3</c:v>
                </c:pt>
                <c:pt idx="1537">
                  <c:v>3.2509752925877762E-3</c:v>
                </c:pt>
                <c:pt idx="1538">
                  <c:v>3.2488628979857048E-3</c:v>
                </c:pt>
                <c:pt idx="1539">
                  <c:v>3.246753246753247E-3</c:v>
                </c:pt>
                <c:pt idx="1540">
                  <c:v>3.2446463335496431E-3</c:v>
                </c:pt>
                <c:pt idx="1541">
                  <c:v>3.2425421530479898E-3</c:v>
                </c:pt>
                <c:pt idx="1542">
                  <c:v>3.2404406999351912E-3</c:v>
                </c:pt>
                <c:pt idx="1543">
                  <c:v>3.2383419689119169E-3</c:v>
                </c:pt>
                <c:pt idx="1544">
                  <c:v>3.2362459546925568E-3</c:v>
                </c:pt>
                <c:pt idx="1545">
                  <c:v>3.2341526520051748E-3</c:v>
                </c:pt>
                <c:pt idx="1546">
                  <c:v>3.2320620555914671E-3</c:v>
                </c:pt>
                <c:pt idx="1547">
                  <c:v>3.2299741602067182E-3</c:v>
                </c:pt>
                <c:pt idx="1548">
                  <c:v>3.2278889606197547E-3</c:v>
                </c:pt>
                <c:pt idx="1549">
                  <c:v>3.2258064516129032E-3</c:v>
                </c:pt>
                <c:pt idx="1550">
                  <c:v>3.2237266279819469E-3</c:v>
                </c:pt>
                <c:pt idx="1551">
                  <c:v>3.2216494845360823E-3</c:v>
                </c:pt>
                <c:pt idx="1552">
                  <c:v>3.2195750160978749E-3</c:v>
                </c:pt>
                <c:pt idx="1553">
                  <c:v>3.2175032175032173E-3</c:v>
                </c:pt>
                <c:pt idx="1554">
                  <c:v>3.2154340836012861E-3</c:v>
                </c:pt>
                <c:pt idx="1555">
                  <c:v>3.2133676092544988E-3</c:v>
                </c:pt>
                <c:pt idx="1556">
                  <c:v>3.2113037893384713E-3</c:v>
                </c:pt>
                <c:pt idx="1557">
                  <c:v>3.2092426187419771E-3</c:v>
                </c:pt>
                <c:pt idx="1558">
                  <c:v>3.207184092366902E-3</c:v>
                </c:pt>
                <c:pt idx="1559">
                  <c:v>3.205128205128205E-3</c:v>
                </c:pt>
                <c:pt idx="1560">
                  <c:v>3.2030749519538757E-3</c:v>
                </c:pt>
                <c:pt idx="1561">
                  <c:v>3.201024327784891E-3</c:v>
                </c:pt>
                <c:pt idx="1562">
                  <c:v>3.1989763275751758E-3</c:v>
                </c:pt>
                <c:pt idx="1563">
                  <c:v>3.19693094629156E-3</c:v>
                </c:pt>
                <c:pt idx="1564">
                  <c:v>3.1948881789137379E-3</c:v>
                </c:pt>
                <c:pt idx="1565">
                  <c:v>3.1928480204342275E-3</c:v>
                </c:pt>
                <c:pt idx="1566">
                  <c:v>3.1908104658583281E-3</c:v>
                </c:pt>
                <c:pt idx="1567">
                  <c:v>3.1887755102040817E-3</c:v>
                </c:pt>
                <c:pt idx="1568">
                  <c:v>3.1867431485022306E-3</c:v>
                </c:pt>
                <c:pt idx="1569">
                  <c:v>3.1847133757961785E-3</c:v>
                </c:pt>
                <c:pt idx="1570">
                  <c:v>3.1826861871419479E-3</c:v>
                </c:pt>
                <c:pt idx="1571">
                  <c:v>3.1806615776081423E-3</c:v>
                </c:pt>
                <c:pt idx="1572">
                  <c:v>3.1786395422759061E-3</c:v>
                </c:pt>
                <c:pt idx="1573">
                  <c:v>3.1766200762388818E-3</c:v>
                </c:pt>
                <c:pt idx="1574">
                  <c:v>3.1746031746031746E-3</c:v>
                </c:pt>
                <c:pt idx="1575">
                  <c:v>3.1725888324873096E-3</c:v>
                </c:pt>
                <c:pt idx="1576">
                  <c:v>3.1705770450221942E-3</c:v>
                </c:pt>
                <c:pt idx="1577">
                  <c:v>3.1685678073510772E-3</c:v>
                </c:pt>
                <c:pt idx="1578">
                  <c:v>3.1665611146295125E-3</c:v>
                </c:pt>
                <c:pt idx="1579">
                  <c:v>3.1645569620253164E-3</c:v>
                </c:pt>
                <c:pt idx="1580">
                  <c:v>3.1625553447185324E-3</c:v>
                </c:pt>
                <c:pt idx="1581">
                  <c:v>3.1605562579013905E-3</c:v>
                </c:pt>
                <c:pt idx="1582">
                  <c:v>3.1585596967782692E-3</c:v>
                </c:pt>
                <c:pt idx="1583">
                  <c:v>3.1565656565656565E-3</c:v>
                </c:pt>
                <c:pt idx="1584">
                  <c:v>3.1545741324921135E-3</c:v>
                </c:pt>
                <c:pt idx="1585">
                  <c:v>3.1525851197982345E-3</c:v>
                </c:pt>
                <c:pt idx="1586">
                  <c:v>3.1505986137366098E-3</c:v>
                </c:pt>
                <c:pt idx="1587">
                  <c:v>3.1486146095717885E-3</c:v>
                </c:pt>
                <c:pt idx="1588">
                  <c:v>3.1466331025802393E-3</c:v>
                </c:pt>
                <c:pt idx="1589">
                  <c:v>3.1446540880503146E-3</c:v>
                </c:pt>
                <c:pt idx="1590">
                  <c:v>3.1426775612822125E-3</c:v>
                </c:pt>
                <c:pt idx="1591">
                  <c:v>3.1407035175879399E-3</c:v>
                </c:pt>
                <c:pt idx="1592">
                  <c:v>3.1387319522912741E-3</c:v>
                </c:pt>
                <c:pt idx="1593">
                  <c:v>3.1367628607277291E-3</c:v>
                </c:pt>
                <c:pt idx="1594">
                  <c:v>3.134796238244514E-3</c:v>
                </c:pt>
                <c:pt idx="1595">
                  <c:v>3.1328320802005011E-3</c:v>
                </c:pt>
                <c:pt idx="1596">
                  <c:v>3.1308703819661866E-3</c:v>
                </c:pt>
                <c:pt idx="1597">
                  <c:v>3.1289111389236545E-3</c:v>
                </c:pt>
                <c:pt idx="1598">
                  <c:v>3.1269543464665416E-3</c:v>
                </c:pt>
                <c:pt idx="1599">
                  <c:v>3.1250000000000002E-3</c:v>
                </c:pt>
                <c:pt idx="1600">
                  <c:v>3.1230480949406619E-3</c:v>
                </c:pt>
                <c:pt idx="1601">
                  <c:v>3.1210986267166041E-3</c:v>
                </c:pt>
                <c:pt idx="1602">
                  <c:v>3.1191515907673115E-3</c:v>
                </c:pt>
                <c:pt idx="1603">
                  <c:v>3.117206982543641E-3</c:v>
                </c:pt>
                <c:pt idx="1604">
                  <c:v>3.1152647975077881E-3</c:v>
                </c:pt>
                <c:pt idx="1605">
                  <c:v>3.1133250311332502E-3</c:v>
                </c:pt>
                <c:pt idx="1606">
                  <c:v>3.1113876789047915E-3</c:v>
                </c:pt>
                <c:pt idx="1607">
                  <c:v>3.1094527363184081E-3</c:v>
                </c:pt>
                <c:pt idx="1608">
                  <c:v>3.1075201988812928E-3</c:v>
                </c:pt>
                <c:pt idx="1609">
                  <c:v>3.105590062111801E-3</c:v>
                </c:pt>
                <c:pt idx="1610">
                  <c:v>3.1036623215394167E-3</c:v>
                </c:pt>
                <c:pt idx="1611">
                  <c:v>3.1017369727047149E-3</c:v>
                </c:pt>
                <c:pt idx="1612">
                  <c:v>3.0998140111593306E-3</c:v>
                </c:pt>
                <c:pt idx="1613">
                  <c:v>3.0978934324659233E-3</c:v>
                </c:pt>
                <c:pt idx="1614">
                  <c:v>3.0959752321981426E-3</c:v>
                </c:pt>
                <c:pt idx="1615">
                  <c:v>3.0940594059405942E-3</c:v>
                </c:pt>
                <c:pt idx="1616">
                  <c:v>3.0921459492888066E-3</c:v>
                </c:pt>
                <c:pt idx="1617">
                  <c:v>3.0902348578491965E-3</c:v>
                </c:pt>
                <c:pt idx="1618">
                  <c:v>3.0883261272390363E-3</c:v>
                </c:pt>
                <c:pt idx="1619">
                  <c:v>3.0864197530864196E-3</c:v>
                </c:pt>
                <c:pt idx="1620">
                  <c:v>3.0845157310302285E-3</c:v>
                </c:pt>
                <c:pt idx="1621">
                  <c:v>3.0826140567200987E-3</c:v>
                </c:pt>
                <c:pt idx="1622">
                  <c:v>3.0807147258163892E-3</c:v>
                </c:pt>
                <c:pt idx="1623">
                  <c:v>3.0788177339901479E-3</c:v>
                </c:pt>
                <c:pt idx="1624">
                  <c:v>3.0769230769230769E-3</c:v>
                </c:pt>
                <c:pt idx="1625">
                  <c:v>3.0750307503075031E-3</c:v>
                </c:pt>
                <c:pt idx="1626">
                  <c:v>3.0731407498463428E-3</c:v>
                </c:pt>
                <c:pt idx="1627">
                  <c:v>3.0712530712530711E-3</c:v>
                </c:pt>
                <c:pt idx="1628">
                  <c:v>3.0693677102516881E-3</c:v>
                </c:pt>
                <c:pt idx="1629">
                  <c:v>3.0674846625766872E-3</c:v>
                </c:pt>
                <c:pt idx="1630">
                  <c:v>3.0656039239730227E-3</c:v>
                </c:pt>
                <c:pt idx="1631">
                  <c:v>3.0637254901960784E-3</c:v>
                </c:pt>
                <c:pt idx="1632">
                  <c:v>3.0618493570116348E-3</c:v>
                </c:pt>
                <c:pt idx="1633">
                  <c:v>3.0599755201958386E-3</c:v>
                </c:pt>
                <c:pt idx="1634">
                  <c:v>3.0581039755351682E-3</c:v>
                </c:pt>
                <c:pt idx="1635">
                  <c:v>3.0562347188264061E-3</c:v>
                </c:pt>
                <c:pt idx="1636">
                  <c:v>3.0543677458766036E-3</c:v>
                </c:pt>
                <c:pt idx="1637">
                  <c:v>3.0525030525030525E-3</c:v>
                </c:pt>
                <c:pt idx="1638">
                  <c:v>3.0506406345332522E-3</c:v>
                </c:pt>
                <c:pt idx="1639">
                  <c:v>3.0487804878048782E-3</c:v>
                </c:pt>
                <c:pt idx="1640">
                  <c:v>3.0469226081657527E-3</c:v>
                </c:pt>
                <c:pt idx="1641">
                  <c:v>3.0450669914738123E-3</c:v>
                </c:pt>
                <c:pt idx="1642">
                  <c:v>3.0432136335970784E-3</c:v>
                </c:pt>
                <c:pt idx="1643">
                  <c:v>3.0413625304136255E-3</c:v>
                </c:pt>
                <c:pt idx="1644">
                  <c:v>3.0395136778115501E-3</c:v>
                </c:pt>
                <c:pt idx="1645">
                  <c:v>3.0376670716889429E-3</c:v>
                </c:pt>
                <c:pt idx="1646">
                  <c:v>3.0358227079538553E-3</c:v>
                </c:pt>
                <c:pt idx="1647">
                  <c:v>3.0339805825242718E-3</c:v>
                </c:pt>
                <c:pt idx="1648">
                  <c:v>3.0321406913280777E-3</c:v>
                </c:pt>
                <c:pt idx="1649">
                  <c:v>3.0303030303030303E-3</c:v>
                </c:pt>
                <c:pt idx="1650">
                  <c:v>3.0284675953967293E-3</c:v>
                </c:pt>
                <c:pt idx="1651">
                  <c:v>3.0266343825665859E-3</c:v>
                </c:pt>
                <c:pt idx="1652">
                  <c:v>3.0248033877797943E-3</c:v>
                </c:pt>
                <c:pt idx="1653">
                  <c:v>3.0229746070133011E-3</c:v>
                </c:pt>
                <c:pt idx="1654">
                  <c:v>3.0211480362537764E-3</c:v>
                </c:pt>
                <c:pt idx="1655">
                  <c:v>3.0193236714975845E-3</c:v>
                </c:pt>
                <c:pt idx="1656">
                  <c:v>3.0175015087507543E-3</c:v>
                </c:pt>
                <c:pt idx="1657">
                  <c:v>3.0156815440289505E-3</c:v>
                </c:pt>
                <c:pt idx="1658">
                  <c:v>3.0138637733574444E-3</c:v>
                </c:pt>
                <c:pt idx="1659">
                  <c:v>3.0120481927710845E-3</c:v>
                </c:pt>
                <c:pt idx="1660">
                  <c:v>3.0102347983142685E-3</c:v>
                </c:pt>
                <c:pt idx="1661">
                  <c:v>3.0084235860409147E-3</c:v>
                </c:pt>
                <c:pt idx="1662">
                  <c:v>3.0066145520144319E-3</c:v>
                </c:pt>
                <c:pt idx="1663">
                  <c:v>3.0048076923076925E-3</c:v>
                </c:pt>
                <c:pt idx="1664">
                  <c:v>3.003003003003003E-3</c:v>
                </c:pt>
                <c:pt idx="1665">
                  <c:v>3.0012004801920769E-3</c:v>
                </c:pt>
                <c:pt idx="1666">
                  <c:v>2.999400119976005E-3</c:v>
                </c:pt>
                <c:pt idx="1667">
                  <c:v>2.9976019184652278E-3</c:v>
                </c:pt>
                <c:pt idx="1668">
                  <c:v>2.9958058717795086E-3</c:v>
                </c:pt>
                <c:pt idx="1669">
                  <c:v>2.9940119760479044E-3</c:v>
                </c:pt>
                <c:pt idx="1670">
                  <c:v>2.9922202274087371E-3</c:v>
                </c:pt>
                <c:pt idx="1671">
                  <c:v>2.9904306220095694E-3</c:v>
                </c:pt>
                <c:pt idx="1672">
                  <c:v>2.9886431560071729E-3</c:v>
                </c:pt>
                <c:pt idx="1673">
                  <c:v>2.9868578255675031E-3</c:v>
                </c:pt>
                <c:pt idx="1674">
                  <c:v>2.9850746268656717E-3</c:v>
                </c:pt>
                <c:pt idx="1675">
                  <c:v>2.9832935560859188E-3</c:v>
                </c:pt>
                <c:pt idx="1676">
                  <c:v>2.9815146094215863E-3</c:v>
                </c:pt>
                <c:pt idx="1677">
                  <c:v>2.9797377830750892E-3</c:v>
                </c:pt>
                <c:pt idx="1678">
                  <c:v>2.9779630732578916E-3</c:v>
                </c:pt>
                <c:pt idx="1679">
                  <c:v>2.976190476190476E-3</c:v>
                </c:pt>
                <c:pt idx="1680">
                  <c:v>2.9744199881023199E-3</c:v>
                </c:pt>
                <c:pt idx="1681">
                  <c:v>2.972651605231867E-3</c:v>
                </c:pt>
                <c:pt idx="1682">
                  <c:v>2.9708853238265003E-3</c:v>
                </c:pt>
                <c:pt idx="1683">
                  <c:v>2.9691211401425177E-3</c:v>
                </c:pt>
                <c:pt idx="1684">
                  <c:v>2.967359050445104E-3</c:v>
                </c:pt>
                <c:pt idx="1685">
                  <c:v>2.9655990510083037E-3</c:v>
                </c:pt>
                <c:pt idx="1686">
                  <c:v>2.9638411381149969E-3</c:v>
                </c:pt>
                <c:pt idx="1687">
                  <c:v>2.9620853080568718E-3</c:v>
                </c:pt>
                <c:pt idx="1688">
                  <c:v>2.960331557134399E-3</c:v>
                </c:pt>
                <c:pt idx="1689">
                  <c:v>2.9585798816568047E-3</c:v>
                </c:pt>
                <c:pt idx="1690">
                  <c:v>2.9568302779420462E-3</c:v>
                </c:pt>
                <c:pt idx="1691">
                  <c:v>2.9550827423167848E-3</c:v>
                </c:pt>
                <c:pt idx="1692">
                  <c:v>2.9533372711163615E-3</c:v>
                </c:pt>
                <c:pt idx="1693">
                  <c:v>2.9515938606847697E-3</c:v>
                </c:pt>
                <c:pt idx="1694">
                  <c:v>2.9498525073746312E-3</c:v>
                </c:pt>
                <c:pt idx="1695">
                  <c:v>2.94811320754717E-3</c:v>
                </c:pt>
                <c:pt idx="1696">
                  <c:v>2.9463759575721863E-3</c:v>
                </c:pt>
                <c:pt idx="1697">
                  <c:v>2.9446407538280331E-3</c:v>
                </c:pt>
                <c:pt idx="1698">
                  <c:v>2.942907592701589E-3</c:v>
                </c:pt>
                <c:pt idx="1699">
                  <c:v>2.9411764705882353E-3</c:v>
                </c:pt>
                <c:pt idx="1700">
                  <c:v>2.9394473838918285E-3</c:v>
                </c:pt>
                <c:pt idx="1701">
                  <c:v>2.9377203290246769E-3</c:v>
                </c:pt>
                <c:pt idx="1702">
                  <c:v>2.935995302407516E-3</c:v>
                </c:pt>
                <c:pt idx="1703">
                  <c:v>2.9342723004694834E-3</c:v>
                </c:pt>
                <c:pt idx="1704">
                  <c:v>2.9325513196480938E-3</c:v>
                </c:pt>
                <c:pt idx="1705">
                  <c:v>2.9308323563892145E-3</c:v>
                </c:pt>
                <c:pt idx="1706">
                  <c:v>2.9291154071470417E-3</c:v>
                </c:pt>
                <c:pt idx="1707">
                  <c:v>2.9274004683840752E-3</c:v>
                </c:pt>
                <c:pt idx="1708">
                  <c:v>2.9256875365710941E-3</c:v>
                </c:pt>
                <c:pt idx="1709">
                  <c:v>2.9239766081871343E-3</c:v>
                </c:pt>
                <c:pt idx="1710">
                  <c:v>2.9222676797194622E-3</c:v>
                </c:pt>
                <c:pt idx="1711">
                  <c:v>2.9205607476635513E-3</c:v>
                </c:pt>
                <c:pt idx="1712">
                  <c:v>2.918855808523059E-3</c:v>
                </c:pt>
                <c:pt idx="1713">
                  <c:v>2.9171528588098016E-3</c:v>
                </c:pt>
                <c:pt idx="1714">
                  <c:v>2.9154518950437317E-3</c:v>
                </c:pt>
                <c:pt idx="1715">
                  <c:v>2.913752913752914E-3</c:v>
                </c:pt>
                <c:pt idx="1716">
                  <c:v>2.9120559114735002E-3</c:v>
                </c:pt>
                <c:pt idx="1717">
                  <c:v>2.9103608847497091E-3</c:v>
                </c:pt>
                <c:pt idx="1718">
                  <c:v>2.9086678301337987E-3</c:v>
                </c:pt>
                <c:pt idx="1719">
                  <c:v>2.9069767441860465E-3</c:v>
                </c:pt>
                <c:pt idx="1720">
                  <c:v>2.905287623474724E-3</c:v>
                </c:pt>
                <c:pt idx="1721">
                  <c:v>2.9036004645760743E-3</c:v>
                </c:pt>
                <c:pt idx="1722">
                  <c:v>2.901915264074289E-3</c:v>
                </c:pt>
                <c:pt idx="1723">
                  <c:v>2.9002320185614848E-3</c:v>
                </c:pt>
                <c:pt idx="1724">
                  <c:v>2.8985507246376812E-3</c:v>
                </c:pt>
                <c:pt idx="1725">
                  <c:v>2.8968713789107765E-3</c:v>
                </c:pt>
                <c:pt idx="1726">
                  <c:v>2.8951939779965257E-3</c:v>
                </c:pt>
                <c:pt idx="1727">
                  <c:v>2.8935185185185184E-3</c:v>
                </c:pt>
                <c:pt idx="1728">
                  <c:v>2.8918449971081549E-3</c:v>
                </c:pt>
                <c:pt idx="1729">
                  <c:v>2.8901734104046241E-3</c:v>
                </c:pt>
                <c:pt idx="1730">
                  <c:v>2.8885037550548816E-3</c:v>
                </c:pt>
                <c:pt idx="1731">
                  <c:v>2.8868360277136259E-3</c:v>
                </c:pt>
                <c:pt idx="1732">
                  <c:v>2.8851702250432777E-3</c:v>
                </c:pt>
                <c:pt idx="1733">
                  <c:v>2.8835063437139563E-3</c:v>
                </c:pt>
                <c:pt idx="1734">
                  <c:v>2.881844380403458E-3</c:v>
                </c:pt>
                <c:pt idx="1735">
                  <c:v>2.8801843317972351E-3</c:v>
                </c:pt>
                <c:pt idx="1736">
                  <c:v>2.8785261945883708E-3</c:v>
                </c:pt>
                <c:pt idx="1737">
                  <c:v>2.8768699654775605E-3</c:v>
                </c:pt>
                <c:pt idx="1738">
                  <c:v>2.8752156411730881E-3</c:v>
                </c:pt>
                <c:pt idx="1739">
                  <c:v>2.8735632183908046E-3</c:v>
                </c:pt>
                <c:pt idx="1740">
                  <c:v>2.8719126938541069E-3</c:v>
                </c:pt>
                <c:pt idx="1741">
                  <c:v>2.8702640642939152E-3</c:v>
                </c:pt>
                <c:pt idx="1742">
                  <c:v>2.8686173264486519E-3</c:v>
                </c:pt>
                <c:pt idx="1743">
                  <c:v>2.8669724770642203E-3</c:v>
                </c:pt>
                <c:pt idx="1744">
                  <c:v>2.8653295128939827E-3</c:v>
                </c:pt>
                <c:pt idx="1745">
                  <c:v>2.8636884306987398E-3</c:v>
                </c:pt>
                <c:pt idx="1746">
                  <c:v>2.8620492272467086E-3</c:v>
                </c:pt>
                <c:pt idx="1747">
                  <c:v>2.860411899313501E-3</c:v>
                </c:pt>
                <c:pt idx="1748">
                  <c:v>2.858776443682104E-3</c:v>
                </c:pt>
                <c:pt idx="1749">
                  <c:v>2.8571428571428571E-3</c:v>
                </c:pt>
                <c:pt idx="1750">
                  <c:v>2.8555111364934323E-3</c:v>
                </c:pt>
                <c:pt idx="1751">
                  <c:v>2.8538812785388126E-3</c:v>
                </c:pt>
                <c:pt idx="1752">
                  <c:v>2.8522532800912721E-3</c:v>
                </c:pt>
                <c:pt idx="1753">
                  <c:v>2.8506271379703536E-3</c:v>
                </c:pt>
                <c:pt idx="1754">
                  <c:v>2.8490028490028491E-3</c:v>
                </c:pt>
                <c:pt idx="1755">
                  <c:v>2.8473804100227792E-3</c:v>
                </c:pt>
                <c:pt idx="1756">
                  <c:v>2.8457598178713715E-3</c:v>
                </c:pt>
                <c:pt idx="1757">
                  <c:v>2.844141069397042E-3</c:v>
                </c:pt>
                <c:pt idx="1758">
                  <c:v>2.8425241614553724E-3</c:v>
                </c:pt>
                <c:pt idx="1759">
                  <c:v>2.840909090909091E-3</c:v>
                </c:pt>
                <c:pt idx="1760">
                  <c:v>2.8392958546280523E-3</c:v>
                </c:pt>
                <c:pt idx="1761">
                  <c:v>2.8376844494892167E-3</c:v>
                </c:pt>
                <c:pt idx="1762">
                  <c:v>2.8360748723766306E-3</c:v>
                </c:pt>
                <c:pt idx="1763">
                  <c:v>2.8344671201814059E-3</c:v>
                </c:pt>
                <c:pt idx="1764">
                  <c:v>2.8328611898016999E-3</c:v>
                </c:pt>
                <c:pt idx="1765">
                  <c:v>2.8312570781426952E-3</c:v>
                </c:pt>
                <c:pt idx="1766">
                  <c:v>2.8296547821165816E-3</c:v>
                </c:pt>
                <c:pt idx="1767">
                  <c:v>2.8280542986425339E-3</c:v>
                </c:pt>
                <c:pt idx="1768">
                  <c:v>2.8264556246466932E-3</c:v>
                </c:pt>
                <c:pt idx="1769">
                  <c:v>2.8248587570621469E-3</c:v>
                </c:pt>
                <c:pt idx="1770">
                  <c:v>2.82326369282891E-3</c:v>
                </c:pt>
                <c:pt idx="1771">
                  <c:v>2.8216704288939053E-3</c:v>
                </c:pt>
                <c:pt idx="1772">
                  <c:v>2.8200789622109417E-3</c:v>
                </c:pt>
                <c:pt idx="1773">
                  <c:v>2.8184892897406989E-3</c:v>
                </c:pt>
                <c:pt idx="1774">
                  <c:v>2.8169014084507044E-3</c:v>
                </c:pt>
                <c:pt idx="1775">
                  <c:v>2.8153153153153152E-3</c:v>
                </c:pt>
                <c:pt idx="1776">
                  <c:v>2.8137310073157004E-3</c:v>
                </c:pt>
                <c:pt idx="1777">
                  <c:v>2.8121484814398199E-3</c:v>
                </c:pt>
                <c:pt idx="1778">
                  <c:v>2.810567734682406E-3</c:v>
                </c:pt>
                <c:pt idx="1779">
                  <c:v>2.8089887640449437E-3</c:v>
                </c:pt>
                <c:pt idx="1780">
                  <c:v>2.807411566535654E-3</c:v>
                </c:pt>
                <c:pt idx="1781">
                  <c:v>2.8058361391694723E-3</c:v>
                </c:pt>
                <c:pt idx="1782">
                  <c:v>2.8042624789680315E-3</c:v>
                </c:pt>
                <c:pt idx="1783">
                  <c:v>2.8026905829596411E-3</c:v>
                </c:pt>
                <c:pt idx="1784">
                  <c:v>2.8011204481792717E-3</c:v>
                </c:pt>
                <c:pt idx="1785">
                  <c:v>2.7995520716685329E-3</c:v>
                </c:pt>
                <c:pt idx="1786">
                  <c:v>2.7979854504756574E-3</c:v>
                </c:pt>
                <c:pt idx="1787">
                  <c:v>2.7964205816554811E-3</c:v>
                </c:pt>
                <c:pt idx="1788">
                  <c:v>2.7948574622694241E-3</c:v>
                </c:pt>
                <c:pt idx="1789">
                  <c:v>2.7932960893854749E-3</c:v>
                </c:pt>
                <c:pt idx="1790">
                  <c:v>2.7917364600781687E-3</c:v>
                </c:pt>
                <c:pt idx="1791">
                  <c:v>2.7901785714285715E-3</c:v>
                </c:pt>
                <c:pt idx="1792">
                  <c:v>2.788622420524261E-3</c:v>
                </c:pt>
                <c:pt idx="1793">
                  <c:v>2.787068004459309E-3</c:v>
                </c:pt>
                <c:pt idx="1794">
                  <c:v>2.7855153203342618E-3</c:v>
                </c:pt>
                <c:pt idx="1795">
                  <c:v>2.7839643652561247E-3</c:v>
                </c:pt>
                <c:pt idx="1796">
                  <c:v>2.7824151363383415E-3</c:v>
                </c:pt>
                <c:pt idx="1797">
                  <c:v>2.7808676307007787E-3</c:v>
                </c:pt>
                <c:pt idx="1798">
                  <c:v>2.7793218454697055E-3</c:v>
                </c:pt>
                <c:pt idx="1799">
                  <c:v>2.7777777777777779E-3</c:v>
                </c:pt>
                <c:pt idx="1800">
                  <c:v>2.7762354247640201E-3</c:v>
                </c:pt>
                <c:pt idx="1801">
                  <c:v>2.7746947835738068E-3</c:v>
                </c:pt>
                <c:pt idx="1802">
                  <c:v>2.7731558513588465E-3</c:v>
                </c:pt>
                <c:pt idx="1803">
                  <c:v>2.7716186252771621E-3</c:v>
                </c:pt>
                <c:pt idx="1804">
                  <c:v>2.7700831024930748E-3</c:v>
                </c:pt>
                <c:pt idx="1805">
                  <c:v>2.7685492801771874E-3</c:v>
                </c:pt>
                <c:pt idx="1806">
                  <c:v>2.7670171555063639E-3</c:v>
                </c:pt>
                <c:pt idx="1807">
                  <c:v>2.7654867256637168E-3</c:v>
                </c:pt>
                <c:pt idx="1808">
                  <c:v>2.7639579878385848E-3</c:v>
                </c:pt>
                <c:pt idx="1809">
                  <c:v>2.7624309392265192E-3</c:v>
                </c:pt>
                <c:pt idx="1810">
                  <c:v>2.7609055770292656E-3</c:v>
                </c:pt>
                <c:pt idx="1811">
                  <c:v>2.7593818984547464E-3</c:v>
                </c:pt>
                <c:pt idx="1812">
                  <c:v>2.7578599007170436E-3</c:v>
                </c:pt>
                <c:pt idx="1813">
                  <c:v>2.7563395810363835E-3</c:v>
                </c:pt>
                <c:pt idx="1814">
                  <c:v>2.7548209366391185E-3</c:v>
                </c:pt>
                <c:pt idx="1815">
                  <c:v>2.7533039647577094E-3</c:v>
                </c:pt>
                <c:pt idx="1816">
                  <c:v>2.7517886626307101E-3</c:v>
                </c:pt>
                <c:pt idx="1817">
                  <c:v>2.7502750275027505E-3</c:v>
                </c:pt>
                <c:pt idx="1818">
                  <c:v>2.7487630566245189E-3</c:v>
                </c:pt>
                <c:pt idx="1819">
                  <c:v>2.7472527472527475E-3</c:v>
                </c:pt>
                <c:pt idx="1820">
                  <c:v>2.7457440966501922E-3</c:v>
                </c:pt>
                <c:pt idx="1821">
                  <c:v>2.7442371020856204E-3</c:v>
                </c:pt>
                <c:pt idx="1822">
                  <c:v>2.7427317608337905E-3</c:v>
                </c:pt>
                <c:pt idx="1823">
                  <c:v>2.7412280701754384E-3</c:v>
                </c:pt>
                <c:pt idx="1824">
                  <c:v>2.7397260273972603E-3</c:v>
                </c:pt>
                <c:pt idx="1825">
                  <c:v>2.7382256297918948E-3</c:v>
                </c:pt>
                <c:pt idx="1826">
                  <c:v>2.7367268746579091E-3</c:v>
                </c:pt>
                <c:pt idx="1827">
                  <c:v>2.7352297592997811E-3</c:v>
                </c:pt>
                <c:pt idx="1828">
                  <c:v>2.7337342810278839E-3</c:v>
                </c:pt>
                <c:pt idx="1829">
                  <c:v>2.7322404371584699E-3</c:v>
                </c:pt>
                <c:pt idx="1830">
                  <c:v>2.7307482250136538E-3</c:v>
                </c:pt>
                <c:pt idx="1831">
                  <c:v>2.7292576419213972E-3</c:v>
                </c:pt>
                <c:pt idx="1832">
                  <c:v>2.7277686852154939E-3</c:v>
                </c:pt>
                <c:pt idx="1833">
                  <c:v>2.7262813522355507E-3</c:v>
                </c:pt>
                <c:pt idx="1834">
                  <c:v>2.7247956403269754E-3</c:v>
                </c:pt>
                <c:pt idx="1835">
                  <c:v>2.7233115468409588E-3</c:v>
                </c:pt>
                <c:pt idx="1836">
                  <c:v>2.7218290691344584E-3</c:v>
                </c:pt>
                <c:pt idx="1837">
                  <c:v>2.720348204570185E-3</c:v>
                </c:pt>
                <c:pt idx="1838">
                  <c:v>2.7188689505165853E-3</c:v>
                </c:pt>
                <c:pt idx="1839">
                  <c:v>2.717391304347826E-3</c:v>
                </c:pt>
                <c:pt idx="1840">
                  <c:v>2.7159152634437804E-3</c:v>
                </c:pt>
                <c:pt idx="1841">
                  <c:v>2.7144408251900108E-3</c:v>
                </c:pt>
                <c:pt idx="1842">
                  <c:v>2.7129679869777536E-3</c:v>
                </c:pt>
                <c:pt idx="1843">
                  <c:v>2.7114967462039045E-3</c:v>
                </c:pt>
                <c:pt idx="1844">
                  <c:v>2.7100271002710027E-3</c:v>
                </c:pt>
                <c:pt idx="1845">
                  <c:v>2.7085590465872156E-3</c:v>
                </c:pt>
                <c:pt idx="1846">
                  <c:v>2.7070925825663237E-3</c:v>
                </c:pt>
                <c:pt idx="1847">
                  <c:v>2.7056277056277055E-3</c:v>
                </c:pt>
                <c:pt idx="1848">
                  <c:v>2.7041644131963224E-3</c:v>
                </c:pt>
                <c:pt idx="1849">
                  <c:v>2.7027027027027029E-3</c:v>
                </c:pt>
                <c:pt idx="1850">
                  <c:v>2.7012425715829281E-3</c:v>
                </c:pt>
                <c:pt idx="1851">
                  <c:v>2.6997840172786176E-3</c:v>
                </c:pt>
                <c:pt idx="1852">
                  <c:v>2.6983270372369131E-3</c:v>
                </c:pt>
                <c:pt idx="1853">
                  <c:v>2.6968716289104641E-3</c:v>
                </c:pt>
                <c:pt idx="1854">
                  <c:v>2.6954177897574125E-3</c:v>
                </c:pt>
                <c:pt idx="1855">
                  <c:v>2.6939655172413795E-3</c:v>
                </c:pt>
                <c:pt idx="1856">
                  <c:v>2.6925148088314485E-3</c:v>
                </c:pt>
                <c:pt idx="1857">
                  <c:v>2.691065662002153E-3</c:v>
                </c:pt>
                <c:pt idx="1858">
                  <c:v>2.6896180742334587E-3</c:v>
                </c:pt>
                <c:pt idx="1859">
                  <c:v>2.6881720430107529E-3</c:v>
                </c:pt>
                <c:pt idx="1860">
                  <c:v>2.6867275658248252E-3</c:v>
                </c:pt>
                <c:pt idx="1861">
                  <c:v>2.6852846401718583E-3</c:v>
                </c:pt>
                <c:pt idx="1862">
                  <c:v>2.6838432635534087E-3</c:v>
                </c:pt>
                <c:pt idx="1863">
                  <c:v>2.6824034334763948E-3</c:v>
                </c:pt>
                <c:pt idx="1864">
                  <c:v>2.6809651474530832E-3</c:v>
                </c:pt>
                <c:pt idx="1865">
                  <c:v>2.6795284030010718E-3</c:v>
                </c:pt>
                <c:pt idx="1866">
                  <c:v>2.6780931976432779E-3</c:v>
                </c:pt>
                <c:pt idx="1867">
                  <c:v>2.6766595289079227E-3</c:v>
                </c:pt>
                <c:pt idx="1868">
                  <c:v>2.6752273943285178E-3</c:v>
                </c:pt>
                <c:pt idx="1869">
                  <c:v>2.6737967914438501E-3</c:v>
                </c:pt>
                <c:pt idx="1870">
                  <c:v>2.6723677177979692E-3</c:v>
                </c:pt>
                <c:pt idx="1871">
                  <c:v>2.670940170940171E-3</c:v>
                </c:pt>
                <c:pt idx="1872">
                  <c:v>2.6695141484249867E-3</c:v>
                </c:pt>
                <c:pt idx="1873">
                  <c:v>2.6680896478121665E-3</c:v>
                </c:pt>
                <c:pt idx="1874">
                  <c:v>2.6666666666666666E-3</c:v>
                </c:pt>
                <c:pt idx="1875">
                  <c:v>2.6652452025586353E-3</c:v>
                </c:pt>
                <c:pt idx="1876">
                  <c:v>2.6638252530633991E-3</c:v>
                </c:pt>
                <c:pt idx="1877">
                  <c:v>2.6624068157614484E-3</c:v>
                </c:pt>
                <c:pt idx="1878">
                  <c:v>2.6609898882384245E-3</c:v>
                </c:pt>
                <c:pt idx="1879">
                  <c:v>2.6595744680851063E-3</c:v>
                </c:pt>
                <c:pt idx="1880">
                  <c:v>2.6581605528973951E-3</c:v>
                </c:pt>
                <c:pt idx="1881">
                  <c:v>2.6567481402763019E-3</c:v>
                </c:pt>
                <c:pt idx="1882">
                  <c:v>2.6553372278279343E-3</c:v>
                </c:pt>
                <c:pt idx="1883">
                  <c:v>2.6539278131634818E-3</c:v>
                </c:pt>
                <c:pt idx="1884">
                  <c:v>2.6525198938992041E-3</c:v>
                </c:pt>
                <c:pt idx="1885">
                  <c:v>2.6511134676564158E-3</c:v>
                </c:pt>
                <c:pt idx="1886">
                  <c:v>2.6497085320614732E-3</c:v>
                </c:pt>
                <c:pt idx="1887">
                  <c:v>2.6483050847457626E-3</c:v>
                </c:pt>
                <c:pt idx="1888">
                  <c:v>2.6469031233456856E-3</c:v>
                </c:pt>
                <c:pt idx="1889">
                  <c:v>2.6455026455026454E-3</c:v>
                </c:pt>
                <c:pt idx="1890">
                  <c:v>2.6441036488630354E-3</c:v>
                </c:pt>
                <c:pt idx="1891">
                  <c:v>2.6427061310782241E-3</c:v>
                </c:pt>
                <c:pt idx="1892">
                  <c:v>2.6413100898045432E-3</c:v>
                </c:pt>
                <c:pt idx="1893">
                  <c:v>2.6399155227032735E-3</c:v>
                </c:pt>
                <c:pt idx="1894">
                  <c:v>2.6385224274406332E-3</c:v>
                </c:pt>
                <c:pt idx="1895">
                  <c:v>2.6371308016877636E-3</c:v>
                </c:pt>
                <c:pt idx="1896">
                  <c:v>2.635740643120717E-3</c:v>
                </c:pt>
                <c:pt idx="1897">
                  <c:v>2.6343519494204425E-3</c:v>
                </c:pt>
                <c:pt idx="1898">
                  <c:v>2.6329647182727752E-3</c:v>
                </c:pt>
                <c:pt idx="1899">
                  <c:v>2.631578947368421E-3</c:v>
                </c:pt>
                <c:pt idx="1900">
                  <c:v>2.6301946344029457E-3</c:v>
                </c:pt>
                <c:pt idx="1901">
                  <c:v>2.6288117770767614E-3</c:v>
                </c:pt>
                <c:pt idx="1902">
                  <c:v>2.627430373095113E-3</c:v>
                </c:pt>
                <c:pt idx="1903">
                  <c:v>2.6260504201680674E-3</c:v>
                </c:pt>
                <c:pt idx="1904">
                  <c:v>2.6246719160104987E-3</c:v>
                </c:pt>
                <c:pt idx="1905">
                  <c:v>2.6232948583420775E-3</c:v>
                </c:pt>
                <c:pt idx="1906">
                  <c:v>2.6219192448872575E-3</c:v>
                </c:pt>
                <c:pt idx="1907">
                  <c:v>2.6205450733752622E-3</c:v>
                </c:pt>
                <c:pt idx="1908">
                  <c:v>2.6191723415400735E-3</c:v>
                </c:pt>
                <c:pt idx="1909">
                  <c:v>2.617801047120419E-3</c:v>
                </c:pt>
                <c:pt idx="1910">
                  <c:v>2.6164311878597592E-3</c:v>
                </c:pt>
                <c:pt idx="1911">
                  <c:v>2.615062761506276E-3</c:v>
                </c:pt>
                <c:pt idx="1912">
                  <c:v>2.6136957658128594E-3</c:v>
                </c:pt>
                <c:pt idx="1913">
                  <c:v>2.6123301985370951E-3</c:v>
                </c:pt>
                <c:pt idx="1914">
                  <c:v>2.6109660574412533E-3</c:v>
                </c:pt>
                <c:pt idx="1915">
                  <c:v>2.6096033402922755E-3</c:v>
                </c:pt>
                <c:pt idx="1916">
                  <c:v>2.6082420448617634E-3</c:v>
                </c:pt>
                <c:pt idx="1917">
                  <c:v>2.6068821689259644E-3</c:v>
                </c:pt>
                <c:pt idx="1918">
                  <c:v>2.6055237102657635E-3</c:v>
                </c:pt>
                <c:pt idx="1919">
                  <c:v>2.6041666666666665E-3</c:v>
                </c:pt>
                <c:pt idx="1920">
                  <c:v>2.6028110359187923E-3</c:v>
                </c:pt>
                <c:pt idx="1921">
                  <c:v>2.6014568158168575E-3</c:v>
                </c:pt>
                <c:pt idx="1922">
                  <c:v>2.6001040041601664E-3</c:v>
                </c:pt>
                <c:pt idx="1923">
                  <c:v>2.5987525987525989E-3</c:v>
                </c:pt>
                <c:pt idx="1924">
                  <c:v>2.5974025974025974E-3</c:v>
                </c:pt>
                <c:pt idx="1925">
                  <c:v>2.5960539979231569E-3</c:v>
                </c:pt>
                <c:pt idx="1926">
                  <c:v>2.5947067981318111E-3</c:v>
                </c:pt>
                <c:pt idx="1927">
                  <c:v>2.5933609958506223E-3</c:v>
                </c:pt>
                <c:pt idx="1928">
                  <c:v>2.592016588906169E-3</c:v>
                </c:pt>
                <c:pt idx="1929">
                  <c:v>2.5906735751295338E-3</c:v>
                </c:pt>
                <c:pt idx="1930">
                  <c:v>2.5893319523562922E-3</c:v>
                </c:pt>
                <c:pt idx="1931">
                  <c:v>2.587991718426501E-3</c:v>
                </c:pt>
                <c:pt idx="1932">
                  <c:v>2.5866528711846869E-3</c:v>
                </c:pt>
                <c:pt idx="1933">
                  <c:v>2.5853154084798345E-3</c:v>
                </c:pt>
                <c:pt idx="1934">
                  <c:v>2.5839793281653748E-3</c:v>
                </c:pt>
                <c:pt idx="1935">
                  <c:v>2.5826446280991736E-3</c:v>
                </c:pt>
                <c:pt idx="1936">
                  <c:v>2.5813113061435209E-3</c:v>
                </c:pt>
                <c:pt idx="1937">
                  <c:v>2.5799793601651187E-3</c:v>
                </c:pt>
                <c:pt idx="1938">
                  <c:v>2.5786487880350697E-3</c:v>
                </c:pt>
                <c:pt idx="1939">
                  <c:v>2.5773195876288659E-3</c:v>
                </c:pt>
                <c:pt idx="1940">
                  <c:v>2.5759917568263782E-3</c:v>
                </c:pt>
                <c:pt idx="1941">
                  <c:v>2.5746652935118436E-3</c:v>
                </c:pt>
                <c:pt idx="1942">
                  <c:v>2.5733401955738548E-3</c:v>
                </c:pt>
                <c:pt idx="1943">
                  <c:v>2.5720164609053498E-3</c:v>
                </c:pt>
                <c:pt idx="1944">
                  <c:v>2.5706940874035988E-3</c:v>
                </c:pt>
                <c:pt idx="1945">
                  <c:v>2.5693730729701952E-3</c:v>
                </c:pt>
                <c:pt idx="1946">
                  <c:v>2.5680534155110425E-3</c:v>
                </c:pt>
                <c:pt idx="1947">
                  <c:v>2.5667351129363448E-3</c:v>
                </c:pt>
                <c:pt idx="1948">
                  <c:v>2.5654181631605951E-3</c:v>
                </c:pt>
                <c:pt idx="1949">
                  <c:v>2.5641025641025641E-3</c:v>
                </c:pt>
                <c:pt idx="1950">
                  <c:v>2.5627883136852894E-3</c:v>
                </c:pt>
                <c:pt idx="1951">
                  <c:v>2.5614754098360654E-3</c:v>
                </c:pt>
                <c:pt idx="1952">
                  <c:v>2.5601638504864311E-3</c:v>
                </c:pt>
                <c:pt idx="1953">
                  <c:v>2.5588536335721598E-3</c:v>
                </c:pt>
                <c:pt idx="1954">
                  <c:v>2.5575447570332483E-3</c:v>
                </c:pt>
                <c:pt idx="1955">
                  <c:v>2.5562372188139061E-3</c:v>
                </c:pt>
                <c:pt idx="1956">
                  <c:v>2.5549310168625446E-3</c:v>
                </c:pt>
                <c:pt idx="1957">
                  <c:v>2.5536261491317671E-3</c:v>
                </c:pt>
                <c:pt idx="1958">
                  <c:v>2.5523226135783562E-3</c:v>
                </c:pt>
                <c:pt idx="1959">
                  <c:v>2.5510204081632651E-3</c:v>
                </c:pt>
                <c:pt idx="1960">
                  <c:v>2.5497195308516064E-3</c:v>
                </c:pt>
                <c:pt idx="1961">
                  <c:v>2.5484199796126403E-3</c:v>
                </c:pt>
                <c:pt idx="1962">
                  <c:v>2.5471217524197657E-3</c:v>
                </c:pt>
                <c:pt idx="1963">
                  <c:v>2.5458248472505093E-3</c:v>
                </c:pt>
                <c:pt idx="1964">
                  <c:v>2.5445292620865142E-3</c:v>
                </c:pt>
                <c:pt idx="1965">
                  <c:v>2.5432349949135302E-3</c:v>
                </c:pt>
                <c:pt idx="1966">
                  <c:v>2.541942043721403E-3</c:v>
                </c:pt>
                <c:pt idx="1967">
                  <c:v>2.540650406504065E-3</c:v>
                </c:pt>
                <c:pt idx="1968">
                  <c:v>2.5393600812595226E-3</c:v>
                </c:pt>
                <c:pt idx="1969">
                  <c:v>2.5380710659898475E-3</c:v>
                </c:pt>
                <c:pt idx="1970">
                  <c:v>2.5367833587011668E-3</c:v>
                </c:pt>
                <c:pt idx="1971">
                  <c:v>2.5354969574036511E-3</c:v>
                </c:pt>
                <c:pt idx="1972">
                  <c:v>2.5342118601115052E-3</c:v>
                </c:pt>
                <c:pt idx="1973">
                  <c:v>2.5329280648429585E-3</c:v>
                </c:pt>
                <c:pt idx="1974">
                  <c:v>2.5316455696202532E-3</c:v>
                </c:pt>
                <c:pt idx="1975">
                  <c:v>2.5303643724696357E-3</c:v>
                </c:pt>
                <c:pt idx="1976">
                  <c:v>2.5290844714213456E-3</c:v>
                </c:pt>
                <c:pt idx="1977">
                  <c:v>2.5278058645096056E-3</c:v>
                </c:pt>
                <c:pt idx="1978">
                  <c:v>2.5265285497726125E-3</c:v>
                </c:pt>
                <c:pt idx="1979">
                  <c:v>2.5252525252525255E-3</c:v>
                </c:pt>
                <c:pt idx="1980">
                  <c:v>2.5239777889954568E-3</c:v>
                </c:pt>
                <c:pt idx="1981">
                  <c:v>2.5227043390514633E-3</c:v>
                </c:pt>
                <c:pt idx="1982">
                  <c:v>2.5214321734745334E-3</c:v>
                </c:pt>
                <c:pt idx="1983">
                  <c:v>2.5201612903225806E-3</c:v>
                </c:pt>
                <c:pt idx="1984">
                  <c:v>2.5188916876574307E-3</c:v>
                </c:pt>
                <c:pt idx="1985">
                  <c:v>2.5176233635448137E-3</c:v>
                </c:pt>
                <c:pt idx="1986">
                  <c:v>2.5163563160543532E-3</c:v>
                </c:pt>
                <c:pt idx="1987">
                  <c:v>2.5150905432595573E-3</c:v>
                </c:pt>
                <c:pt idx="1988">
                  <c:v>2.5138260432378081E-3</c:v>
                </c:pt>
                <c:pt idx="1989">
                  <c:v>2.5125628140703518E-3</c:v>
                </c:pt>
                <c:pt idx="1990">
                  <c:v>2.5113008538422904E-3</c:v>
                </c:pt>
                <c:pt idx="1991">
                  <c:v>2.5100401606425703E-3</c:v>
                </c:pt>
                <c:pt idx="1992">
                  <c:v>2.5087807325639738E-3</c:v>
                </c:pt>
                <c:pt idx="1993">
                  <c:v>2.5075225677031092E-3</c:v>
                </c:pt>
                <c:pt idx="1994">
                  <c:v>2.5062656641604009E-3</c:v>
                </c:pt>
                <c:pt idx="1995">
                  <c:v>2.5050100200400801E-3</c:v>
                </c:pt>
                <c:pt idx="1996">
                  <c:v>2.5037556334501754E-3</c:v>
                </c:pt>
                <c:pt idx="1997">
                  <c:v>2.5025025025025025E-3</c:v>
                </c:pt>
                <c:pt idx="1998">
                  <c:v>2.5012506253126563E-3</c:v>
                </c:pt>
                <c:pt idx="1999">
                  <c:v>2.5000000000000001E-3</c:v>
                </c:pt>
                <c:pt idx="2000">
                  <c:v>2.4987506246876563E-3</c:v>
                </c:pt>
                <c:pt idx="2001">
                  <c:v>2.4975024975024975E-3</c:v>
                </c:pt>
                <c:pt idx="2002">
                  <c:v>2.4962556165751375E-3</c:v>
                </c:pt>
                <c:pt idx="2003">
                  <c:v>2.4950099800399202E-3</c:v>
                </c:pt>
                <c:pt idx="2004">
                  <c:v>2.4937655860349127E-3</c:v>
                </c:pt>
                <c:pt idx="2005">
                  <c:v>2.4925224327018943E-3</c:v>
                </c:pt>
                <c:pt idx="2006">
                  <c:v>2.4912805181863478E-3</c:v>
                </c:pt>
                <c:pt idx="2007">
                  <c:v>2.4900398406374502E-3</c:v>
                </c:pt>
                <c:pt idx="2008">
                  <c:v>2.4888003982080635E-3</c:v>
                </c:pt>
                <c:pt idx="2009">
                  <c:v>2.4875621890547263E-3</c:v>
                </c:pt>
                <c:pt idx="2010">
                  <c:v>2.4863252113376429E-3</c:v>
                </c:pt>
                <c:pt idx="2011">
                  <c:v>2.485089463220676E-3</c:v>
                </c:pt>
                <c:pt idx="2012">
                  <c:v>2.4838549428713363E-3</c:v>
                </c:pt>
                <c:pt idx="2013">
                  <c:v>2.4826216484607746E-3</c:v>
                </c:pt>
                <c:pt idx="2014">
                  <c:v>2.4813895781637717E-3</c:v>
                </c:pt>
                <c:pt idx="2015">
                  <c:v>2.48015873015873E-3</c:v>
                </c:pt>
                <c:pt idx="2016">
                  <c:v>2.478929102627665E-3</c:v>
                </c:pt>
                <c:pt idx="2017">
                  <c:v>2.4777006937561942E-3</c:v>
                </c:pt>
                <c:pt idx="2018">
                  <c:v>2.4764735017335313E-3</c:v>
                </c:pt>
                <c:pt idx="2019">
                  <c:v>2.4752475247524753E-3</c:v>
                </c:pt>
                <c:pt idx="2020">
                  <c:v>2.4740227610094011E-3</c:v>
                </c:pt>
                <c:pt idx="2021">
                  <c:v>2.472799208704253E-3</c:v>
                </c:pt>
                <c:pt idx="2022">
                  <c:v>2.4715768660405341E-3</c:v>
                </c:pt>
                <c:pt idx="2023">
                  <c:v>2.4703557312252965E-3</c:v>
                </c:pt>
                <c:pt idx="2024">
                  <c:v>2.4691358024691358E-3</c:v>
                </c:pt>
                <c:pt idx="2025">
                  <c:v>2.4679170779861796E-3</c:v>
                </c:pt>
                <c:pt idx="2026">
                  <c:v>2.4666995559940799E-3</c:v>
                </c:pt>
                <c:pt idx="2027">
                  <c:v>2.465483234714004E-3</c:v>
                </c:pt>
                <c:pt idx="2028">
                  <c:v>2.4642681123706258E-3</c:v>
                </c:pt>
                <c:pt idx="2029">
                  <c:v>2.4630541871921183E-3</c:v>
                </c:pt>
                <c:pt idx="2030">
                  <c:v>2.461841457410143E-3</c:v>
                </c:pt>
                <c:pt idx="2031">
                  <c:v>2.4606299212598425E-3</c:v>
                </c:pt>
                <c:pt idx="2032">
                  <c:v>2.4594195769798328E-3</c:v>
                </c:pt>
                <c:pt idx="2033">
                  <c:v>2.4582104228121925E-3</c:v>
                </c:pt>
                <c:pt idx="2034">
                  <c:v>2.4570024570024569E-3</c:v>
                </c:pt>
                <c:pt idx="2035">
                  <c:v>2.455795677799607E-3</c:v>
                </c:pt>
                <c:pt idx="2036">
                  <c:v>2.4545900834560628E-3</c:v>
                </c:pt>
                <c:pt idx="2037">
                  <c:v>2.4533856722276743E-3</c:v>
                </c:pt>
                <c:pt idx="2038">
                  <c:v>2.4521824423737125E-3</c:v>
                </c:pt>
                <c:pt idx="2039">
                  <c:v>2.4509803921568627E-3</c:v>
                </c:pt>
                <c:pt idx="2040">
                  <c:v>2.4497795198432141E-3</c:v>
                </c:pt>
                <c:pt idx="2041">
                  <c:v>2.4485798237022529E-3</c:v>
                </c:pt>
                <c:pt idx="2042">
                  <c:v>2.4473813020068525E-3</c:v>
                </c:pt>
                <c:pt idx="2043">
                  <c:v>2.446183953033268E-3</c:v>
                </c:pt>
                <c:pt idx="2044">
                  <c:v>2.4449877750611247E-3</c:v>
                </c:pt>
                <c:pt idx="2045">
                  <c:v>2.4437927663734115E-3</c:v>
                </c:pt>
                <c:pt idx="2046">
                  <c:v>2.4425989252564728E-3</c:v>
                </c:pt>
                <c:pt idx="2047">
                  <c:v>2.44140625E-3</c:v>
                </c:pt>
              </c:numCache>
            </c:numRef>
          </c:yVal>
          <c:smooth val="0"/>
        </c:ser>
        <c:ser>
          <c:idx val="6"/>
          <c:order val="6"/>
          <c:tx>
            <c:strRef>
              <c:f>Sheet1!$H$1</c:f>
              <c:strCache>
                <c:ptCount val="1"/>
                <c:pt idx="0">
                  <c:v>6</c:v>
                </c:pt>
              </c:strCache>
            </c:strRef>
          </c:tx>
          <c:spPr>
            <a:ln w="12700">
              <a:solidFill>
                <a:schemeClr val="bg1">
                  <a:lumMod val="50000"/>
                </a:schemeClr>
              </a:solidFill>
            </a:ln>
          </c:spPr>
          <c:marker>
            <c:symbol val="none"/>
          </c:marker>
          <c:xVal>
            <c:numRef>
              <c:f>Sheet1!$A$2:$A$2049</c:f>
              <c:numCache>
                <c:formatCode>General</c:formatCode>
                <c:ptCount val="204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numCache>
            </c:numRef>
          </c:xVal>
          <c:yVal>
            <c:numRef>
              <c:f>Sheet1!$H$2:$H$2049</c:f>
              <c:numCache>
                <c:formatCode>General</c:formatCode>
                <c:ptCount val="2048"/>
                <c:pt idx="0">
                  <c:v>6</c:v>
                </c:pt>
                <c:pt idx="1">
                  <c:v>3</c:v>
                </c:pt>
                <c:pt idx="2">
                  <c:v>2</c:v>
                </c:pt>
                <c:pt idx="3">
                  <c:v>1.5</c:v>
                </c:pt>
                <c:pt idx="4">
                  <c:v>1.2</c:v>
                </c:pt>
                <c:pt idx="5">
                  <c:v>1</c:v>
                </c:pt>
                <c:pt idx="6">
                  <c:v>0.8571428571428571</c:v>
                </c:pt>
                <c:pt idx="7">
                  <c:v>0.75</c:v>
                </c:pt>
                <c:pt idx="8">
                  <c:v>0.66666666666666663</c:v>
                </c:pt>
                <c:pt idx="9">
                  <c:v>0.6</c:v>
                </c:pt>
                <c:pt idx="10">
                  <c:v>0.54545454545454541</c:v>
                </c:pt>
                <c:pt idx="11">
                  <c:v>0.5</c:v>
                </c:pt>
                <c:pt idx="12">
                  <c:v>0.46153846153846156</c:v>
                </c:pt>
                <c:pt idx="13">
                  <c:v>0.42857142857142855</c:v>
                </c:pt>
                <c:pt idx="14">
                  <c:v>0.4</c:v>
                </c:pt>
                <c:pt idx="15">
                  <c:v>0.375</c:v>
                </c:pt>
                <c:pt idx="16">
                  <c:v>0.35294117647058826</c:v>
                </c:pt>
                <c:pt idx="17">
                  <c:v>0.33333333333333331</c:v>
                </c:pt>
                <c:pt idx="18">
                  <c:v>0.31578947368421051</c:v>
                </c:pt>
                <c:pt idx="19">
                  <c:v>0.3</c:v>
                </c:pt>
                <c:pt idx="20">
                  <c:v>0.2857142857142857</c:v>
                </c:pt>
                <c:pt idx="21">
                  <c:v>0.27272727272727271</c:v>
                </c:pt>
                <c:pt idx="22">
                  <c:v>0.2608695652173913</c:v>
                </c:pt>
                <c:pt idx="23">
                  <c:v>0.25</c:v>
                </c:pt>
                <c:pt idx="24">
                  <c:v>0.24</c:v>
                </c:pt>
                <c:pt idx="25">
                  <c:v>0.23076923076923078</c:v>
                </c:pt>
                <c:pt idx="26">
                  <c:v>0.22222222222222221</c:v>
                </c:pt>
                <c:pt idx="27">
                  <c:v>0.21428571428571427</c:v>
                </c:pt>
                <c:pt idx="28">
                  <c:v>0.20689655172413793</c:v>
                </c:pt>
                <c:pt idx="29">
                  <c:v>0.2</c:v>
                </c:pt>
                <c:pt idx="30">
                  <c:v>0.19354838709677419</c:v>
                </c:pt>
                <c:pt idx="31">
                  <c:v>0.1875</c:v>
                </c:pt>
                <c:pt idx="32">
                  <c:v>0.18181818181818182</c:v>
                </c:pt>
                <c:pt idx="33">
                  <c:v>0.17647058823529413</c:v>
                </c:pt>
                <c:pt idx="34">
                  <c:v>0.17142857142857143</c:v>
                </c:pt>
                <c:pt idx="35">
                  <c:v>0.16666666666666666</c:v>
                </c:pt>
                <c:pt idx="36">
                  <c:v>0.16216216216216217</c:v>
                </c:pt>
                <c:pt idx="37">
                  <c:v>0.15789473684210525</c:v>
                </c:pt>
                <c:pt idx="38">
                  <c:v>0.15384615384615385</c:v>
                </c:pt>
                <c:pt idx="39">
                  <c:v>0.15</c:v>
                </c:pt>
                <c:pt idx="40">
                  <c:v>0.14634146341463414</c:v>
                </c:pt>
                <c:pt idx="41">
                  <c:v>0.14285714285714285</c:v>
                </c:pt>
                <c:pt idx="42">
                  <c:v>0.13953488372093023</c:v>
                </c:pt>
                <c:pt idx="43">
                  <c:v>0.13636363636363635</c:v>
                </c:pt>
                <c:pt idx="44">
                  <c:v>0.13333333333333333</c:v>
                </c:pt>
                <c:pt idx="45">
                  <c:v>0.13043478260869565</c:v>
                </c:pt>
                <c:pt idx="46">
                  <c:v>0.1276595744680851</c:v>
                </c:pt>
                <c:pt idx="47">
                  <c:v>0.125</c:v>
                </c:pt>
                <c:pt idx="48">
                  <c:v>0.12244897959183673</c:v>
                </c:pt>
                <c:pt idx="49">
                  <c:v>0.12</c:v>
                </c:pt>
                <c:pt idx="50">
                  <c:v>0.11764705882352941</c:v>
                </c:pt>
                <c:pt idx="51">
                  <c:v>0.11538461538461539</c:v>
                </c:pt>
                <c:pt idx="52">
                  <c:v>0.11320754716981132</c:v>
                </c:pt>
                <c:pt idx="53">
                  <c:v>0.1111111111111111</c:v>
                </c:pt>
                <c:pt idx="54">
                  <c:v>0.10909090909090909</c:v>
                </c:pt>
                <c:pt idx="55">
                  <c:v>0.10714285714285714</c:v>
                </c:pt>
                <c:pt idx="56">
                  <c:v>0.10526315789473684</c:v>
                </c:pt>
                <c:pt idx="57">
                  <c:v>0.10344827586206896</c:v>
                </c:pt>
                <c:pt idx="58">
                  <c:v>0.10169491525423729</c:v>
                </c:pt>
                <c:pt idx="59">
                  <c:v>0.1</c:v>
                </c:pt>
                <c:pt idx="60">
                  <c:v>9.8360655737704916E-2</c:v>
                </c:pt>
                <c:pt idx="61">
                  <c:v>9.6774193548387094E-2</c:v>
                </c:pt>
                <c:pt idx="62">
                  <c:v>9.5238095238095233E-2</c:v>
                </c:pt>
                <c:pt idx="63">
                  <c:v>9.375E-2</c:v>
                </c:pt>
                <c:pt idx="64">
                  <c:v>9.2307692307692313E-2</c:v>
                </c:pt>
                <c:pt idx="65">
                  <c:v>9.0909090909090912E-2</c:v>
                </c:pt>
                <c:pt idx="66">
                  <c:v>8.9552238805970144E-2</c:v>
                </c:pt>
                <c:pt idx="67">
                  <c:v>8.8235294117647065E-2</c:v>
                </c:pt>
                <c:pt idx="68">
                  <c:v>8.6956521739130432E-2</c:v>
                </c:pt>
                <c:pt idx="69">
                  <c:v>8.5714285714285715E-2</c:v>
                </c:pt>
                <c:pt idx="70">
                  <c:v>8.4507042253521125E-2</c:v>
                </c:pt>
                <c:pt idx="71">
                  <c:v>8.3333333333333329E-2</c:v>
                </c:pt>
                <c:pt idx="72">
                  <c:v>8.2191780821917804E-2</c:v>
                </c:pt>
                <c:pt idx="73">
                  <c:v>8.1081081081081086E-2</c:v>
                </c:pt>
                <c:pt idx="74">
                  <c:v>0.08</c:v>
                </c:pt>
                <c:pt idx="75">
                  <c:v>7.8947368421052627E-2</c:v>
                </c:pt>
                <c:pt idx="76">
                  <c:v>7.792207792207792E-2</c:v>
                </c:pt>
                <c:pt idx="77">
                  <c:v>7.6923076923076927E-2</c:v>
                </c:pt>
                <c:pt idx="78">
                  <c:v>7.5949367088607597E-2</c:v>
                </c:pt>
                <c:pt idx="79">
                  <c:v>7.4999999999999997E-2</c:v>
                </c:pt>
                <c:pt idx="80">
                  <c:v>7.407407407407407E-2</c:v>
                </c:pt>
                <c:pt idx="81">
                  <c:v>7.3170731707317069E-2</c:v>
                </c:pt>
                <c:pt idx="82">
                  <c:v>7.2289156626506021E-2</c:v>
                </c:pt>
                <c:pt idx="83">
                  <c:v>7.1428571428571425E-2</c:v>
                </c:pt>
                <c:pt idx="84">
                  <c:v>7.0588235294117646E-2</c:v>
                </c:pt>
                <c:pt idx="85">
                  <c:v>6.9767441860465115E-2</c:v>
                </c:pt>
                <c:pt idx="86">
                  <c:v>6.8965517241379309E-2</c:v>
                </c:pt>
                <c:pt idx="87">
                  <c:v>6.8181818181818177E-2</c:v>
                </c:pt>
                <c:pt idx="88">
                  <c:v>6.741573033707865E-2</c:v>
                </c:pt>
                <c:pt idx="89">
                  <c:v>6.6666666666666666E-2</c:v>
                </c:pt>
                <c:pt idx="90">
                  <c:v>6.5934065934065936E-2</c:v>
                </c:pt>
                <c:pt idx="91">
                  <c:v>6.5217391304347824E-2</c:v>
                </c:pt>
                <c:pt idx="92">
                  <c:v>6.4516129032258063E-2</c:v>
                </c:pt>
                <c:pt idx="93">
                  <c:v>6.3829787234042548E-2</c:v>
                </c:pt>
                <c:pt idx="94">
                  <c:v>6.3157894736842107E-2</c:v>
                </c:pt>
                <c:pt idx="95">
                  <c:v>6.25E-2</c:v>
                </c:pt>
                <c:pt idx="96">
                  <c:v>6.1855670103092786E-2</c:v>
                </c:pt>
                <c:pt idx="97">
                  <c:v>6.1224489795918366E-2</c:v>
                </c:pt>
                <c:pt idx="98">
                  <c:v>6.0606060606060608E-2</c:v>
                </c:pt>
                <c:pt idx="99">
                  <c:v>0.06</c:v>
                </c:pt>
                <c:pt idx="100">
                  <c:v>5.9405940594059403E-2</c:v>
                </c:pt>
                <c:pt idx="101">
                  <c:v>5.8823529411764705E-2</c:v>
                </c:pt>
                <c:pt idx="102">
                  <c:v>5.8252427184466021E-2</c:v>
                </c:pt>
                <c:pt idx="103">
                  <c:v>5.7692307692307696E-2</c:v>
                </c:pt>
                <c:pt idx="104">
                  <c:v>5.7142857142857141E-2</c:v>
                </c:pt>
                <c:pt idx="105">
                  <c:v>5.6603773584905662E-2</c:v>
                </c:pt>
                <c:pt idx="106">
                  <c:v>5.6074766355140186E-2</c:v>
                </c:pt>
                <c:pt idx="107">
                  <c:v>5.5555555555555552E-2</c:v>
                </c:pt>
                <c:pt idx="108">
                  <c:v>5.5045871559633031E-2</c:v>
                </c:pt>
                <c:pt idx="109">
                  <c:v>5.4545454545454543E-2</c:v>
                </c:pt>
                <c:pt idx="110">
                  <c:v>5.4054054054054057E-2</c:v>
                </c:pt>
                <c:pt idx="111">
                  <c:v>5.3571428571428568E-2</c:v>
                </c:pt>
                <c:pt idx="112">
                  <c:v>5.3097345132743362E-2</c:v>
                </c:pt>
                <c:pt idx="113">
                  <c:v>5.2631578947368418E-2</c:v>
                </c:pt>
                <c:pt idx="114">
                  <c:v>5.2173913043478258E-2</c:v>
                </c:pt>
                <c:pt idx="115">
                  <c:v>5.1724137931034482E-2</c:v>
                </c:pt>
                <c:pt idx="116">
                  <c:v>5.128205128205128E-2</c:v>
                </c:pt>
                <c:pt idx="117">
                  <c:v>5.0847457627118647E-2</c:v>
                </c:pt>
                <c:pt idx="118">
                  <c:v>5.0420168067226892E-2</c:v>
                </c:pt>
                <c:pt idx="119">
                  <c:v>0.05</c:v>
                </c:pt>
                <c:pt idx="120">
                  <c:v>4.9586776859504134E-2</c:v>
                </c:pt>
                <c:pt idx="121">
                  <c:v>4.9180327868852458E-2</c:v>
                </c:pt>
                <c:pt idx="122">
                  <c:v>4.878048780487805E-2</c:v>
                </c:pt>
                <c:pt idx="123">
                  <c:v>4.8387096774193547E-2</c:v>
                </c:pt>
                <c:pt idx="124">
                  <c:v>4.8000000000000001E-2</c:v>
                </c:pt>
                <c:pt idx="125">
                  <c:v>4.7619047619047616E-2</c:v>
                </c:pt>
                <c:pt idx="126">
                  <c:v>4.7244094488188976E-2</c:v>
                </c:pt>
                <c:pt idx="127">
                  <c:v>4.6875E-2</c:v>
                </c:pt>
                <c:pt idx="128">
                  <c:v>4.6511627906976744E-2</c:v>
                </c:pt>
                <c:pt idx="129">
                  <c:v>4.6153846153846156E-2</c:v>
                </c:pt>
                <c:pt idx="130">
                  <c:v>4.5801526717557252E-2</c:v>
                </c:pt>
                <c:pt idx="131">
                  <c:v>4.5454545454545456E-2</c:v>
                </c:pt>
                <c:pt idx="132">
                  <c:v>4.5112781954887216E-2</c:v>
                </c:pt>
                <c:pt idx="133">
                  <c:v>4.4776119402985072E-2</c:v>
                </c:pt>
                <c:pt idx="134">
                  <c:v>4.4444444444444446E-2</c:v>
                </c:pt>
                <c:pt idx="135">
                  <c:v>4.4117647058823532E-2</c:v>
                </c:pt>
                <c:pt idx="136">
                  <c:v>4.3795620437956206E-2</c:v>
                </c:pt>
                <c:pt idx="137">
                  <c:v>4.3478260869565216E-2</c:v>
                </c:pt>
                <c:pt idx="138">
                  <c:v>4.3165467625899283E-2</c:v>
                </c:pt>
                <c:pt idx="139">
                  <c:v>4.2857142857142858E-2</c:v>
                </c:pt>
                <c:pt idx="140">
                  <c:v>4.2553191489361701E-2</c:v>
                </c:pt>
                <c:pt idx="141">
                  <c:v>4.2253521126760563E-2</c:v>
                </c:pt>
                <c:pt idx="142">
                  <c:v>4.195804195804196E-2</c:v>
                </c:pt>
                <c:pt idx="143">
                  <c:v>4.1666666666666664E-2</c:v>
                </c:pt>
                <c:pt idx="144">
                  <c:v>4.1379310344827586E-2</c:v>
                </c:pt>
                <c:pt idx="145">
                  <c:v>4.1095890410958902E-2</c:v>
                </c:pt>
                <c:pt idx="146">
                  <c:v>4.0816326530612242E-2</c:v>
                </c:pt>
                <c:pt idx="147">
                  <c:v>4.0540540540540543E-2</c:v>
                </c:pt>
                <c:pt idx="148">
                  <c:v>4.0268456375838924E-2</c:v>
                </c:pt>
                <c:pt idx="149">
                  <c:v>0.04</c:v>
                </c:pt>
                <c:pt idx="150">
                  <c:v>3.9735099337748346E-2</c:v>
                </c:pt>
                <c:pt idx="151">
                  <c:v>3.9473684210526314E-2</c:v>
                </c:pt>
                <c:pt idx="152">
                  <c:v>3.9215686274509803E-2</c:v>
                </c:pt>
                <c:pt idx="153">
                  <c:v>3.896103896103896E-2</c:v>
                </c:pt>
                <c:pt idx="154">
                  <c:v>3.870967741935484E-2</c:v>
                </c:pt>
                <c:pt idx="155">
                  <c:v>3.8461538461538464E-2</c:v>
                </c:pt>
                <c:pt idx="156">
                  <c:v>3.8216560509554139E-2</c:v>
                </c:pt>
                <c:pt idx="157">
                  <c:v>3.7974683544303799E-2</c:v>
                </c:pt>
                <c:pt idx="158">
                  <c:v>3.7735849056603772E-2</c:v>
                </c:pt>
                <c:pt idx="159">
                  <c:v>3.7499999999999999E-2</c:v>
                </c:pt>
                <c:pt idx="160">
                  <c:v>3.7267080745341616E-2</c:v>
                </c:pt>
                <c:pt idx="161">
                  <c:v>3.7037037037037035E-2</c:v>
                </c:pt>
                <c:pt idx="162">
                  <c:v>3.6809815950920248E-2</c:v>
                </c:pt>
                <c:pt idx="163">
                  <c:v>3.6585365853658534E-2</c:v>
                </c:pt>
                <c:pt idx="164">
                  <c:v>3.6363636363636362E-2</c:v>
                </c:pt>
                <c:pt idx="165">
                  <c:v>3.614457831325301E-2</c:v>
                </c:pt>
                <c:pt idx="166">
                  <c:v>3.5928143712574849E-2</c:v>
                </c:pt>
                <c:pt idx="167">
                  <c:v>3.5714285714285712E-2</c:v>
                </c:pt>
                <c:pt idx="168">
                  <c:v>3.5502958579881658E-2</c:v>
                </c:pt>
                <c:pt idx="169">
                  <c:v>3.5294117647058823E-2</c:v>
                </c:pt>
                <c:pt idx="170">
                  <c:v>3.5087719298245612E-2</c:v>
                </c:pt>
                <c:pt idx="171">
                  <c:v>3.4883720930232558E-2</c:v>
                </c:pt>
                <c:pt idx="172">
                  <c:v>3.4682080924855488E-2</c:v>
                </c:pt>
                <c:pt idx="173">
                  <c:v>3.4482758620689655E-2</c:v>
                </c:pt>
                <c:pt idx="174">
                  <c:v>3.4285714285714287E-2</c:v>
                </c:pt>
                <c:pt idx="175">
                  <c:v>3.4090909090909088E-2</c:v>
                </c:pt>
                <c:pt idx="176">
                  <c:v>3.3898305084745763E-2</c:v>
                </c:pt>
                <c:pt idx="177">
                  <c:v>3.3707865168539325E-2</c:v>
                </c:pt>
                <c:pt idx="178">
                  <c:v>3.3519553072625698E-2</c:v>
                </c:pt>
                <c:pt idx="179">
                  <c:v>3.3333333333333333E-2</c:v>
                </c:pt>
                <c:pt idx="180">
                  <c:v>3.3149171270718231E-2</c:v>
                </c:pt>
                <c:pt idx="181">
                  <c:v>3.2967032967032968E-2</c:v>
                </c:pt>
                <c:pt idx="182">
                  <c:v>3.2786885245901641E-2</c:v>
                </c:pt>
                <c:pt idx="183">
                  <c:v>3.2608695652173912E-2</c:v>
                </c:pt>
                <c:pt idx="184">
                  <c:v>3.2432432432432434E-2</c:v>
                </c:pt>
                <c:pt idx="185">
                  <c:v>3.2258064516129031E-2</c:v>
                </c:pt>
                <c:pt idx="186">
                  <c:v>3.2085561497326207E-2</c:v>
                </c:pt>
                <c:pt idx="187">
                  <c:v>3.1914893617021274E-2</c:v>
                </c:pt>
                <c:pt idx="188">
                  <c:v>3.1746031746031744E-2</c:v>
                </c:pt>
                <c:pt idx="189">
                  <c:v>3.1578947368421054E-2</c:v>
                </c:pt>
                <c:pt idx="190">
                  <c:v>3.1413612565445025E-2</c:v>
                </c:pt>
                <c:pt idx="191">
                  <c:v>3.125E-2</c:v>
                </c:pt>
                <c:pt idx="192">
                  <c:v>3.1088082901554404E-2</c:v>
                </c:pt>
                <c:pt idx="193">
                  <c:v>3.0927835051546393E-2</c:v>
                </c:pt>
                <c:pt idx="194">
                  <c:v>3.0769230769230771E-2</c:v>
                </c:pt>
                <c:pt idx="195">
                  <c:v>3.0612244897959183E-2</c:v>
                </c:pt>
                <c:pt idx="196">
                  <c:v>3.0456852791878174E-2</c:v>
                </c:pt>
                <c:pt idx="197">
                  <c:v>3.0303030303030304E-2</c:v>
                </c:pt>
                <c:pt idx="198">
                  <c:v>3.015075376884422E-2</c:v>
                </c:pt>
                <c:pt idx="199">
                  <c:v>0.03</c:v>
                </c:pt>
                <c:pt idx="200">
                  <c:v>2.9850746268656716E-2</c:v>
                </c:pt>
                <c:pt idx="201">
                  <c:v>2.9702970297029702E-2</c:v>
                </c:pt>
                <c:pt idx="202">
                  <c:v>2.9556650246305417E-2</c:v>
                </c:pt>
                <c:pt idx="203">
                  <c:v>2.9411764705882353E-2</c:v>
                </c:pt>
                <c:pt idx="204">
                  <c:v>2.9268292682926831E-2</c:v>
                </c:pt>
                <c:pt idx="205">
                  <c:v>2.9126213592233011E-2</c:v>
                </c:pt>
                <c:pt idx="206">
                  <c:v>2.8985507246376812E-2</c:v>
                </c:pt>
                <c:pt idx="207">
                  <c:v>2.8846153846153848E-2</c:v>
                </c:pt>
                <c:pt idx="208">
                  <c:v>2.8708133971291867E-2</c:v>
                </c:pt>
                <c:pt idx="209">
                  <c:v>2.8571428571428571E-2</c:v>
                </c:pt>
                <c:pt idx="210">
                  <c:v>2.843601895734597E-2</c:v>
                </c:pt>
                <c:pt idx="211">
                  <c:v>2.8301886792452831E-2</c:v>
                </c:pt>
                <c:pt idx="212">
                  <c:v>2.8169014084507043E-2</c:v>
                </c:pt>
                <c:pt idx="213">
                  <c:v>2.8037383177570093E-2</c:v>
                </c:pt>
                <c:pt idx="214">
                  <c:v>2.7906976744186046E-2</c:v>
                </c:pt>
                <c:pt idx="215">
                  <c:v>2.7777777777777776E-2</c:v>
                </c:pt>
                <c:pt idx="216">
                  <c:v>2.7649769585253458E-2</c:v>
                </c:pt>
                <c:pt idx="217">
                  <c:v>2.7522935779816515E-2</c:v>
                </c:pt>
                <c:pt idx="218">
                  <c:v>2.7397260273972601E-2</c:v>
                </c:pt>
                <c:pt idx="219">
                  <c:v>2.7272727272727271E-2</c:v>
                </c:pt>
                <c:pt idx="220">
                  <c:v>2.7149321266968326E-2</c:v>
                </c:pt>
                <c:pt idx="221">
                  <c:v>2.7027027027027029E-2</c:v>
                </c:pt>
                <c:pt idx="222">
                  <c:v>2.6905829596412557E-2</c:v>
                </c:pt>
                <c:pt idx="223">
                  <c:v>2.6785714285714284E-2</c:v>
                </c:pt>
                <c:pt idx="224">
                  <c:v>2.6666666666666668E-2</c:v>
                </c:pt>
                <c:pt idx="225">
                  <c:v>2.6548672566371681E-2</c:v>
                </c:pt>
                <c:pt idx="226">
                  <c:v>2.643171806167401E-2</c:v>
                </c:pt>
                <c:pt idx="227">
                  <c:v>2.6315789473684209E-2</c:v>
                </c:pt>
                <c:pt idx="228">
                  <c:v>2.6200873362445413E-2</c:v>
                </c:pt>
                <c:pt idx="229">
                  <c:v>2.6086956521739129E-2</c:v>
                </c:pt>
                <c:pt idx="230">
                  <c:v>2.5974025974025976E-2</c:v>
                </c:pt>
                <c:pt idx="231">
                  <c:v>2.5862068965517241E-2</c:v>
                </c:pt>
                <c:pt idx="232">
                  <c:v>2.575107296137339E-2</c:v>
                </c:pt>
                <c:pt idx="233">
                  <c:v>2.564102564102564E-2</c:v>
                </c:pt>
                <c:pt idx="234">
                  <c:v>2.553191489361702E-2</c:v>
                </c:pt>
                <c:pt idx="235">
                  <c:v>2.5423728813559324E-2</c:v>
                </c:pt>
                <c:pt idx="236">
                  <c:v>2.5316455696202531E-2</c:v>
                </c:pt>
                <c:pt idx="237">
                  <c:v>2.5210084033613446E-2</c:v>
                </c:pt>
                <c:pt idx="238">
                  <c:v>2.5104602510460251E-2</c:v>
                </c:pt>
                <c:pt idx="239">
                  <c:v>2.5000000000000001E-2</c:v>
                </c:pt>
                <c:pt idx="240">
                  <c:v>2.4896265560165973E-2</c:v>
                </c:pt>
                <c:pt idx="241">
                  <c:v>2.4793388429752067E-2</c:v>
                </c:pt>
                <c:pt idx="242">
                  <c:v>2.4691358024691357E-2</c:v>
                </c:pt>
                <c:pt idx="243">
                  <c:v>2.4590163934426229E-2</c:v>
                </c:pt>
                <c:pt idx="244">
                  <c:v>2.4489795918367346E-2</c:v>
                </c:pt>
                <c:pt idx="245">
                  <c:v>2.4390243902439025E-2</c:v>
                </c:pt>
                <c:pt idx="246">
                  <c:v>2.4291497975708502E-2</c:v>
                </c:pt>
                <c:pt idx="247">
                  <c:v>2.4193548387096774E-2</c:v>
                </c:pt>
                <c:pt idx="248">
                  <c:v>2.4096385542168676E-2</c:v>
                </c:pt>
                <c:pt idx="249">
                  <c:v>2.4E-2</c:v>
                </c:pt>
                <c:pt idx="250">
                  <c:v>2.3904382470119521E-2</c:v>
                </c:pt>
                <c:pt idx="251">
                  <c:v>2.3809523809523808E-2</c:v>
                </c:pt>
                <c:pt idx="252">
                  <c:v>2.3715415019762844E-2</c:v>
                </c:pt>
                <c:pt idx="253">
                  <c:v>2.3622047244094488E-2</c:v>
                </c:pt>
                <c:pt idx="254">
                  <c:v>2.3529411764705882E-2</c:v>
                </c:pt>
                <c:pt idx="255">
                  <c:v>2.34375E-2</c:v>
                </c:pt>
                <c:pt idx="256">
                  <c:v>2.3346303501945526E-2</c:v>
                </c:pt>
                <c:pt idx="257">
                  <c:v>2.3255813953488372E-2</c:v>
                </c:pt>
                <c:pt idx="258">
                  <c:v>2.3166023166023165E-2</c:v>
                </c:pt>
                <c:pt idx="259">
                  <c:v>2.3076923076923078E-2</c:v>
                </c:pt>
                <c:pt idx="260">
                  <c:v>2.2988505747126436E-2</c:v>
                </c:pt>
                <c:pt idx="261">
                  <c:v>2.2900763358778626E-2</c:v>
                </c:pt>
                <c:pt idx="262">
                  <c:v>2.2813688212927757E-2</c:v>
                </c:pt>
                <c:pt idx="263">
                  <c:v>2.2727272727272728E-2</c:v>
                </c:pt>
                <c:pt idx="264">
                  <c:v>2.2641509433962263E-2</c:v>
                </c:pt>
                <c:pt idx="265">
                  <c:v>2.2556390977443608E-2</c:v>
                </c:pt>
                <c:pt idx="266">
                  <c:v>2.247191011235955E-2</c:v>
                </c:pt>
                <c:pt idx="267">
                  <c:v>2.2388059701492536E-2</c:v>
                </c:pt>
                <c:pt idx="268">
                  <c:v>2.2304832713754646E-2</c:v>
                </c:pt>
                <c:pt idx="269">
                  <c:v>2.2222222222222223E-2</c:v>
                </c:pt>
                <c:pt idx="270">
                  <c:v>2.2140221402214021E-2</c:v>
                </c:pt>
                <c:pt idx="271">
                  <c:v>2.2058823529411766E-2</c:v>
                </c:pt>
                <c:pt idx="272">
                  <c:v>2.197802197802198E-2</c:v>
                </c:pt>
                <c:pt idx="273">
                  <c:v>2.1897810218978103E-2</c:v>
                </c:pt>
                <c:pt idx="274">
                  <c:v>2.181818181818182E-2</c:v>
                </c:pt>
                <c:pt idx="275">
                  <c:v>2.1739130434782608E-2</c:v>
                </c:pt>
                <c:pt idx="276">
                  <c:v>2.1660649819494584E-2</c:v>
                </c:pt>
                <c:pt idx="277">
                  <c:v>2.1582733812949641E-2</c:v>
                </c:pt>
                <c:pt idx="278">
                  <c:v>2.1505376344086023E-2</c:v>
                </c:pt>
                <c:pt idx="279">
                  <c:v>2.1428571428571429E-2</c:v>
                </c:pt>
                <c:pt idx="280">
                  <c:v>2.1352313167259787E-2</c:v>
                </c:pt>
                <c:pt idx="281">
                  <c:v>2.1276595744680851E-2</c:v>
                </c:pt>
                <c:pt idx="282">
                  <c:v>2.1201413427561839E-2</c:v>
                </c:pt>
                <c:pt idx="283">
                  <c:v>2.1126760563380281E-2</c:v>
                </c:pt>
                <c:pt idx="284">
                  <c:v>2.1052631578947368E-2</c:v>
                </c:pt>
                <c:pt idx="285">
                  <c:v>2.097902097902098E-2</c:v>
                </c:pt>
                <c:pt idx="286">
                  <c:v>2.0905923344947737E-2</c:v>
                </c:pt>
                <c:pt idx="287">
                  <c:v>2.0833333333333332E-2</c:v>
                </c:pt>
                <c:pt idx="288">
                  <c:v>2.0761245674740483E-2</c:v>
                </c:pt>
                <c:pt idx="289">
                  <c:v>2.0689655172413793E-2</c:v>
                </c:pt>
                <c:pt idx="290">
                  <c:v>2.0618556701030927E-2</c:v>
                </c:pt>
                <c:pt idx="291">
                  <c:v>2.0547945205479451E-2</c:v>
                </c:pt>
                <c:pt idx="292">
                  <c:v>2.0477815699658702E-2</c:v>
                </c:pt>
                <c:pt idx="293">
                  <c:v>2.0408163265306121E-2</c:v>
                </c:pt>
                <c:pt idx="294">
                  <c:v>2.0338983050847456E-2</c:v>
                </c:pt>
                <c:pt idx="295">
                  <c:v>2.0270270270270271E-2</c:v>
                </c:pt>
                <c:pt idx="296">
                  <c:v>2.0202020202020204E-2</c:v>
                </c:pt>
                <c:pt idx="297">
                  <c:v>2.0134228187919462E-2</c:v>
                </c:pt>
                <c:pt idx="298">
                  <c:v>2.0066889632107024E-2</c:v>
                </c:pt>
                <c:pt idx="299">
                  <c:v>0.02</c:v>
                </c:pt>
                <c:pt idx="300">
                  <c:v>1.9933554817275746E-2</c:v>
                </c:pt>
                <c:pt idx="301">
                  <c:v>1.9867549668874173E-2</c:v>
                </c:pt>
                <c:pt idx="302">
                  <c:v>1.9801980198019802E-2</c:v>
                </c:pt>
                <c:pt idx="303">
                  <c:v>1.9736842105263157E-2</c:v>
                </c:pt>
                <c:pt idx="304">
                  <c:v>1.9672131147540985E-2</c:v>
                </c:pt>
                <c:pt idx="305">
                  <c:v>1.9607843137254902E-2</c:v>
                </c:pt>
                <c:pt idx="306">
                  <c:v>1.9543973941368076E-2</c:v>
                </c:pt>
                <c:pt idx="307">
                  <c:v>1.948051948051948E-2</c:v>
                </c:pt>
                <c:pt idx="308">
                  <c:v>1.9417475728155338E-2</c:v>
                </c:pt>
                <c:pt idx="309">
                  <c:v>1.935483870967742E-2</c:v>
                </c:pt>
                <c:pt idx="310">
                  <c:v>1.9292604501607719E-2</c:v>
                </c:pt>
                <c:pt idx="311">
                  <c:v>1.9230769230769232E-2</c:v>
                </c:pt>
                <c:pt idx="312">
                  <c:v>1.9169329073482427E-2</c:v>
                </c:pt>
                <c:pt idx="313">
                  <c:v>1.9108280254777069E-2</c:v>
                </c:pt>
                <c:pt idx="314">
                  <c:v>1.9047619047619049E-2</c:v>
                </c:pt>
                <c:pt idx="315">
                  <c:v>1.8987341772151899E-2</c:v>
                </c:pt>
                <c:pt idx="316">
                  <c:v>1.8927444794952682E-2</c:v>
                </c:pt>
                <c:pt idx="317">
                  <c:v>1.8867924528301886E-2</c:v>
                </c:pt>
                <c:pt idx="318">
                  <c:v>1.8808777429467086E-2</c:v>
                </c:pt>
                <c:pt idx="319">
                  <c:v>1.8749999999999999E-2</c:v>
                </c:pt>
                <c:pt idx="320">
                  <c:v>1.8691588785046728E-2</c:v>
                </c:pt>
                <c:pt idx="321">
                  <c:v>1.8633540372670808E-2</c:v>
                </c:pt>
                <c:pt idx="322">
                  <c:v>1.8575851393188854E-2</c:v>
                </c:pt>
                <c:pt idx="323">
                  <c:v>1.8518518518518517E-2</c:v>
                </c:pt>
                <c:pt idx="324">
                  <c:v>1.8461538461538463E-2</c:v>
                </c:pt>
                <c:pt idx="325">
                  <c:v>1.8404907975460124E-2</c:v>
                </c:pt>
                <c:pt idx="326">
                  <c:v>1.834862385321101E-2</c:v>
                </c:pt>
                <c:pt idx="327">
                  <c:v>1.8292682926829267E-2</c:v>
                </c:pt>
                <c:pt idx="328">
                  <c:v>1.82370820668693E-2</c:v>
                </c:pt>
                <c:pt idx="329">
                  <c:v>1.8181818181818181E-2</c:v>
                </c:pt>
                <c:pt idx="330">
                  <c:v>1.812688821752266E-2</c:v>
                </c:pt>
                <c:pt idx="331">
                  <c:v>1.8072289156626505E-2</c:v>
                </c:pt>
                <c:pt idx="332">
                  <c:v>1.8018018018018018E-2</c:v>
                </c:pt>
                <c:pt idx="333">
                  <c:v>1.7964071856287425E-2</c:v>
                </c:pt>
                <c:pt idx="334">
                  <c:v>1.7910447761194031E-2</c:v>
                </c:pt>
                <c:pt idx="335">
                  <c:v>1.7857142857142856E-2</c:v>
                </c:pt>
                <c:pt idx="336">
                  <c:v>1.7804154302670624E-2</c:v>
                </c:pt>
                <c:pt idx="337">
                  <c:v>1.7751479289940829E-2</c:v>
                </c:pt>
                <c:pt idx="338">
                  <c:v>1.7699115044247787E-2</c:v>
                </c:pt>
                <c:pt idx="339">
                  <c:v>1.7647058823529412E-2</c:v>
                </c:pt>
                <c:pt idx="340">
                  <c:v>1.7595307917888565E-2</c:v>
                </c:pt>
                <c:pt idx="341">
                  <c:v>1.7543859649122806E-2</c:v>
                </c:pt>
                <c:pt idx="342">
                  <c:v>1.7492711370262391E-2</c:v>
                </c:pt>
                <c:pt idx="343">
                  <c:v>1.7441860465116279E-2</c:v>
                </c:pt>
                <c:pt idx="344">
                  <c:v>1.7391304347826087E-2</c:v>
                </c:pt>
                <c:pt idx="345">
                  <c:v>1.7341040462427744E-2</c:v>
                </c:pt>
                <c:pt idx="346">
                  <c:v>1.7291066282420751E-2</c:v>
                </c:pt>
                <c:pt idx="347">
                  <c:v>1.7241379310344827E-2</c:v>
                </c:pt>
                <c:pt idx="348">
                  <c:v>1.7191977077363897E-2</c:v>
                </c:pt>
                <c:pt idx="349">
                  <c:v>1.7142857142857144E-2</c:v>
                </c:pt>
                <c:pt idx="350">
                  <c:v>1.7094017094017096E-2</c:v>
                </c:pt>
                <c:pt idx="351">
                  <c:v>1.7045454545454544E-2</c:v>
                </c:pt>
                <c:pt idx="352">
                  <c:v>1.69971671388102E-2</c:v>
                </c:pt>
                <c:pt idx="353">
                  <c:v>1.6949152542372881E-2</c:v>
                </c:pt>
                <c:pt idx="354">
                  <c:v>1.6901408450704224E-2</c:v>
                </c:pt>
                <c:pt idx="355">
                  <c:v>1.6853932584269662E-2</c:v>
                </c:pt>
                <c:pt idx="356">
                  <c:v>1.680672268907563E-2</c:v>
                </c:pt>
                <c:pt idx="357">
                  <c:v>1.6759776536312849E-2</c:v>
                </c:pt>
                <c:pt idx="358">
                  <c:v>1.6713091922005572E-2</c:v>
                </c:pt>
                <c:pt idx="359">
                  <c:v>1.6666666666666666E-2</c:v>
                </c:pt>
                <c:pt idx="360">
                  <c:v>1.662049861495845E-2</c:v>
                </c:pt>
                <c:pt idx="361">
                  <c:v>1.6574585635359115E-2</c:v>
                </c:pt>
                <c:pt idx="362">
                  <c:v>1.6528925619834711E-2</c:v>
                </c:pt>
                <c:pt idx="363">
                  <c:v>1.6483516483516484E-2</c:v>
                </c:pt>
                <c:pt idx="364">
                  <c:v>1.643835616438356E-2</c:v>
                </c:pt>
                <c:pt idx="365">
                  <c:v>1.6393442622950821E-2</c:v>
                </c:pt>
                <c:pt idx="366">
                  <c:v>1.6348773841961851E-2</c:v>
                </c:pt>
                <c:pt idx="367">
                  <c:v>1.6304347826086956E-2</c:v>
                </c:pt>
                <c:pt idx="368">
                  <c:v>1.6260162601626018E-2</c:v>
                </c:pt>
                <c:pt idx="369">
                  <c:v>1.6216216216216217E-2</c:v>
                </c:pt>
                <c:pt idx="370">
                  <c:v>1.6172506738544475E-2</c:v>
                </c:pt>
                <c:pt idx="371">
                  <c:v>1.6129032258064516E-2</c:v>
                </c:pt>
                <c:pt idx="372">
                  <c:v>1.6085790884718499E-2</c:v>
                </c:pt>
                <c:pt idx="373">
                  <c:v>1.6042780748663103E-2</c:v>
                </c:pt>
                <c:pt idx="374">
                  <c:v>1.6E-2</c:v>
                </c:pt>
                <c:pt idx="375">
                  <c:v>1.5957446808510637E-2</c:v>
                </c:pt>
                <c:pt idx="376">
                  <c:v>1.5915119363395226E-2</c:v>
                </c:pt>
                <c:pt idx="377">
                  <c:v>1.5873015873015872E-2</c:v>
                </c:pt>
                <c:pt idx="378">
                  <c:v>1.5831134564643801E-2</c:v>
                </c:pt>
                <c:pt idx="379">
                  <c:v>1.5789473684210527E-2</c:v>
                </c:pt>
                <c:pt idx="380">
                  <c:v>1.5748031496062992E-2</c:v>
                </c:pt>
                <c:pt idx="381">
                  <c:v>1.5706806282722512E-2</c:v>
                </c:pt>
                <c:pt idx="382">
                  <c:v>1.5665796344647518E-2</c:v>
                </c:pt>
                <c:pt idx="383">
                  <c:v>1.5625E-2</c:v>
                </c:pt>
                <c:pt idx="384">
                  <c:v>1.5584415584415584E-2</c:v>
                </c:pt>
                <c:pt idx="385">
                  <c:v>1.5544041450777202E-2</c:v>
                </c:pt>
                <c:pt idx="386">
                  <c:v>1.5503875968992248E-2</c:v>
                </c:pt>
                <c:pt idx="387">
                  <c:v>1.5463917525773196E-2</c:v>
                </c:pt>
                <c:pt idx="388">
                  <c:v>1.5424164524421594E-2</c:v>
                </c:pt>
                <c:pt idx="389">
                  <c:v>1.5384615384615385E-2</c:v>
                </c:pt>
                <c:pt idx="390">
                  <c:v>1.5345268542199489E-2</c:v>
                </c:pt>
                <c:pt idx="391">
                  <c:v>1.5306122448979591E-2</c:v>
                </c:pt>
                <c:pt idx="392">
                  <c:v>1.5267175572519083E-2</c:v>
                </c:pt>
                <c:pt idx="393">
                  <c:v>1.5228426395939087E-2</c:v>
                </c:pt>
                <c:pt idx="394">
                  <c:v>1.5189873417721518E-2</c:v>
                </c:pt>
                <c:pt idx="395">
                  <c:v>1.5151515151515152E-2</c:v>
                </c:pt>
                <c:pt idx="396">
                  <c:v>1.5113350125944584E-2</c:v>
                </c:pt>
                <c:pt idx="397">
                  <c:v>1.507537688442211E-2</c:v>
                </c:pt>
                <c:pt idx="398">
                  <c:v>1.5037593984962405E-2</c:v>
                </c:pt>
                <c:pt idx="399">
                  <c:v>1.4999999999999999E-2</c:v>
                </c:pt>
                <c:pt idx="400">
                  <c:v>1.4962593516209476E-2</c:v>
                </c:pt>
                <c:pt idx="401">
                  <c:v>1.4925373134328358E-2</c:v>
                </c:pt>
                <c:pt idx="402">
                  <c:v>1.488833746898263E-2</c:v>
                </c:pt>
                <c:pt idx="403">
                  <c:v>1.4851485148514851E-2</c:v>
                </c:pt>
                <c:pt idx="404">
                  <c:v>1.4814814814814815E-2</c:v>
                </c:pt>
                <c:pt idx="405">
                  <c:v>1.4778325123152709E-2</c:v>
                </c:pt>
                <c:pt idx="406">
                  <c:v>1.4742014742014743E-2</c:v>
                </c:pt>
                <c:pt idx="407">
                  <c:v>1.4705882352941176E-2</c:v>
                </c:pt>
                <c:pt idx="408">
                  <c:v>1.4669926650366748E-2</c:v>
                </c:pt>
                <c:pt idx="409">
                  <c:v>1.4634146341463415E-2</c:v>
                </c:pt>
                <c:pt idx="410">
                  <c:v>1.4598540145985401E-2</c:v>
                </c:pt>
                <c:pt idx="411">
                  <c:v>1.4563106796116505E-2</c:v>
                </c:pt>
                <c:pt idx="412">
                  <c:v>1.4527845036319613E-2</c:v>
                </c:pt>
                <c:pt idx="413">
                  <c:v>1.4492753623188406E-2</c:v>
                </c:pt>
                <c:pt idx="414">
                  <c:v>1.4457831325301205E-2</c:v>
                </c:pt>
                <c:pt idx="415">
                  <c:v>1.4423076923076924E-2</c:v>
                </c:pt>
                <c:pt idx="416">
                  <c:v>1.4388489208633094E-2</c:v>
                </c:pt>
                <c:pt idx="417">
                  <c:v>1.4354066985645933E-2</c:v>
                </c:pt>
                <c:pt idx="418">
                  <c:v>1.4319809069212411E-2</c:v>
                </c:pt>
                <c:pt idx="419">
                  <c:v>1.4285714285714285E-2</c:v>
                </c:pt>
                <c:pt idx="420">
                  <c:v>1.4251781472684086E-2</c:v>
                </c:pt>
                <c:pt idx="421">
                  <c:v>1.4218009478672985E-2</c:v>
                </c:pt>
                <c:pt idx="422">
                  <c:v>1.4184397163120567E-2</c:v>
                </c:pt>
                <c:pt idx="423">
                  <c:v>1.4150943396226415E-2</c:v>
                </c:pt>
                <c:pt idx="424">
                  <c:v>1.411764705882353E-2</c:v>
                </c:pt>
                <c:pt idx="425">
                  <c:v>1.4084507042253521E-2</c:v>
                </c:pt>
                <c:pt idx="426">
                  <c:v>1.405152224824356E-2</c:v>
                </c:pt>
                <c:pt idx="427">
                  <c:v>1.4018691588785047E-2</c:v>
                </c:pt>
                <c:pt idx="428">
                  <c:v>1.3986013986013986E-2</c:v>
                </c:pt>
                <c:pt idx="429">
                  <c:v>1.3953488372093023E-2</c:v>
                </c:pt>
                <c:pt idx="430">
                  <c:v>1.3921113689095127E-2</c:v>
                </c:pt>
                <c:pt idx="431">
                  <c:v>1.3888888888888888E-2</c:v>
                </c:pt>
                <c:pt idx="432">
                  <c:v>1.3856812933025405E-2</c:v>
                </c:pt>
                <c:pt idx="433">
                  <c:v>1.3824884792626729E-2</c:v>
                </c:pt>
                <c:pt idx="434">
                  <c:v>1.3793103448275862E-2</c:v>
                </c:pt>
                <c:pt idx="435">
                  <c:v>1.3761467889908258E-2</c:v>
                </c:pt>
                <c:pt idx="436">
                  <c:v>1.3729977116704805E-2</c:v>
                </c:pt>
                <c:pt idx="437">
                  <c:v>1.3698630136986301E-2</c:v>
                </c:pt>
                <c:pt idx="438">
                  <c:v>1.366742596810934E-2</c:v>
                </c:pt>
                <c:pt idx="439">
                  <c:v>1.3636363636363636E-2</c:v>
                </c:pt>
                <c:pt idx="440">
                  <c:v>1.3605442176870748E-2</c:v>
                </c:pt>
                <c:pt idx="441">
                  <c:v>1.3574660633484163E-2</c:v>
                </c:pt>
                <c:pt idx="442">
                  <c:v>1.3544018058690745E-2</c:v>
                </c:pt>
                <c:pt idx="443">
                  <c:v>1.3513513513513514E-2</c:v>
                </c:pt>
                <c:pt idx="444">
                  <c:v>1.3483146067415731E-2</c:v>
                </c:pt>
                <c:pt idx="445">
                  <c:v>1.3452914798206279E-2</c:v>
                </c:pt>
                <c:pt idx="446">
                  <c:v>1.3422818791946308E-2</c:v>
                </c:pt>
                <c:pt idx="447">
                  <c:v>1.3392857142857142E-2</c:v>
                </c:pt>
                <c:pt idx="448">
                  <c:v>1.3363028953229399E-2</c:v>
                </c:pt>
                <c:pt idx="449">
                  <c:v>1.3333333333333334E-2</c:v>
                </c:pt>
                <c:pt idx="450">
                  <c:v>1.3303769401330377E-2</c:v>
                </c:pt>
                <c:pt idx="451">
                  <c:v>1.3274336283185841E-2</c:v>
                </c:pt>
                <c:pt idx="452">
                  <c:v>1.3245033112582781E-2</c:v>
                </c:pt>
                <c:pt idx="453">
                  <c:v>1.3215859030837005E-2</c:v>
                </c:pt>
                <c:pt idx="454">
                  <c:v>1.3186813186813187E-2</c:v>
                </c:pt>
                <c:pt idx="455">
                  <c:v>1.3157894736842105E-2</c:v>
                </c:pt>
                <c:pt idx="456">
                  <c:v>1.3129102844638949E-2</c:v>
                </c:pt>
                <c:pt idx="457">
                  <c:v>1.3100436681222707E-2</c:v>
                </c:pt>
                <c:pt idx="458">
                  <c:v>1.3071895424836602E-2</c:v>
                </c:pt>
                <c:pt idx="459">
                  <c:v>1.3043478260869565E-2</c:v>
                </c:pt>
                <c:pt idx="460">
                  <c:v>1.3015184381778741E-2</c:v>
                </c:pt>
                <c:pt idx="461">
                  <c:v>1.2987012987012988E-2</c:v>
                </c:pt>
                <c:pt idx="462">
                  <c:v>1.2958963282937365E-2</c:v>
                </c:pt>
                <c:pt idx="463">
                  <c:v>1.2931034482758621E-2</c:v>
                </c:pt>
                <c:pt idx="464">
                  <c:v>1.2903225806451613E-2</c:v>
                </c:pt>
                <c:pt idx="465">
                  <c:v>1.2875536480686695E-2</c:v>
                </c:pt>
                <c:pt idx="466">
                  <c:v>1.284796573875803E-2</c:v>
                </c:pt>
                <c:pt idx="467">
                  <c:v>1.282051282051282E-2</c:v>
                </c:pt>
                <c:pt idx="468">
                  <c:v>1.279317697228145E-2</c:v>
                </c:pt>
                <c:pt idx="469">
                  <c:v>1.276595744680851E-2</c:v>
                </c:pt>
                <c:pt idx="470">
                  <c:v>1.2738853503184714E-2</c:v>
                </c:pt>
                <c:pt idx="471">
                  <c:v>1.2711864406779662E-2</c:v>
                </c:pt>
                <c:pt idx="472">
                  <c:v>1.2684989429175475E-2</c:v>
                </c:pt>
                <c:pt idx="473">
                  <c:v>1.2658227848101266E-2</c:v>
                </c:pt>
                <c:pt idx="474">
                  <c:v>1.2631578947368421E-2</c:v>
                </c:pt>
                <c:pt idx="475">
                  <c:v>1.2605042016806723E-2</c:v>
                </c:pt>
                <c:pt idx="476">
                  <c:v>1.2578616352201259E-2</c:v>
                </c:pt>
                <c:pt idx="477">
                  <c:v>1.2552301255230125E-2</c:v>
                </c:pt>
                <c:pt idx="478">
                  <c:v>1.2526096033402923E-2</c:v>
                </c:pt>
                <c:pt idx="479">
                  <c:v>1.2500000000000001E-2</c:v>
                </c:pt>
                <c:pt idx="480">
                  <c:v>1.2474012474012475E-2</c:v>
                </c:pt>
                <c:pt idx="481">
                  <c:v>1.2448132780082987E-2</c:v>
                </c:pt>
                <c:pt idx="482">
                  <c:v>1.2422360248447204E-2</c:v>
                </c:pt>
                <c:pt idx="483">
                  <c:v>1.2396694214876033E-2</c:v>
                </c:pt>
                <c:pt idx="484">
                  <c:v>1.2371134020618556E-2</c:v>
                </c:pt>
                <c:pt idx="485">
                  <c:v>1.2345679012345678E-2</c:v>
                </c:pt>
                <c:pt idx="486">
                  <c:v>1.2320328542094456E-2</c:v>
                </c:pt>
                <c:pt idx="487">
                  <c:v>1.2295081967213115E-2</c:v>
                </c:pt>
                <c:pt idx="488">
                  <c:v>1.2269938650306749E-2</c:v>
                </c:pt>
                <c:pt idx="489">
                  <c:v>1.2244897959183673E-2</c:v>
                </c:pt>
                <c:pt idx="490">
                  <c:v>1.2219959266802444E-2</c:v>
                </c:pt>
                <c:pt idx="491">
                  <c:v>1.2195121951219513E-2</c:v>
                </c:pt>
                <c:pt idx="492">
                  <c:v>1.2170385395537525E-2</c:v>
                </c:pt>
                <c:pt idx="493">
                  <c:v>1.2145748987854251E-2</c:v>
                </c:pt>
                <c:pt idx="494">
                  <c:v>1.2121212121212121E-2</c:v>
                </c:pt>
                <c:pt idx="495">
                  <c:v>1.2096774193548387E-2</c:v>
                </c:pt>
                <c:pt idx="496">
                  <c:v>1.2072434607645875E-2</c:v>
                </c:pt>
                <c:pt idx="497">
                  <c:v>1.2048192771084338E-2</c:v>
                </c:pt>
                <c:pt idx="498">
                  <c:v>1.2024048096192385E-2</c:v>
                </c:pt>
                <c:pt idx="499">
                  <c:v>1.2E-2</c:v>
                </c:pt>
                <c:pt idx="500">
                  <c:v>1.1976047904191617E-2</c:v>
                </c:pt>
                <c:pt idx="501">
                  <c:v>1.1952191235059761E-2</c:v>
                </c:pt>
                <c:pt idx="502">
                  <c:v>1.1928429423459244E-2</c:v>
                </c:pt>
                <c:pt idx="503">
                  <c:v>1.1904761904761904E-2</c:v>
                </c:pt>
                <c:pt idx="504">
                  <c:v>1.1881188118811881E-2</c:v>
                </c:pt>
                <c:pt idx="505">
                  <c:v>1.1857707509881422E-2</c:v>
                </c:pt>
                <c:pt idx="506">
                  <c:v>1.1834319526627219E-2</c:v>
                </c:pt>
                <c:pt idx="507">
                  <c:v>1.1811023622047244E-2</c:v>
                </c:pt>
                <c:pt idx="508">
                  <c:v>1.1787819253438114E-2</c:v>
                </c:pt>
                <c:pt idx="509">
                  <c:v>1.1764705882352941E-2</c:v>
                </c:pt>
                <c:pt idx="510">
                  <c:v>1.1741682974559686E-2</c:v>
                </c:pt>
                <c:pt idx="511">
                  <c:v>1.171875E-2</c:v>
                </c:pt>
                <c:pt idx="512">
                  <c:v>1.1695906432748537E-2</c:v>
                </c:pt>
                <c:pt idx="513">
                  <c:v>1.1673151750972763E-2</c:v>
                </c:pt>
                <c:pt idx="514">
                  <c:v>1.1650485436893204E-2</c:v>
                </c:pt>
                <c:pt idx="515">
                  <c:v>1.1627906976744186E-2</c:v>
                </c:pt>
                <c:pt idx="516">
                  <c:v>1.160541586073501E-2</c:v>
                </c:pt>
                <c:pt idx="517">
                  <c:v>1.1583011583011582E-2</c:v>
                </c:pt>
                <c:pt idx="518">
                  <c:v>1.1560693641618497E-2</c:v>
                </c:pt>
                <c:pt idx="519">
                  <c:v>1.1538461538461539E-2</c:v>
                </c:pt>
                <c:pt idx="520">
                  <c:v>1.1516314779270634E-2</c:v>
                </c:pt>
                <c:pt idx="521">
                  <c:v>1.1494252873563218E-2</c:v>
                </c:pt>
                <c:pt idx="522">
                  <c:v>1.1472275334608031E-2</c:v>
                </c:pt>
                <c:pt idx="523">
                  <c:v>1.1450381679389313E-2</c:v>
                </c:pt>
                <c:pt idx="524">
                  <c:v>1.1428571428571429E-2</c:v>
                </c:pt>
                <c:pt idx="525">
                  <c:v>1.1406844106463879E-2</c:v>
                </c:pt>
                <c:pt idx="526">
                  <c:v>1.1385199240986717E-2</c:v>
                </c:pt>
                <c:pt idx="527">
                  <c:v>1.1363636363636364E-2</c:v>
                </c:pt>
                <c:pt idx="528">
                  <c:v>1.1342155009451797E-2</c:v>
                </c:pt>
                <c:pt idx="529">
                  <c:v>1.1320754716981131E-2</c:v>
                </c:pt>
                <c:pt idx="530">
                  <c:v>1.1299435028248588E-2</c:v>
                </c:pt>
                <c:pt idx="531">
                  <c:v>1.1278195488721804E-2</c:v>
                </c:pt>
                <c:pt idx="532">
                  <c:v>1.125703564727955E-2</c:v>
                </c:pt>
                <c:pt idx="533">
                  <c:v>1.1235955056179775E-2</c:v>
                </c:pt>
                <c:pt idx="534">
                  <c:v>1.1214953271028037E-2</c:v>
                </c:pt>
                <c:pt idx="535">
                  <c:v>1.1194029850746268E-2</c:v>
                </c:pt>
                <c:pt idx="536">
                  <c:v>1.11731843575419E-2</c:v>
                </c:pt>
                <c:pt idx="537">
                  <c:v>1.1152416356877323E-2</c:v>
                </c:pt>
                <c:pt idx="538">
                  <c:v>1.1131725417439703E-2</c:v>
                </c:pt>
                <c:pt idx="539">
                  <c:v>1.1111111111111112E-2</c:v>
                </c:pt>
                <c:pt idx="540">
                  <c:v>1.1090573012939002E-2</c:v>
                </c:pt>
                <c:pt idx="541">
                  <c:v>1.107011070110701E-2</c:v>
                </c:pt>
                <c:pt idx="542">
                  <c:v>1.1049723756906077E-2</c:v>
                </c:pt>
                <c:pt idx="543">
                  <c:v>1.1029411764705883E-2</c:v>
                </c:pt>
                <c:pt idx="544">
                  <c:v>1.1009174311926606E-2</c:v>
                </c:pt>
                <c:pt idx="545">
                  <c:v>1.098901098901099E-2</c:v>
                </c:pt>
                <c:pt idx="546">
                  <c:v>1.0968921389396709E-2</c:v>
                </c:pt>
                <c:pt idx="547">
                  <c:v>1.0948905109489052E-2</c:v>
                </c:pt>
                <c:pt idx="548">
                  <c:v>1.092896174863388E-2</c:v>
                </c:pt>
                <c:pt idx="549">
                  <c:v>1.090909090909091E-2</c:v>
                </c:pt>
                <c:pt idx="550">
                  <c:v>1.0889292196007259E-2</c:v>
                </c:pt>
                <c:pt idx="551">
                  <c:v>1.0869565217391304E-2</c:v>
                </c:pt>
                <c:pt idx="552">
                  <c:v>1.0849909584086799E-2</c:v>
                </c:pt>
                <c:pt idx="553">
                  <c:v>1.0830324909747292E-2</c:v>
                </c:pt>
                <c:pt idx="554">
                  <c:v>1.0810810810810811E-2</c:v>
                </c:pt>
                <c:pt idx="555">
                  <c:v>1.0791366906474821E-2</c:v>
                </c:pt>
                <c:pt idx="556">
                  <c:v>1.0771992818671455E-2</c:v>
                </c:pt>
                <c:pt idx="557">
                  <c:v>1.0752688172043012E-2</c:v>
                </c:pt>
                <c:pt idx="558">
                  <c:v>1.0733452593917709E-2</c:v>
                </c:pt>
                <c:pt idx="559">
                  <c:v>1.0714285714285714E-2</c:v>
                </c:pt>
                <c:pt idx="560">
                  <c:v>1.06951871657754E-2</c:v>
                </c:pt>
                <c:pt idx="561">
                  <c:v>1.0676156583629894E-2</c:v>
                </c:pt>
                <c:pt idx="562">
                  <c:v>1.0657193605683837E-2</c:v>
                </c:pt>
                <c:pt idx="563">
                  <c:v>1.0638297872340425E-2</c:v>
                </c:pt>
                <c:pt idx="564">
                  <c:v>1.0619469026548672E-2</c:v>
                </c:pt>
                <c:pt idx="565">
                  <c:v>1.0600706713780919E-2</c:v>
                </c:pt>
                <c:pt idx="566">
                  <c:v>1.0582010582010581E-2</c:v>
                </c:pt>
                <c:pt idx="567">
                  <c:v>1.0563380281690141E-2</c:v>
                </c:pt>
                <c:pt idx="568">
                  <c:v>1.054481546572935E-2</c:v>
                </c:pt>
                <c:pt idx="569">
                  <c:v>1.0526315789473684E-2</c:v>
                </c:pt>
                <c:pt idx="570">
                  <c:v>1.0507880910683012E-2</c:v>
                </c:pt>
                <c:pt idx="571">
                  <c:v>1.048951048951049E-2</c:v>
                </c:pt>
                <c:pt idx="572">
                  <c:v>1.0471204188481676E-2</c:v>
                </c:pt>
                <c:pt idx="573">
                  <c:v>1.0452961672473868E-2</c:v>
                </c:pt>
                <c:pt idx="574">
                  <c:v>1.0434782608695653E-2</c:v>
                </c:pt>
                <c:pt idx="575">
                  <c:v>1.0416666666666666E-2</c:v>
                </c:pt>
                <c:pt idx="576">
                  <c:v>1.0398613518197574E-2</c:v>
                </c:pt>
                <c:pt idx="577">
                  <c:v>1.0380622837370242E-2</c:v>
                </c:pt>
                <c:pt idx="578">
                  <c:v>1.0362694300518135E-2</c:v>
                </c:pt>
                <c:pt idx="579">
                  <c:v>1.0344827586206896E-2</c:v>
                </c:pt>
                <c:pt idx="580">
                  <c:v>1.0327022375215147E-2</c:v>
                </c:pt>
                <c:pt idx="581">
                  <c:v>1.0309278350515464E-2</c:v>
                </c:pt>
                <c:pt idx="582">
                  <c:v>1.0291595197255575E-2</c:v>
                </c:pt>
                <c:pt idx="583">
                  <c:v>1.0273972602739725E-2</c:v>
                </c:pt>
                <c:pt idx="584">
                  <c:v>1.0256410256410256E-2</c:v>
                </c:pt>
                <c:pt idx="585">
                  <c:v>1.0238907849829351E-2</c:v>
                </c:pt>
                <c:pt idx="586">
                  <c:v>1.0221465076660987E-2</c:v>
                </c:pt>
                <c:pt idx="587">
                  <c:v>1.020408163265306E-2</c:v>
                </c:pt>
                <c:pt idx="588">
                  <c:v>1.0186757215619695E-2</c:v>
                </c:pt>
                <c:pt idx="589">
                  <c:v>1.0169491525423728E-2</c:v>
                </c:pt>
                <c:pt idx="590">
                  <c:v>1.015228426395939E-2</c:v>
                </c:pt>
                <c:pt idx="591">
                  <c:v>1.0135135135135136E-2</c:v>
                </c:pt>
                <c:pt idx="592">
                  <c:v>1.0118043844856661E-2</c:v>
                </c:pt>
                <c:pt idx="593">
                  <c:v>1.0101010101010102E-2</c:v>
                </c:pt>
                <c:pt idx="594">
                  <c:v>1.0084033613445379E-2</c:v>
                </c:pt>
                <c:pt idx="595">
                  <c:v>1.0067114093959731E-2</c:v>
                </c:pt>
                <c:pt idx="596">
                  <c:v>1.0050251256281407E-2</c:v>
                </c:pt>
                <c:pt idx="597">
                  <c:v>1.0033444816053512E-2</c:v>
                </c:pt>
                <c:pt idx="598">
                  <c:v>1.001669449081803E-2</c:v>
                </c:pt>
                <c:pt idx="599">
                  <c:v>0.01</c:v>
                </c:pt>
                <c:pt idx="600">
                  <c:v>9.9833610648918467E-3</c:v>
                </c:pt>
                <c:pt idx="601">
                  <c:v>9.9667774086378731E-3</c:v>
                </c:pt>
                <c:pt idx="602">
                  <c:v>9.9502487562189053E-3</c:v>
                </c:pt>
                <c:pt idx="603">
                  <c:v>9.9337748344370865E-3</c:v>
                </c:pt>
                <c:pt idx="604">
                  <c:v>9.9173553719008271E-3</c:v>
                </c:pt>
                <c:pt idx="605">
                  <c:v>9.9009900990099011E-3</c:v>
                </c:pt>
                <c:pt idx="606">
                  <c:v>9.8846787479406912E-3</c:v>
                </c:pt>
                <c:pt idx="607">
                  <c:v>9.8684210526315784E-3</c:v>
                </c:pt>
                <c:pt idx="608">
                  <c:v>9.852216748768473E-3</c:v>
                </c:pt>
                <c:pt idx="609">
                  <c:v>9.8360655737704927E-3</c:v>
                </c:pt>
                <c:pt idx="610">
                  <c:v>9.8199672667757774E-3</c:v>
                </c:pt>
                <c:pt idx="611">
                  <c:v>9.8039215686274508E-3</c:v>
                </c:pt>
                <c:pt idx="612">
                  <c:v>9.7879282218597055E-3</c:v>
                </c:pt>
                <c:pt idx="613">
                  <c:v>9.7719869706840382E-3</c:v>
                </c:pt>
                <c:pt idx="614">
                  <c:v>9.7560975609756097E-3</c:v>
                </c:pt>
                <c:pt idx="615">
                  <c:v>9.74025974025974E-3</c:v>
                </c:pt>
                <c:pt idx="616">
                  <c:v>9.7244732576985422E-3</c:v>
                </c:pt>
                <c:pt idx="617">
                  <c:v>9.7087378640776691E-3</c:v>
                </c:pt>
                <c:pt idx="618">
                  <c:v>9.6930533117932146E-3</c:v>
                </c:pt>
                <c:pt idx="619">
                  <c:v>9.6774193548387101E-3</c:v>
                </c:pt>
                <c:pt idx="620">
                  <c:v>9.6618357487922701E-3</c:v>
                </c:pt>
                <c:pt idx="621">
                  <c:v>9.6463022508038593E-3</c:v>
                </c:pt>
                <c:pt idx="622">
                  <c:v>9.630818619582664E-3</c:v>
                </c:pt>
                <c:pt idx="623">
                  <c:v>9.6153846153846159E-3</c:v>
                </c:pt>
                <c:pt idx="624">
                  <c:v>9.5999999999999992E-3</c:v>
                </c:pt>
                <c:pt idx="625">
                  <c:v>9.5846645367412137E-3</c:v>
                </c:pt>
                <c:pt idx="626">
                  <c:v>9.5693779904306216E-3</c:v>
                </c:pt>
                <c:pt idx="627">
                  <c:v>9.5541401273885346E-3</c:v>
                </c:pt>
                <c:pt idx="628">
                  <c:v>9.538950715421303E-3</c:v>
                </c:pt>
                <c:pt idx="629">
                  <c:v>9.5238095238095247E-3</c:v>
                </c:pt>
                <c:pt idx="630">
                  <c:v>9.5087163232963554E-3</c:v>
                </c:pt>
                <c:pt idx="631">
                  <c:v>9.4936708860759497E-3</c:v>
                </c:pt>
                <c:pt idx="632">
                  <c:v>9.4786729857819912E-3</c:v>
                </c:pt>
                <c:pt idx="633">
                  <c:v>9.4637223974763408E-3</c:v>
                </c:pt>
                <c:pt idx="634">
                  <c:v>9.4488188976377951E-3</c:v>
                </c:pt>
                <c:pt idx="635">
                  <c:v>9.433962264150943E-3</c:v>
                </c:pt>
                <c:pt idx="636">
                  <c:v>9.4191522762951327E-3</c:v>
                </c:pt>
                <c:pt idx="637">
                  <c:v>9.4043887147335428E-3</c:v>
                </c:pt>
                <c:pt idx="638">
                  <c:v>9.3896713615023476E-3</c:v>
                </c:pt>
                <c:pt idx="639">
                  <c:v>9.3749999999999997E-3</c:v>
                </c:pt>
                <c:pt idx="640">
                  <c:v>9.3603744149765994E-3</c:v>
                </c:pt>
                <c:pt idx="641">
                  <c:v>9.3457943925233638E-3</c:v>
                </c:pt>
                <c:pt idx="642">
                  <c:v>9.3312597200622092E-3</c:v>
                </c:pt>
                <c:pt idx="643">
                  <c:v>9.316770186335404E-3</c:v>
                </c:pt>
                <c:pt idx="644">
                  <c:v>9.3023255813953487E-3</c:v>
                </c:pt>
                <c:pt idx="645">
                  <c:v>9.2879256965944269E-3</c:v>
                </c:pt>
                <c:pt idx="646">
                  <c:v>9.2735703245749607E-3</c:v>
                </c:pt>
                <c:pt idx="647">
                  <c:v>9.2592592592592587E-3</c:v>
                </c:pt>
                <c:pt idx="648">
                  <c:v>9.2449922958397542E-3</c:v>
                </c:pt>
                <c:pt idx="649">
                  <c:v>9.2307692307692316E-3</c:v>
                </c:pt>
                <c:pt idx="650">
                  <c:v>9.2165898617511521E-3</c:v>
                </c:pt>
                <c:pt idx="651">
                  <c:v>9.202453987730062E-3</c:v>
                </c:pt>
                <c:pt idx="652">
                  <c:v>9.1883614088820835E-3</c:v>
                </c:pt>
                <c:pt idx="653">
                  <c:v>9.1743119266055051E-3</c:v>
                </c:pt>
                <c:pt idx="654">
                  <c:v>9.1603053435114507E-3</c:v>
                </c:pt>
                <c:pt idx="655">
                  <c:v>9.1463414634146336E-3</c:v>
                </c:pt>
                <c:pt idx="656">
                  <c:v>9.1324200913242004E-3</c:v>
                </c:pt>
                <c:pt idx="657">
                  <c:v>9.11854103343465E-3</c:v>
                </c:pt>
                <c:pt idx="658">
                  <c:v>9.104704097116844E-3</c:v>
                </c:pt>
                <c:pt idx="659">
                  <c:v>9.0909090909090905E-3</c:v>
                </c:pt>
                <c:pt idx="660">
                  <c:v>9.0771558245083209E-3</c:v>
                </c:pt>
                <c:pt idx="661">
                  <c:v>9.0634441087613302E-3</c:v>
                </c:pt>
                <c:pt idx="662">
                  <c:v>9.0497737556561094E-3</c:v>
                </c:pt>
                <c:pt idx="663">
                  <c:v>9.0361445783132526E-3</c:v>
                </c:pt>
                <c:pt idx="664">
                  <c:v>9.0225563909774441E-3</c:v>
                </c:pt>
                <c:pt idx="665">
                  <c:v>9.0090090090090089E-3</c:v>
                </c:pt>
                <c:pt idx="666">
                  <c:v>8.9955022488755615E-3</c:v>
                </c:pt>
                <c:pt idx="667">
                  <c:v>8.9820359281437123E-3</c:v>
                </c:pt>
                <c:pt idx="668">
                  <c:v>8.9686098654708519E-3</c:v>
                </c:pt>
                <c:pt idx="669">
                  <c:v>8.9552238805970154E-3</c:v>
                </c:pt>
                <c:pt idx="670">
                  <c:v>8.9418777943368107E-3</c:v>
                </c:pt>
                <c:pt idx="671">
                  <c:v>8.9285714285714281E-3</c:v>
                </c:pt>
                <c:pt idx="672">
                  <c:v>8.9153046062407128E-3</c:v>
                </c:pt>
                <c:pt idx="673">
                  <c:v>8.9020771513353119E-3</c:v>
                </c:pt>
                <c:pt idx="674">
                  <c:v>8.8888888888888889E-3</c:v>
                </c:pt>
                <c:pt idx="675">
                  <c:v>8.8757396449704144E-3</c:v>
                </c:pt>
                <c:pt idx="676">
                  <c:v>8.8626292466765146E-3</c:v>
                </c:pt>
                <c:pt idx="677">
                  <c:v>8.8495575221238937E-3</c:v>
                </c:pt>
                <c:pt idx="678">
                  <c:v>8.836524300441826E-3</c:v>
                </c:pt>
                <c:pt idx="679">
                  <c:v>8.8235294117647058E-3</c:v>
                </c:pt>
                <c:pt idx="680">
                  <c:v>8.8105726872246704E-3</c:v>
                </c:pt>
                <c:pt idx="681">
                  <c:v>8.7976539589442824E-3</c:v>
                </c:pt>
                <c:pt idx="682">
                  <c:v>8.7847730600292828E-3</c:v>
                </c:pt>
                <c:pt idx="683">
                  <c:v>8.771929824561403E-3</c:v>
                </c:pt>
                <c:pt idx="684">
                  <c:v>8.7591240875912416E-3</c:v>
                </c:pt>
                <c:pt idx="685">
                  <c:v>8.7463556851311956E-3</c:v>
                </c:pt>
                <c:pt idx="686">
                  <c:v>8.7336244541484712E-3</c:v>
                </c:pt>
                <c:pt idx="687">
                  <c:v>8.7209302325581394E-3</c:v>
                </c:pt>
                <c:pt idx="688">
                  <c:v>8.708272859216255E-3</c:v>
                </c:pt>
                <c:pt idx="689">
                  <c:v>8.6956521739130436E-3</c:v>
                </c:pt>
                <c:pt idx="690">
                  <c:v>8.6830680173661367E-3</c:v>
                </c:pt>
                <c:pt idx="691">
                  <c:v>8.670520231213872E-3</c:v>
                </c:pt>
                <c:pt idx="692">
                  <c:v>8.658008658008658E-3</c:v>
                </c:pt>
                <c:pt idx="693">
                  <c:v>8.6455331412103754E-3</c:v>
                </c:pt>
                <c:pt idx="694">
                  <c:v>8.6330935251798559E-3</c:v>
                </c:pt>
                <c:pt idx="695">
                  <c:v>8.6206896551724137E-3</c:v>
                </c:pt>
                <c:pt idx="696">
                  <c:v>8.60832137733142E-3</c:v>
                </c:pt>
                <c:pt idx="697">
                  <c:v>8.5959885386819486E-3</c:v>
                </c:pt>
                <c:pt idx="698">
                  <c:v>8.5836909871244635E-3</c:v>
                </c:pt>
                <c:pt idx="699">
                  <c:v>8.5714285714285719E-3</c:v>
                </c:pt>
                <c:pt idx="700">
                  <c:v>8.5592011412268191E-3</c:v>
                </c:pt>
                <c:pt idx="701">
                  <c:v>8.5470085470085479E-3</c:v>
                </c:pt>
                <c:pt idx="702">
                  <c:v>8.5348506401137988E-3</c:v>
                </c:pt>
                <c:pt idx="703">
                  <c:v>8.5227272727272721E-3</c:v>
                </c:pt>
                <c:pt idx="704">
                  <c:v>8.5106382978723406E-3</c:v>
                </c:pt>
                <c:pt idx="705">
                  <c:v>8.4985835694051E-3</c:v>
                </c:pt>
                <c:pt idx="706">
                  <c:v>8.4865629420084864E-3</c:v>
                </c:pt>
                <c:pt idx="707">
                  <c:v>8.4745762711864406E-3</c:v>
                </c:pt>
                <c:pt idx="708">
                  <c:v>8.4626234132581107E-3</c:v>
                </c:pt>
                <c:pt idx="709">
                  <c:v>8.4507042253521118E-3</c:v>
                </c:pt>
                <c:pt idx="710">
                  <c:v>8.4388185654008432E-3</c:v>
                </c:pt>
                <c:pt idx="711">
                  <c:v>8.4269662921348312E-3</c:v>
                </c:pt>
                <c:pt idx="712">
                  <c:v>8.4151472650771386E-3</c:v>
                </c:pt>
                <c:pt idx="713">
                  <c:v>8.4033613445378148E-3</c:v>
                </c:pt>
                <c:pt idx="714">
                  <c:v>8.3916083916083916E-3</c:v>
                </c:pt>
                <c:pt idx="715">
                  <c:v>8.3798882681564244E-3</c:v>
                </c:pt>
                <c:pt idx="716">
                  <c:v>8.368200836820083E-3</c:v>
                </c:pt>
                <c:pt idx="717">
                  <c:v>8.356545961002786E-3</c:v>
                </c:pt>
                <c:pt idx="718">
                  <c:v>8.3449235048678721E-3</c:v>
                </c:pt>
                <c:pt idx="719">
                  <c:v>8.3333333333333332E-3</c:v>
                </c:pt>
                <c:pt idx="720">
                  <c:v>8.321775312066574E-3</c:v>
                </c:pt>
                <c:pt idx="721">
                  <c:v>8.3102493074792248E-3</c:v>
                </c:pt>
                <c:pt idx="722">
                  <c:v>8.2987551867219917E-3</c:v>
                </c:pt>
                <c:pt idx="723">
                  <c:v>8.2872928176795577E-3</c:v>
                </c:pt>
                <c:pt idx="724">
                  <c:v>8.2758620689655175E-3</c:v>
                </c:pt>
                <c:pt idx="725">
                  <c:v>8.2644628099173556E-3</c:v>
                </c:pt>
                <c:pt idx="726">
                  <c:v>8.253094910591471E-3</c:v>
                </c:pt>
                <c:pt idx="727">
                  <c:v>8.241758241758242E-3</c:v>
                </c:pt>
                <c:pt idx="728">
                  <c:v>8.23045267489712E-3</c:v>
                </c:pt>
                <c:pt idx="729">
                  <c:v>8.21917808219178E-3</c:v>
                </c:pt>
                <c:pt idx="730">
                  <c:v>8.2079343365253077E-3</c:v>
                </c:pt>
                <c:pt idx="731">
                  <c:v>8.1967213114754103E-3</c:v>
                </c:pt>
                <c:pt idx="732">
                  <c:v>8.1855388813096858E-3</c:v>
                </c:pt>
                <c:pt idx="733">
                  <c:v>8.1743869209809257E-3</c:v>
                </c:pt>
                <c:pt idx="734">
                  <c:v>8.1632653061224497E-3</c:v>
                </c:pt>
                <c:pt idx="735">
                  <c:v>8.152173913043478E-3</c:v>
                </c:pt>
                <c:pt idx="736">
                  <c:v>8.1411126187245584E-3</c:v>
                </c:pt>
                <c:pt idx="737">
                  <c:v>8.130081300813009E-3</c:v>
                </c:pt>
                <c:pt idx="738">
                  <c:v>8.119079837618403E-3</c:v>
                </c:pt>
                <c:pt idx="739">
                  <c:v>8.1081081081081086E-3</c:v>
                </c:pt>
                <c:pt idx="740">
                  <c:v>8.0971659919028341E-3</c:v>
                </c:pt>
                <c:pt idx="741">
                  <c:v>8.0862533692722376E-3</c:v>
                </c:pt>
                <c:pt idx="742">
                  <c:v>8.0753701211305519E-3</c:v>
                </c:pt>
                <c:pt idx="743">
                  <c:v>8.0645161290322578E-3</c:v>
                </c:pt>
                <c:pt idx="744">
                  <c:v>8.0536912751677861E-3</c:v>
                </c:pt>
                <c:pt idx="745">
                  <c:v>8.0428954423592495E-3</c:v>
                </c:pt>
                <c:pt idx="746">
                  <c:v>8.0321285140562242E-3</c:v>
                </c:pt>
                <c:pt idx="747">
                  <c:v>8.0213903743315516E-3</c:v>
                </c:pt>
                <c:pt idx="748">
                  <c:v>8.0106809078771702E-3</c:v>
                </c:pt>
                <c:pt idx="749">
                  <c:v>8.0000000000000002E-3</c:v>
                </c:pt>
                <c:pt idx="750">
                  <c:v>7.989347536617843E-3</c:v>
                </c:pt>
                <c:pt idx="751">
                  <c:v>7.9787234042553185E-3</c:v>
                </c:pt>
                <c:pt idx="752">
                  <c:v>7.9681274900398405E-3</c:v>
                </c:pt>
                <c:pt idx="753">
                  <c:v>7.9575596816976128E-3</c:v>
                </c:pt>
                <c:pt idx="754">
                  <c:v>7.9470198675496689E-3</c:v>
                </c:pt>
                <c:pt idx="755">
                  <c:v>7.9365079365079361E-3</c:v>
                </c:pt>
                <c:pt idx="756">
                  <c:v>7.9260237780713338E-3</c:v>
                </c:pt>
                <c:pt idx="757">
                  <c:v>7.9155672823219003E-3</c:v>
                </c:pt>
                <c:pt idx="758">
                  <c:v>7.9051383399209481E-3</c:v>
                </c:pt>
                <c:pt idx="759">
                  <c:v>7.8947368421052634E-3</c:v>
                </c:pt>
                <c:pt idx="760">
                  <c:v>7.8843626806833107E-3</c:v>
                </c:pt>
                <c:pt idx="761">
                  <c:v>7.874015748031496E-3</c:v>
                </c:pt>
                <c:pt idx="762">
                  <c:v>7.8636959370904317E-3</c:v>
                </c:pt>
                <c:pt idx="763">
                  <c:v>7.8534031413612562E-3</c:v>
                </c:pt>
                <c:pt idx="764">
                  <c:v>7.8431372549019607E-3</c:v>
                </c:pt>
                <c:pt idx="765">
                  <c:v>7.832898172323759E-3</c:v>
                </c:pt>
                <c:pt idx="766">
                  <c:v>7.8226857887874843E-3</c:v>
                </c:pt>
                <c:pt idx="767">
                  <c:v>7.8125E-3</c:v>
                </c:pt>
                <c:pt idx="768">
                  <c:v>7.8023407022106634E-3</c:v>
                </c:pt>
                <c:pt idx="769">
                  <c:v>7.7922077922077922E-3</c:v>
                </c:pt>
                <c:pt idx="770">
                  <c:v>7.7821011673151752E-3</c:v>
                </c:pt>
                <c:pt idx="771">
                  <c:v>7.7720207253886009E-3</c:v>
                </c:pt>
                <c:pt idx="772">
                  <c:v>7.7619663648124193E-3</c:v>
                </c:pt>
                <c:pt idx="773">
                  <c:v>7.7519379844961239E-3</c:v>
                </c:pt>
                <c:pt idx="774">
                  <c:v>7.7419354838709677E-3</c:v>
                </c:pt>
                <c:pt idx="775">
                  <c:v>7.7319587628865982E-3</c:v>
                </c:pt>
                <c:pt idx="776">
                  <c:v>7.7220077220077222E-3</c:v>
                </c:pt>
                <c:pt idx="777">
                  <c:v>7.7120822622107968E-3</c:v>
                </c:pt>
                <c:pt idx="778">
                  <c:v>7.7021822849807449E-3</c:v>
                </c:pt>
                <c:pt idx="779">
                  <c:v>7.6923076923076927E-3</c:v>
                </c:pt>
                <c:pt idx="780">
                  <c:v>7.6824583866837385E-3</c:v>
                </c:pt>
                <c:pt idx="781">
                  <c:v>7.6726342710997444E-3</c:v>
                </c:pt>
                <c:pt idx="782">
                  <c:v>7.6628352490421452E-3</c:v>
                </c:pt>
                <c:pt idx="783">
                  <c:v>7.6530612244897957E-3</c:v>
                </c:pt>
                <c:pt idx="784">
                  <c:v>7.6433121019108281E-3</c:v>
                </c:pt>
                <c:pt idx="785">
                  <c:v>7.6335877862595417E-3</c:v>
                </c:pt>
                <c:pt idx="786">
                  <c:v>7.6238881829733167E-3</c:v>
                </c:pt>
                <c:pt idx="787">
                  <c:v>7.6142131979695434E-3</c:v>
                </c:pt>
                <c:pt idx="788">
                  <c:v>7.6045627376425855E-3</c:v>
                </c:pt>
                <c:pt idx="789">
                  <c:v>7.5949367088607592E-3</c:v>
                </c:pt>
                <c:pt idx="790">
                  <c:v>7.5853350189633373E-3</c:v>
                </c:pt>
                <c:pt idx="791">
                  <c:v>7.575757575757576E-3</c:v>
                </c:pt>
                <c:pt idx="792">
                  <c:v>7.5662042875157629E-3</c:v>
                </c:pt>
                <c:pt idx="793">
                  <c:v>7.556675062972292E-3</c:v>
                </c:pt>
                <c:pt idx="794">
                  <c:v>7.5471698113207548E-3</c:v>
                </c:pt>
                <c:pt idx="795">
                  <c:v>7.537688442211055E-3</c:v>
                </c:pt>
                <c:pt idx="796">
                  <c:v>7.5282308657465494E-3</c:v>
                </c:pt>
                <c:pt idx="797">
                  <c:v>7.5187969924812026E-3</c:v>
                </c:pt>
                <c:pt idx="798">
                  <c:v>7.5093867334167707E-3</c:v>
                </c:pt>
                <c:pt idx="799">
                  <c:v>7.4999999999999997E-3</c:v>
                </c:pt>
                <c:pt idx="800">
                  <c:v>7.4906367041198503E-3</c:v>
                </c:pt>
                <c:pt idx="801">
                  <c:v>7.481296758104738E-3</c:v>
                </c:pt>
                <c:pt idx="802">
                  <c:v>7.4719800747198011E-3</c:v>
                </c:pt>
                <c:pt idx="803">
                  <c:v>7.462686567164179E-3</c:v>
                </c:pt>
                <c:pt idx="804">
                  <c:v>7.4534161490683228E-3</c:v>
                </c:pt>
                <c:pt idx="805">
                  <c:v>7.4441687344913151E-3</c:v>
                </c:pt>
                <c:pt idx="806">
                  <c:v>7.4349442379182153E-3</c:v>
                </c:pt>
                <c:pt idx="807">
                  <c:v>7.4257425742574254E-3</c:v>
                </c:pt>
                <c:pt idx="808">
                  <c:v>7.4165636588380719E-3</c:v>
                </c:pt>
                <c:pt idx="809">
                  <c:v>7.4074074074074077E-3</c:v>
                </c:pt>
                <c:pt idx="810">
                  <c:v>7.3982737361282368E-3</c:v>
                </c:pt>
                <c:pt idx="811">
                  <c:v>7.3891625615763543E-3</c:v>
                </c:pt>
                <c:pt idx="812">
                  <c:v>7.3800738007380072E-3</c:v>
                </c:pt>
                <c:pt idx="813">
                  <c:v>7.3710073710073713E-3</c:v>
                </c:pt>
                <c:pt idx="814">
                  <c:v>7.3619631901840491E-3</c:v>
                </c:pt>
                <c:pt idx="815">
                  <c:v>7.3529411764705881E-3</c:v>
                </c:pt>
                <c:pt idx="816">
                  <c:v>7.3439412484700125E-3</c:v>
                </c:pt>
                <c:pt idx="817">
                  <c:v>7.3349633251833741E-3</c:v>
                </c:pt>
                <c:pt idx="818">
                  <c:v>7.326007326007326E-3</c:v>
                </c:pt>
                <c:pt idx="819">
                  <c:v>7.3170731707317077E-3</c:v>
                </c:pt>
                <c:pt idx="820">
                  <c:v>7.3081607795371494E-3</c:v>
                </c:pt>
                <c:pt idx="821">
                  <c:v>7.2992700729927005E-3</c:v>
                </c:pt>
                <c:pt idx="822">
                  <c:v>7.2904009720534627E-3</c:v>
                </c:pt>
                <c:pt idx="823">
                  <c:v>7.2815533980582527E-3</c:v>
                </c:pt>
                <c:pt idx="824">
                  <c:v>7.2727272727272727E-3</c:v>
                </c:pt>
                <c:pt idx="825">
                  <c:v>7.2639225181598066E-3</c:v>
                </c:pt>
                <c:pt idx="826">
                  <c:v>7.2551390568319227E-3</c:v>
                </c:pt>
                <c:pt idx="827">
                  <c:v>7.246376811594203E-3</c:v>
                </c:pt>
                <c:pt idx="828">
                  <c:v>7.2376357056694813E-3</c:v>
                </c:pt>
                <c:pt idx="829">
                  <c:v>7.2289156626506026E-3</c:v>
                </c:pt>
                <c:pt idx="830">
                  <c:v>7.2202166064981952E-3</c:v>
                </c:pt>
                <c:pt idx="831">
                  <c:v>7.2115384615384619E-3</c:v>
                </c:pt>
                <c:pt idx="832">
                  <c:v>7.2028811524609843E-3</c:v>
                </c:pt>
                <c:pt idx="833">
                  <c:v>7.1942446043165471E-3</c:v>
                </c:pt>
                <c:pt idx="834">
                  <c:v>7.18562874251497E-3</c:v>
                </c:pt>
                <c:pt idx="835">
                  <c:v>7.1770334928229667E-3</c:v>
                </c:pt>
                <c:pt idx="836">
                  <c:v>7.1684587813620072E-3</c:v>
                </c:pt>
                <c:pt idx="837">
                  <c:v>7.1599045346062056E-3</c:v>
                </c:pt>
                <c:pt idx="838">
                  <c:v>7.1513706793802142E-3</c:v>
                </c:pt>
                <c:pt idx="839">
                  <c:v>7.1428571428571426E-3</c:v>
                </c:pt>
                <c:pt idx="840">
                  <c:v>7.1343638525564806E-3</c:v>
                </c:pt>
                <c:pt idx="841">
                  <c:v>7.1258907363420431E-3</c:v>
                </c:pt>
                <c:pt idx="842">
                  <c:v>7.1174377224199285E-3</c:v>
                </c:pt>
                <c:pt idx="843">
                  <c:v>7.1090047393364926E-3</c:v>
                </c:pt>
                <c:pt idx="844">
                  <c:v>7.100591715976331E-3</c:v>
                </c:pt>
                <c:pt idx="845">
                  <c:v>7.0921985815602835E-3</c:v>
                </c:pt>
                <c:pt idx="846">
                  <c:v>7.0838252656434475E-3</c:v>
                </c:pt>
                <c:pt idx="847">
                  <c:v>7.0754716981132077E-3</c:v>
                </c:pt>
                <c:pt idx="848">
                  <c:v>7.0671378091872791E-3</c:v>
                </c:pt>
                <c:pt idx="849">
                  <c:v>7.058823529411765E-3</c:v>
                </c:pt>
                <c:pt idx="850">
                  <c:v>7.0505287896592246E-3</c:v>
                </c:pt>
                <c:pt idx="851">
                  <c:v>7.0422535211267607E-3</c:v>
                </c:pt>
                <c:pt idx="852">
                  <c:v>7.0339976553341153E-3</c:v>
                </c:pt>
                <c:pt idx="853">
                  <c:v>7.0257611241217799E-3</c:v>
                </c:pt>
                <c:pt idx="854">
                  <c:v>7.0175438596491229E-3</c:v>
                </c:pt>
                <c:pt idx="855">
                  <c:v>7.0093457943925233E-3</c:v>
                </c:pt>
                <c:pt idx="856">
                  <c:v>7.0011668611435242E-3</c:v>
                </c:pt>
                <c:pt idx="857">
                  <c:v>6.993006993006993E-3</c:v>
                </c:pt>
                <c:pt idx="858">
                  <c:v>6.9848661233993014E-3</c:v>
                </c:pt>
                <c:pt idx="859">
                  <c:v>6.9767441860465115E-3</c:v>
                </c:pt>
                <c:pt idx="860">
                  <c:v>6.9686411149825784E-3</c:v>
                </c:pt>
                <c:pt idx="861">
                  <c:v>6.9605568445475635E-3</c:v>
                </c:pt>
                <c:pt idx="862">
                  <c:v>6.9524913093858632E-3</c:v>
                </c:pt>
                <c:pt idx="863">
                  <c:v>6.9444444444444441E-3</c:v>
                </c:pt>
                <c:pt idx="864">
                  <c:v>6.9364161849710983E-3</c:v>
                </c:pt>
                <c:pt idx="865">
                  <c:v>6.9284064665127024E-3</c:v>
                </c:pt>
                <c:pt idx="866">
                  <c:v>6.920415224913495E-3</c:v>
                </c:pt>
                <c:pt idx="867">
                  <c:v>6.9124423963133645E-3</c:v>
                </c:pt>
                <c:pt idx="868">
                  <c:v>6.9044879171461446E-3</c:v>
                </c:pt>
                <c:pt idx="869">
                  <c:v>6.8965517241379309E-3</c:v>
                </c:pt>
                <c:pt idx="870">
                  <c:v>6.8886337543053958E-3</c:v>
                </c:pt>
                <c:pt idx="871">
                  <c:v>6.8807339449541288E-3</c:v>
                </c:pt>
                <c:pt idx="872">
                  <c:v>6.8728522336769758E-3</c:v>
                </c:pt>
                <c:pt idx="873">
                  <c:v>6.8649885583524023E-3</c:v>
                </c:pt>
                <c:pt idx="874">
                  <c:v>6.8571428571428568E-3</c:v>
                </c:pt>
                <c:pt idx="875">
                  <c:v>6.8493150684931503E-3</c:v>
                </c:pt>
                <c:pt idx="876">
                  <c:v>6.8415051311288486E-3</c:v>
                </c:pt>
                <c:pt idx="877">
                  <c:v>6.8337129840546698E-3</c:v>
                </c:pt>
                <c:pt idx="878">
                  <c:v>6.8259385665529011E-3</c:v>
                </c:pt>
                <c:pt idx="879">
                  <c:v>6.8181818181818179E-3</c:v>
                </c:pt>
                <c:pt idx="880">
                  <c:v>6.8104426787741201E-3</c:v>
                </c:pt>
                <c:pt idx="881">
                  <c:v>6.8027210884353739E-3</c:v>
                </c:pt>
                <c:pt idx="882">
                  <c:v>6.7950169875424689E-3</c:v>
                </c:pt>
                <c:pt idx="883">
                  <c:v>6.7873303167420816E-3</c:v>
                </c:pt>
                <c:pt idx="884">
                  <c:v>6.7796610169491523E-3</c:v>
                </c:pt>
                <c:pt idx="885">
                  <c:v>6.7720090293453723E-3</c:v>
                </c:pt>
                <c:pt idx="886">
                  <c:v>6.7643742953776773E-3</c:v>
                </c:pt>
                <c:pt idx="887">
                  <c:v>6.7567567567567571E-3</c:v>
                </c:pt>
                <c:pt idx="888">
                  <c:v>6.7491563554555678E-3</c:v>
                </c:pt>
                <c:pt idx="889">
                  <c:v>6.7415730337078653E-3</c:v>
                </c:pt>
                <c:pt idx="890">
                  <c:v>6.7340067340067337E-3</c:v>
                </c:pt>
                <c:pt idx="891">
                  <c:v>6.7264573991031393E-3</c:v>
                </c:pt>
                <c:pt idx="892">
                  <c:v>6.7189249720044789E-3</c:v>
                </c:pt>
                <c:pt idx="893">
                  <c:v>6.7114093959731542E-3</c:v>
                </c:pt>
                <c:pt idx="894">
                  <c:v>6.7039106145251395E-3</c:v>
                </c:pt>
                <c:pt idx="895">
                  <c:v>6.6964285714285711E-3</c:v>
                </c:pt>
                <c:pt idx="896">
                  <c:v>6.688963210702341E-3</c:v>
                </c:pt>
                <c:pt idx="897">
                  <c:v>6.6815144766146995E-3</c:v>
                </c:pt>
                <c:pt idx="898">
                  <c:v>6.6740823136818691E-3</c:v>
                </c:pt>
                <c:pt idx="899">
                  <c:v>6.6666666666666671E-3</c:v>
                </c:pt>
                <c:pt idx="900">
                  <c:v>6.6592674805771362E-3</c:v>
                </c:pt>
                <c:pt idx="901">
                  <c:v>6.6518847006651885E-3</c:v>
                </c:pt>
                <c:pt idx="902">
                  <c:v>6.6445182724252493E-3</c:v>
                </c:pt>
                <c:pt idx="903">
                  <c:v>6.6371681415929203E-3</c:v>
                </c:pt>
                <c:pt idx="904">
                  <c:v>6.6298342541436465E-3</c:v>
                </c:pt>
                <c:pt idx="905">
                  <c:v>6.6225165562913907E-3</c:v>
                </c:pt>
                <c:pt idx="906">
                  <c:v>6.615214994487321E-3</c:v>
                </c:pt>
                <c:pt idx="907">
                  <c:v>6.6079295154185024E-3</c:v>
                </c:pt>
                <c:pt idx="908">
                  <c:v>6.6006600660066007E-3</c:v>
                </c:pt>
                <c:pt idx="909">
                  <c:v>6.5934065934065934E-3</c:v>
                </c:pt>
                <c:pt idx="910">
                  <c:v>6.5861690450054883E-3</c:v>
                </c:pt>
                <c:pt idx="911">
                  <c:v>6.5789473684210523E-3</c:v>
                </c:pt>
                <c:pt idx="912">
                  <c:v>6.5717415115005475E-3</c:v>
                </c:pt>
                <c:pt idx="913">
                  <c:v>6.5645514223194746E-3</c:v>
                </c:pt>
                <c:pt idx="914">
                  <c:v>6.5573770491803279E-3</c:v>
                </c:pt>
                <c:pt idx="915">
                  <c:v>6.5502183406113534E-3</c:v>
                </c:pt>
                <c:pt idx="916">
                  <c:v>6.5430752453653216E-3</c:v>
                </c:pt>
                <c:pt idx="917">
                  <c:v>6.5359477124183009E-3</c:v>
                </c:pt>
                <c:pt idx="918">
                  <c:v>6.5288356909684441E-3</c:v>
                </c:pt>
                <c:pt idx="919">
                  <c:v>6.5217391304347823E-3</c:v>
                </c:pt>
                <c:pt idx="920">
                  <c:v>6.5146579804560263E-3</c:v>
                </c:pt>
                <c:pt idx="921">
                  <c:v>6.5075921908893707E-3</c:v>
                </c:pt>
                <c:pt idx="922">
                  <c:v>6.5005417118093175E-3</c:v>
                </c:pt>
                <c:pt idx="923">
                  <c:v>6.4935064935064939E-3</c:v>
                </c:pt>
                <c:pt idx="924">
                  <c:v>6.4864864864864862E-3</c:v>
                </c:pt>
                <c:pt idx="925">
                  <c:v>6.4794816414686825E-3</c:v>
                </c:pt>
                <c:pt idx="926">
                  <c:v>6.4724919093851136E-3</c:v>
                </c:pt>
                <c:pt idx="927">
                  <c:v>6.4655172413793103E-3</c:v>
                </c:pt>
                <c:pt idx="928">
                  <c:v>6.4585575888051671E-3</c:v>
                </c:pt>
                <c:pt idx="929">
                  <c:v>6.4516129032258064E-3</c:v>
                </c:pt>
                <c:pt idx="930">
                  <c:v>6.44468313641246E-3</c:v>
                </c:pt>
                <c:pt idx="931">
                  <c:v>6.4377682403433476E-3</c:v>
                </c:pt>
                <c:pt idx="932">
                  <c:v>6.4308681672025723E-3</c:v>
                </c:pt>
                <c:pt idx="933">
                  <c:v>6.4239828693790149E-3</c:v>
                </c:pt>
                <c:pt idx="934">
                  <c:v>6.4171122994652408E-3</c:v>
                </c:pt>
                <c:pt idx="935">
                  <c:v>6.41025641025641E-3</c:v>
                </c:pt>
                <c:pt idx="936">
                  <c:v>6.4034151547491995E-3</c:v>
                </c:pt>
                <c:pt idx="937">
                  <c:v>6.3965884861407248E-3</c:v>
                </c:pt>
                <c:pt idx="938">
                  <c:v>6.3897763578274758E-3</c:v>
                </c:pt>
                <c:pt idx="939">
                  <c:v>6.382978723404255E-3</c:v>
                </c:pt>
                <c:pt idx="940">
                  <c:v>6.376195536663124E-3</c:v>
                </c:pt>
                <c:pt idx="941">
                  <c:v>6.369426751592357E-3</c:v>
                </c:pt>
                <c:pt idx="942">
                  <c:v>6.3626723223753979E-3</c:v>
                </c:pt>
                <c:pt idx="943">
                  <c:v>6.3559322033898309E-3</c:v>
                </c:pt>
                <c:pt idx="944">
                  <c:v>6.3492063492063492E-3</c:v>
                </c:pt>
                <c:pt idx="945">
                  <c:v>6.3424947145877377E-3</c:v>
                </c:pt>
                <c:pt idx="946">
                  <c:v>6.3357972544878568E-3</c:v>
                </c:pt>
                <c:pt idx="947">
                  <c:v>6.3291139240506328E-3</c:v>
                </c:pt>
                <c:pt idx="948">
                  <c:v>6.3224446786090622E-3</c:v>
                </c:pt>
                <c:pt idx="949">
                  <c:v>6.3157894736842104E-3</c:v>
                </c:pt>
                <c:pt idx="950">
                  <c:v>6.3091482649842269E-3</c:v>
                </c:pt>
                <c:pt idx="951">
                  <c:v>6.3025210084033615E-3</c:v>
                </c:pt>
                <c:pt idx="952">
                  <c:v>6.2959076600209865E-3</c:v>
                </c:pt>
                <c:pt idx="953">
                  <c:v>6.2893081761006293E-3</c:v>
                </c:pt>
                <c:pt idx="954">
                  <c:v>6.2827225130890054E-3</c:v>
                </c:pt>
                <c:pt idx="955">
                  <c:v>6.2761506276150627E-3</c:v>
                </c:pt>
                <c:pt idx="956">
                  <c:v>6.269592476489028E-3</c:v>
                </c:pt>
                <c:pt idx="957">
                  <c:v>6.2630480167014616E-3</c:v>
                </c:pt>
                <c:pt idx="958">
                  <c:v>6.2565172054223151E-3</c:v>
                </c:pt>
                <c:pt idx="959">
                  <c:v>6.2500000000000003E-3</c:v>
                </c:pt>
                <c:pt idx="960">
                  <c:v>6.2434963579604576E-3</c:v>
                </c:pt>
                <c:pt idx="961">
                  <c:v>6.2370062370062374E-3</c:v>
                </c:pt>
                <c:pt idx="962">
                  <c:v>6.2305295950155761E-3</c:v>
                </c:pt>
                <c:pt idx="963">
                  <c:v>6.2240663900414933E-3</c:v>
                </c:pt>
                <c:pt idx="964">
                  <c:v>6.2176165803108805E-3</c:v>
                </c:pt>
                <c:pt idx="965">
                  <c:v>6.2111801242236021E-3</c:v>
                </c:pt>
                <c:pt idx="966">
                  <c:v>6.2047569803516025E-3</c:v>
                </c:pt>
                <c:pt idx="967">
                  <c:v>6.1983471074380167E-3</c:v>
                </c:pt>
                <c:pt idx="968">
                  <c:v>6.1919504643962852E-3</c:v>
                </c:pt>
                <c:pt idx="969">
                  <c:v>6.1855670103092781E-3</c:v>
                </c:pt>
                <c:pt idx="970">
                  <c:v>6.1791967044284241E-3</c:v>
                </c:pt>
                <c:pt idx="971">
                  <c:v>6.1728395061728392E-3</c:v>
                </c:pt>
                <c:pt idx="972">
                  <c:v>6.1664953751284684E-3</c:v>
                </c:pt>
                <c:pt idx="973">
                  <c:v>6.1601642710472282E-3</c:v>
                </c:pt>
                <c:pt idx="974">
                  <c:v>6.1538461538461538E-3</c:v>
                </c:pt>
                <c:pt idx="975">
                  <c:v>6.1475409836065573E-3</c:v>
                </c:pt>
                <c:pt idx="976">
                  <c:v>6.1412487205731829E-3</c:v>
                </c:pt>
                <c:pt idx="977">
                  <c:v>6.1349693251533744E-3</c:v>
                </c:pt>
                <c:pt idx="978">
                  <c:v>6.1287027579162408E-3</c:v>
                </c:pt>
                <c:pt idx="979">
                  <c:v>6.1224489795918364E-3</c:v>
                </c:pt>
                <c:pt idx="980">
                  <c:v>6.1162079510703364E-3</c:v>
                </c:pt>
                <c:pt idx="981">
                  <c:v>6.1099796334012219E-3</c:v>
                </c:pt>
                <c:pt idx="982">
                  <c:v>6.1037639877924718E-3</c:v>
                </c:pt>
                <c:pt idx="983">
                  <c:v>6.0975609756097563E-3</c:v>
                </c:pt>
                <c:pt idx="984">
                  <c:v>6.0913705583756344E-3</c:v>
                </c:pt>
                <c:pt idx="985">
                  <c:v>6.0851926977687626E-3</c:v>
                </c:pt>
                <c:pt idx="986">
                  <c:v>6.0790273556231003E-3</c:v>
                </c:pt>
                <c:pt idx="987">
                  <c:v>6.0728744939271256E-3</c:v>
                </c:pt>
                <c:pt idx="988">
                  <c:v>6.0667340748230538E-3</c:v>
                </c:pt>
                <c:pt idx="989">
                  <c:v>6.0606060606060606E-3</c:v>
                </c:pt>
                <c:pt idx="990">
                  <c:v>6.0544904137235112E-3</c:v>
                </c:pt>
                <c:pt idx="991">
                  <c:v>6.0483870967741934E-3</c:v>
                </c:pt>
                <c:pt idx="992">
                  <c:v>6.0422960725075529E-3</c:v>
                </c:pt>
                <c:pt idx="993">
                  <c:v>6.0362173038229373E-3</c:v>
                </c:pt>
                <c:pt idx="994">
                  <c:v>6.030150753768844E-3</c:v>
                </c:pt>
                <c:pt idx="995">
                  <c:v>6.024096385542169E-3</c:v>
                </c:pt>
                <c:pt idx="996">
                  <c:v>6.018054162487462E-3</c:v>
                </c:pt>
                <c:pt idx="997">
                  <c:v>6.0120240480961923E-3</c:v>
                </c:pt>
                <c:pt idx="998">
                  <c:v>6.006006006006006E-3</c:v>
                </c:pt>
                <c:pt idx="999">
                  <c:v>6.0000000000000001E-3</c:v>
                </c:pt>
                <c:pt idx="1000">
                  <c:v>5.994005994005994E-3</c:v>
                </c:pt>
                <c:pt idx="1001">
                  <c:v>5.9880239520958087E-3</c:v>
                </c:pt>
                <c:pt idx="1002">
                  <c:v>5.9820538384845467E-3</c:v>
                </c:pt>
                <c:pt idx="1003">
                  <c:v>5.9760956175298804E-3</c:v>
                </c:pt>
                <c:pt idx="1004">
                  <c:v>5.9701492537313433E-3</c:v>
                </c:pt>
                <c:pt idx="1005">
                  <c:v>5.9642147117296221E-3</c:v>
                </c:pt>
                <c:pt idx="1006">
                  <c:v>5.9582919563058593E-3</c:v>
                </c:pt>
                <c:pt idx="1007">
                  <c:v>5.9523809523809521E-3</c:v>
                </c:pt>
                <c:pt idx="1008">
                  <c:v>5.9464816650148661E-3</c:v>
                </c:pt>
                <c:pt idx="1009">
                  <c:v>5.9405940594059407E-3</c:v>
                </c:pt>
                <c:pt idx="1010">
                  <c:v>5.9347181008902079E-3</c:v>
                </c:pt>
                <c:pt idx="1011">
                  <c:v>5.9288537549407111E-3</c:v>
                </c:pt>
                <c:pt idx="1012">
                  <c:v>5.9230009871668312E-3</c:v>
                </c:pt>
                <c:pt idx="1013">
                  <c:v>5.9171597633136093E-3</c:v>
                </c:pt>
                <c:pt idx="1014">
                  <c:v>5.9113300492610842E-3</c:v>
                </c:pt>
                <c:pt idx="1015">
                  <c:v>5.905511811023622E-3</c:v>
                </c:pt>
                <c:pt idx="1016">
                  <c:v>5.8997050147492625E-3</c:v>
                </c:pt>
                <c:pt idx="1017">
                  <c:v>5.893909626719057E-3</c:v>
                </c:pt>
                <c:pt idx="1018">
                  <c:v>5.8881256133464181E-3</c:v>
                </c:pt>
                <c:pt idx="1019">
                  <c:v>5.8823529411764705E-3</c:v>
                </c:pt>
                <c:pt idx="1020">
                  <c:v>5.8765915768854062E-3</c:v>
                </c:pt>
                <c:pt idx="1021">
                  <c:v>5.8708414872798431E-3</c:v>
                </c:pt>
                <c:pt idx="1022">
                  <c:v>5.8651026392961877E-3</c:v>
                </c:pt>
                <c:pt idx="1023">
                  <c:v>5.859375E-3</c:v>
                </c:pt>
                <c:pt idx="1024">
                  <c:v>5.8536585365853658E-3</c:v>
                </c:pt>
                <c:pt idx="1025">
                  <c:v>5.8479532163742687E-3</c:v>
                </c:pt>
                <c:pt idx="1026">
                  <c:v>5.8422590068159686E-3</c:v>
                </c:pt>
                <c:pt idx="1027">
                  <c:v>5.8365758754863814E-3</c:v>
                </c:pt>
                <c:pt idx="1028">
                  <c:v>5.8309037900874635E-3</c:v>
                </c:pt>
                <c:pt idx="1029">
                  <c:v>5.8252427184466021E-3</c:v>
                </c:pt>
                <c:pt idx="1030">
                  <c:v>5.8195926285160042E-3</c:v>
                </c:pt>
                <c:pt idx="1031">
                  <c:v>5.8139534883720929E-3</c:v>
                </c:pt>
                <c:pt idx="1032">
                  <c:v>5.8083252662149082E-3</c:v>
                </c:pt>
                <c:pt idx="1033">
                  <c:v>5.8027079303675051E-3</c:v>
                </c:pt>
                <c:pt idx="1034">
                  <c:v>5.7971014492753624E-3</c:v>
                </c:pt>
                <c:pt idx="1035">
                  <c:v>5.7915057915057912E-3</c:v>
                </c:pt>
                <c:pt idx="1036">
                  <c:v>5.7859209257473485E-3</c:v>
                </c:pt>
                <c:pt idx="1037">
                  <c:v>5.7803468208092483E-3</c:v>
                </c:pt>
                <c:pt idx="1038">
                  <c:v>5.7747834456207889E-3</c:v>
                </c:pt>
                <c:pt idx="1039">
                  <c:v>5.7692307692307696E-3</c:v>
                </c:pt>
                <c:pt idx="1040">
                  <c:v>5.763688760806916E-3</c:v>
                </c:pt>
                <c:pt idx="1041">
                  <c:v>5.7581573896353169E-3</c:v>
                </c:pt>
                <c:pt idx="1042">
                  <c:v>5.7526366251198467E-3</c:v>
                </c:pt>
                <c:pt idx="1043">
                  <c:v>5.7471264367816091E-3</c:v>
                </c:pt>
                <c:pt idx="1044">
                  <c:v>5.7416267942583732E-3</c:v>
                </c:pt>
                <c:pt idx="1045">
                  <c:v>5.7361376673040155E-3</c:v>
                </c:pt>
                <c:pt idx="1046">
                  <c:v>5.7306590257879654E-3</c:v>
                </c:pt>
                <c:pt idx="1047">
                  <c:v>5.7251908396946565E-3</c:v>
                </c:pt>
                <c:pt idx="1048">
                  <c:v>5.7197330791229741E-3</c:v>
                </c:pt>
                <c:pt idx="1049">
                  <c:v>5.7142857142857143E-3</c:v>
                </c:pt>
                <c:pt idx="1050">
                  <c:v>5.708848715509039E-3</c:v>
                </c:pt>
                <c:pt idx="1051">
                  <c:v>5.7034220532319393E-3</c:v>
                </c:pt>
                <c:pt idx="1052">
                  <c:v>5.6980056980056983E-3</c:v>
                </c:pt>
                <c:pt idx="1053">
                  <c:v>5.6925996204933585E-3</c:v>
                </c:pt>
                <c:pt idx="1054">
                  <c:v>5.6872037914691941E-3</c:v>
                </c:pt>
                <c:pt idx="1055">
                  <c:v>5.681818181818182E-3</c:v>
                </c:pt>
                <c:pt idx="1056">
                  <c:v>5.6764427625354778E-3</c:v>
                </c:pt>
                <c:pt idx="1057">
                  <c:v>5.6710775047258983E-3</c:v>
                </c:pt>
                <c:pt idx="1058">
                  <c:v>5.6657223796033997E-3</c:v>
                </c:pt>
                <c:pt idx="1059">
                  <c:v>5.6603773584905656E-3</c:v>
                </c:pt>
                <c:pt idx="1060">
                  <c:v>5.6550424128180964E-3</c:v>
                </c:pt>
                <c:pt idx="1061">
                  <c:v>5.6497175141242938E-3</c:v>
                </c:pt>
                <c:pt idx="1062">
                  <c:v>5.6444026340545629E-3</c:v>
                </c:pt>
                <c:pt idx="1063">
                  <c:v>5.6390977443609019E-3</c:v>
                </c:pt>
                <c:pt idx="1064">
                  <c:v>5.6338028169014088E-3</c:v>
                </c:pt>
                <c:pt idx="1065">
                  <c:v>5.6285178236397749E-3</c:v>
                </c:pt>
                <c:pt idx="1066">
                  <c:v>5.6232427366447986E-3</c:v>
                </c:pt>
                <c:pt idx="1067">
                  <c:v>5.6179775280898875E-3</c:v>
                </c:pt>
                <c:pt idx="1068">
                  <c:v>5.6127221702525721E-3</c:v>
                </c:pt>
                <c:pt idx="1069">
                  <c:v>5.6074766355140183E-3</c:v>
                </c:pt>
                <c:pt idx="1070">
                  <c:v>5.6022408963585435E-3</c:v>
                </c:pt>
                <c:pt idx="1071">
                  <c:v>5.597014925373134E-3</c:v>
                </c:pt>
                <c:pt idx="1072">
                  <c:v>5.5917986952469714E-3</c:v>
                </c:pt>
                <c:pt idx="1073">
                  <c:v>5.5865921787709499E-3</c:v>
                </c:pt>
                <c:pt idx="1074">
                  <c:v>5.5813953488372094E-3</c:v>
                </c:pt>
                <c:pt idx="1075">
                  <c:v>5.5762081784386614E-3</c:v>
                </c:pt>
                <c:pt idx="1076">
                  <c:v>5.5710306406685237E-3</c:v>
                </c:pt>
                <c:pt idx="1077">
                  <c:v>5.5658627087198514E-3</c:v>
                </c:pt>
                <c:pt idx="1078">
                  <c:v>5.5607043558850789E-3</c:v>
                </c:pt>
                <c:pt idx="1079">
                  <c:v>5.5555555555555558E-3</c:v>
                </c:pt>
                <c:pt idx="1080">
                  <c:v>5.5504162812210914E-3</c:v>
                </c:pt>
                <c:pt idx="1081">
                  <c:v>5.5452865064695009E-3</c:v>
                </c:pt>
                <c:pt idx="1082">
                  <c:v>5.5401662049861496E-3</c:v>
                </c:pt>
                <c:pt idx="1083">
                  <c:v>5.5350553505535052E-3</c:v>
                </c:pt>
                <c:pt idx="1084">
                  <c:v>5.5299539170506912E-3</c:v>
                </c:pt>
                <c:pt idx="1085">
                  <c:v>5.5248618784530384E-3</c:v>
                </c:pt>
                <c:pt idx="1086">
                  <c:v>5.5197792088316471E-3</c:v>
                </c:pt>
                <c:pt idx="1087">
                  <c:v>5.5147058823529415E-3</c:v>
                </c:pt>
                <c:pt idx="1088">
                  <c:v>5.5096418732782371E-3</c:v>
                </c:pt>
                <c:pt idx="1089">
                  <c:v>5.5045871559633031E-3</c:v>
                </c:pt>
                <c:pt idx="1090">
                  <c:v>5.4995417048579283E-3</c:v>
                </c:pt>
                <c:pt idx="1091">
                  <c:v>5.4945054945054949E-3</c:v>
                </c:pt>
                <c:pt idx="1092">
                  <c:v>5.4894784995425435E-3</c:v>
                </c:pt>
                <c:pt idx="1093">
                  <c:v>5.4844606946983544E-3</c:v>
                </c:pt>
                <c:pt idx="1094">
                  <c:v>5.4794520547945206E-3</c:v>
                </c:pt>
                <c:pt idx="1095">
                  <c:v>5.4744525547445258E-3</c:v>
                </c:pt>
                <c:pt idx="1096">
                  <c:v>5.4694621695533276E-3</c:v>
                </c:pt>
                <c:pt idx="1097">
                  <c:v>5.4644808743169399E-3</c:v>
                </c:pt>
                <c:pt idx="1098">
                  <c:v>5.4595086442220204E-3</c:v>
                </c:pt>
                <c:pt idx="1099">
                  <c:v>5.454545454545455E-3</c:v>
                </c:pt>
                <c:pt idx="1100">
                  <c:v>5.4495912806539508E-3</c:v>
                </c:pt>
                <c:pt idx="1101">
                  <c:v>5.4446460980036296E-3</c:v>
                </c:pt>
                <c:pt idx="1102">
                  <c:v>5.4397098821396192E-3</c:v>
                </c:pt>
                <c:pt idx="1103">
                  <c:v>5.434782608695652E-3</c:v>
                </c:pt>
                <c:pt idx="1104">
                  <c:v>5.4298642533936649E-3</c:v>
                </c:pt>
                <c:pt idx="1105">
                  <c:v>5.4249547920433997E-3</c:v>
                </c:pt>
                <c:pt idx="1106">
                  <c:v>5.4200542005420054E-3</c:v>
                </c:pt>
                <c:pt idx="1107">
                  <c:v>5.415162454873646E-3</c:v>
                </c:pt>
                <c:pt idx="1108">
                  <c:v>5.4102795311091077E-3</c:v>
                </c:pt>
                <c:pt idx="1109">
                  <c:v>5.4054054054054057E-3</c:v>
                </c:pt>
                <c:pt idx="1110">
                  <c:v>5.4005400540054005E-3</c:v>
                </c:pt>
                <c:pt idx="1111">
                  <c:v>5.3956834532374104E-3</c:v>
                </c:pt>
                <c:pt idx="1112">
                  <c:v>5.3908355795148251E-3</c:v>
                </c:pt>
                <c:pt idx="1113">
                  <c:v>5.3859964093357273E-3</c:v>
                </c:pt>
                <c:pt idx="1114">
                  <c:v>5.3811659192825115E-3</c:v>
                </c:pt>
                <c:pt idx="1115">
                  <c:v>5.3763440860215058E-3</c:v>
                </c:pt>
                <c:pt idx="1116">
                  <c:v>5.3715308863025966E-3</c:v>
                </c:pt>
                <c:pt idx="1117">
                  <c:v>5.3667262969588547E-3</c:v>
                </c:pt>
                <c:pt idx="1118">
                  <c:v>5.3619302949061663E-3</c:v>
                </c:pt>
                <c:pt idx="1119">
                  <c:v>5.3571428571428572E-3</c:v>
                </c:pt>
                <c:pt idx="1120">
                  <c:v>5.3523639607493305E-3</c:v>
                </c:pt>
                <c:pt idx="1121">
                  <c:v>5.3475935828877002E-3</c:v>
                </c:pt>
                <c:pt idx="1122">
                  <c:v>5.3428317008014248E-3</c:v>
                </c:pt>
                <c:pt idx="1123">
                  <c:v>5.3380782918149468E-3</c:v>
                </c:pt>
                <c:pt idx="1124">
                  <c:v>5.3333333333333332E-3</c:v>
                </c:pt>
                <c:pt idx="1125">
                  <c:v>5.3285968028419185E-3</c:v>
                </c:pt>
                <c:pt idx="1126">
                  <c:v>5.3238686779059448E-3</c:v>
                </c:pt>
                <c:pt idx="1127">
                  <c:v>5.3191489361702126E-3</c:v>
                </c:pt>
                <c:pt idx="1128">
                  <c:v>5.3144375553587243E-3</c:v>
                </c:pt>
                <c:pt idx="1129">
                  <c:v>5.3097345132743362E-3</c:v>
                </c:pt>
                <c:pt idx="1130">
                  <c:v>5.3050397877984082E-3</c:v>
                </c:pt>
                <c:pt idx="1131">
                  <c:v>5.3003533568904597E-3</c:v>
                </c:pt>
                <c:pt idx="1132">
                  <c:v>5.2956751985878204E-3</c:v>
                </c:pt>
                <c:pt idx="1133">
                  <c:v>5.2910052910052907E-3</c:v>
                </c:pt>
                <c:pt idx="1134">
                  <c:v>5.2863436123348016E-3</c:v>
                </c:pt>
                <c:pt idx="1135">
                  <c:v>5.2816901408450703E-3</c:v>
                </c:pt>
                <c:pt idx="1136">
                  <c:v>5.2770448548812663E-3</c:v>
                </c:pt>
                <c:pt idx="1137">
                  <c:v>5.272407732864675E-3</c:v>
                </c:pt>
                <c:pt idx="1138">
                  <c:v>5.2677787532923615E-3</c:v>
                </c:pt>
                <c:pt idx="1139">
                  <c:v>5.263157894736842E-3</c:v>
                </c:pt>
                <c:pt idx="1140">
                  <c:v>5.2585451358457495E-3</c:v>
                </c:pt>
                <c:pt idx="1141">
                  <c:v>5.2539404553415062E-3</c:v>
                </c:pt>
                <c:pt idx="1142">
                  <c:v>5.2493438320209973E-3</c:v>
                </c:pt>
                <c:pt idx="1143">
                  <c:v>5.244755244755245E-3</c:v>
                </c:pt>
                <c:pt idx="1144">
                  <c:v>5.2401746724890829E-3</c:v>
                </c:pt>
                <c:pt idx="1145">
                  <c:v>5.235602094240838E-3</c:v>
                </c:pt>
                <c:pt idx="1146">
                  <c:v>5.2310374891020054E-3</c:v>
                </c:pt>
                <c:pt idx="1147">
                  <c:v>5.2264808362369342E-3</c:v>
                </c:pt>
                <c:pt idx="1148">
                  <c:v>5.2219321148825066E-3</c:v>
                </c:pt>
                <c:pt idx="1149">
                  <c:v>5.2173913043478265E-3</c:v>
                </c:pt>
                <c:pt idx="1150">
                  <c:v>5.2128583840139013E-3</c:v>
                </c:pt>
                <c:pt idx="1151">
                  <c:v>5.208333333333333E-3</c:v>
                </c:pt>
                <c:pt idx="1152">
                  <c:v>5.2038161318300087E-3</c:v>
                </c:pt>
                <c:pt idx="1153">
                  <c:v>5.1993067590987872E-3</c:v>
                </c:pt>
                <c:pt idx="1154">
                  <c:v>5.1948051948051948E-3</c:v>
                </c:pt>
                <c:pt idx="1155">
                  <c:v>5.1903114186851208E-3</c:v>
                </c:pt>
                <c:pt idx="1156">
                  <c:v>5.1858254105445114E-3</c:v>
                </c:pt>
                <c:pt idx="1157">
                  <c:v>5.1813471502590676E-3</c:v>
                </c:pt>
                <c:pt idx="1158">
                  <c:v>5.1768766177739426E-3</c:v>
                </c:pt>
                <c:pt idx="1159">
                  <c:v>5.1724137931034482E-3</c:v>
                </c:pt>
                <c:pt idx="1160">
                  <c:v>5.1679586563307496E-3</c:v>
                </c:pt>
                <c:pt idx="1161">
                  <c:v>5.1635111876075735E-3</c:v>
                </c:pt>
                <c:pt idx="1162">
                  <c:v>5.1590713671539126E-3</c:v>
                </c:pt>
                <c:pt idx="1163">
                  <c:v>5.1546391752577319E-3</c:v>
                </c:pt>
                <c:pt idx="1164">
                  <c:v>5.1502145922746783E-3</c:v>
                </c:pt>
                <c:pt idx="1165">
                  <c:v>5.1457975986277877E-3</c:v>
                </c:pt>
                <c:pt idx="1166">
                  <c:v>5.1413881748071976E-3</c:v>
                </c:pt>
                <c:pt idx="1167">
                  <c:v>5.1369863013698627E-3</c:v>
                </c:pt>
                <c:pt idx="1168">
                  <c:v>5.1325919589392645E-3</c:v>
                </c:pt>
                <c:pt idx="1169">
                  <c:v>5.1282051282051282E-3</c:v>
                </c:pt>
                <c:pt idx="1170">
                  <c:v>5.1238257899231428E-3</c:v>
                </c:pt>
                <c:pt idx="1171">
                  <c:v>5.1194539249146756E-3</c:v>
                </c:pt>
                <c:pt idx="1172">
                  <c:v>5.1150895140664966E-3</c:v>
                </c:pt>
                <c:pt idx="1173">
                  <c:v>5.1107325383304937E-3</c:v>
                </c:pt>
                <c:pt idx="1174">
                  <c:v>5.106382978723404E-3</c:v>
                </c:pt>
                <c:pt idx="1175">
                  <c:v>5.1020408163265302E-3</c:v>
                </c:pt>
                <c:pt idx="1176">
                  <c:v>5.0977060322854716E-3</c:v>
                </c:pt>
                <c:pt idx="1177">
                  <c:v>5.0933786078098476E-3</c:v>
                </c:pt>
                <c:pt idx="1178">
                  <c:v>5.0890585241730284E-3</c:v>
                </c:pt>
                <c:pt idx="1179">
                  <c:v>5.084745762711864E-3</c:v>
                </c:pt>
                <c:pt idx="1180">
                  <c:v>5.0804403048264179E-3</c:v>
                </c:pt>
                <c:pt idx="1181">
                  <c:v>5.076142131979695E-3</c:v>
                </c:pt>
                <c:pt idx="1182">
                  <c:v>5.0718512256973797E-3</c:v>
                </c:pt>
                <c:pt idx="1183">
                  <c:v>5.0675675675675678E-3</c:v>
                </c:pt>
                <c:pt idx="1184">
                  <c:v>5.0632911392405064E-3</c:v>
                </c:pt>
                <c:pt idx="1185">
                  <c:v>5.0590219224283303E-3</c:v>
                </c:pt>
                <c:pt idx="1186">
                  <c:v>5.054759898904802E-3</c:v>
                </c:pt>
                <c:pt idx="1187">
                  <c:v>5.0505050505050509E-3</c:v>
                </c:pt>
                <c:pt idx="1188">
                  <c:v>5.0462573591253156E-3</c:v>
                </c:pt>
                <c:pt idx="1189">
                  <c:v>5.0420168067226894E-3</c:v>
                </c:pt>
                <c:pt idx="1190">
                  <c:v>5.0377833753148613E-3</c:v>
                </c:pt>
                <c:pt idx="1191">
                  <c:v>5.0335570469798654E-3</c:v>
                </c:pt>
                <c:pt idx="1192">
                  <c:v>5.0293378038558257E-3</c:v>
                </c:pt>
                <c:pt idx="1193">
                  <c:v>5.0251256281407036E-3</c:v>
                </c:pt>
                <c:pt idx="1194">
                  <c:v>5.0209205020920501E-3</c:v>
                </c:pt>
                <c:pt idx="1195">
                  <c:v>5.016722408026756E-3</c:v>
                </c:pt>
                <c:pt idx="1196">
                  <c:v>5.0125313283208017E-3</c:v>
                </c:pt>
                <c:pt idx="1197">
                  <c:v>5.008347245409015E-3</c:v>
                </c:pt>
                <c:pt idx="1198">
                  <c:v>5.0041701417848205E-3</c:v>
                </c:pt>
                <c:pt idx="1199">
                  <c:v>5.0000000000000001E-3</c:v>
                </c:pt>
                <c:pt idx="1200">
                  <c:v>4.9958368026644462E-3</c:v>
                </c:pt>
                <c:pt idx="1201">
                  <c:v>4.9916805324459234E-3</c:v>
                </c:pt>
                <c:pt idx="1202">
                  <c:v>4.9875311720698253E-3</c:v>
                </c:pt>
                <c:pt idx="1203">
                  <c:v>4.9833887043189366E-3</c:v>
                </c:pt>
                <c:pt idx="1204">
                  <c:v>4.9792531120331947E-3</c:v>
                </c:pt>
                <c:pt idx="1205">
                  <c:v>4.9751243781094526E-3</c:v>
                </c:pt>
                <c:pt idx="1206">
                  <c:v>4.9710024855012429E-3</c:v>
                </c:pt>
                <c:pt idx="1207">
                  <c:v>4.9668874172185433E-3</c:v>
                </c:pt>
                <c:pt idx="1208">
                  <c:v>4.9627791563275434E-3</c:v>
                </c:pt>
                <c:pt idx="1209">
                  <c:v>4.9586776859504135E-3</c:v>
                </c:pt>
                <c:pt idx="1210">
                  <c:v>4.9545829892650699E-3</c:v>
                </c:pt>
                <c:pt idx="1211">
                  <c:v>4.9504950495049506E-3</c:v>
                </c:pt>
                <c:pt idx="1212">
                  <c:v>4.9464138499587798E-3</c:v>
                </c:pt>
                <c:pt idx="1213">
                  <c:v>4.9423393739703456E-3</c:v>
                </c:pt>
                <c:pt idx="1214">
                  <c:v>4.9382716049382715E-3</c:v>
                </c:pt>
                <c:pt idx="1215">
                  <c:v>4.9342105263157892E-3</c:v>
                </c:pt>
                <c:pt idx="1216">
                  <c:v>4.9301561216105174E-3</c:v>
                </c:pt>
                <c:pt idx="1217">
                  <c:v>4.9261083743842365E-3</c:v>
                </c:pt>
                <c:pt idx="1218">
                  <c:v>4.9220672682526662E-3</c:v>
                </c:pt>
                <c:pt idx="1219">
                  <c:v>4.9180327868852463E-3</c:v>
                </c:pt>
                <c:pt idx="1220">
                  <c:v>4.9140049140049139E-3</c:v>
                </c:pt>
                <c:pt idx="1221">
                  <c:v>4.9099836333878887E-3</c:v>
                </c:pt>
                <c:pt idx="1222">
                  <c:v>4.9059689288634507E-3</c:v>
                </c:pt>
                <c:pt idx="1223">
                  <c:v>4.9019607843137254E-3</c:v>
                </c:pt>
                <c:pt idx="1224">
                  <c:v>4.8979591836734691E-3</c:v>
                </c:pt>
                <c:pt idx="1225">
                  <c:v>4.8939641109298528E-3</c:v>
                </c:pt>
                <c:pt idx="1226">
                  <c:v>4.8899755501222494E-3</c:v>
                </c:pt>
                <c:pt idx="1227">
                  <c:v>4.8859934853420191E-3</c:v>
                </c:pt>
                <c:pt idx="1228">
                  <c:v>4.8820179007323028E-3</c:v>
                </c:pt>
                <c:pt idx="1229">
                  <c:v>4.8780487804878049E-3</c:v>
                </c:pt>
                <c:pt idx="1230">
                  <c:v>4.87408610885459E-3</c:v>
                </c:pt>
                <c:pt idx="1231">
                  <c:v>4.87012987012987E-3</c:v>
                </c:pt>
                <c:pt idx="1232">
                  <c:v>4.8661800486618006E-3</c:v>
                </c:pt>
                <c:pt idx="1233">
                  <c:v>4.8622366288492711E-3</c:v>
                </c:pt>
                <c:pt idx="1234">
                  <c:v>4.8582995951417006E-3</c:v>
                </c:pt>
                <c:pt idx="1235">
                  <c:v>4.8543689320388345E-3</c:v>
                </c:pt>
                <c:pt idx="1236">
                  <c:v>4.850444624090542E-3</c:v>
                </c:pt>
                <c:pt idx="1237">
                  <c:v>4.8465266558966073E-3</c:v>
                </c:pt>
                <c:pt idx="1238">
                  <c:v>4.8426150121065378E-3</c:v>
                </c:pt>
                <c:pt idx="1239">
                  <c:v>4.8387096774193551E-3</c:v>
                </c:pt>
                <c:pt idx="1240">
                  <c:v>4.8348106365834007E-3</c:v>
                </c:pt>
                <c:pt idx="1241">
                  <c:v>4.830917874396135E-3</c:v>
                </c:pt>
                <c:pt idx="1242">
                  <c:v>4.8270313757039418E-3</c:v>
                </c:pt>
                <c:pt idx="1243">
                  <c:v>4.8231511254019296E-3</c:v>
                </c:pt>
                <c:pt idx="1244">
                  <c:v>4.8192771084337354E-3</c:v>
                </c:pt>
                <c:pt idx="1245">
                  <c:v>4.815409309791332E-3</c:v>
                </c:pt>
                <c:pt idx="1246">
                  <c:v>4.8115477145148355E-3</c:v>
                </c:pt>
                <c:pt idx="1247">
                  <c:v>4.807692307692308E-3</c:v>
                </c:pt>
                <c:pt idx="1248">
                  <c:v>4.8038430744595673E-3</c:v>
                </c:pt>
                <c:pt idx="1249">
                  <c:v>4.7999999999999996E-3</c:v>
                </c:pt>
                <c:pt idx="1250">
                  <c:v>4.7961630695443642E-3</c:v>
                </c:pt>
                <c:pt idx="1251">
                  <c:v>4.7923322683706068E-3</c:v>
                </c:pt>
                <c:pt idx="1252">
                  <c:v>4.7885075818036712E-3</c:v>
                </c:pt>
                <c:pt idx="1253">
                  <c:v>4.7846889952153108E-3</c:v>
                </c:pt>
                <c:pt idx="1254">
                  <c:v>4.7808764940239041E-3</c:v>
                </c:pt>
                <c:pt idx="1255">
                  <c:v>4.7770700636942673E-3</c:v>
                </c:pt>
                <c:pt idx="1256">
                  <c:v>4.7732696897374704E-3</c:v>
                </c:pt>
                <c:pt idx="1257">
                  <c:v>4.7694753577106515E-3</c:v>
                </c:pt>
                <c:pt idx="1258">
                  <c:v>4.7656870532168391E-3</c:v>
                </c:pt>
                <c:pt idx="1259">
                  <c:v>4.7619047619047623E-3</c:v>
                </c:pt>
                <c:pt idx="1260">
                  <c:v>4.7581284694686752E-3</c:v>
                </c:pt>
                <c:pt idx="1261">
                  <c:v>4.7543581616481777E-3</c:v>
                </c:pt>
                <c:pt idx="1262">
                  <c:v>4.7505938242280287E-3</c:v>
                </c:pt>
                <c:pt idx="1263">
                  <c:v>4.7468354430379748E-3</c:v>
                </c:pt>
                <c:pt idx="1264">
                  <c:v>4.7430830039525695E-3</c:v>
                </c:pt>
                <c:pt idx="1265">
                  <c:v>4.7393364928909956E-3</c:v>
                </c:pt>
                <c:pt idx="1266">
                  <c:v>4.7355958958168907E-3</c:v>
                </c:pt>
                <c:pt idx="1267">
                  <c:v>4.7318611987381704E-3</c:v>
                </c:pt>
                <c:pt idx="1268">
                  <c:v>4.7281323877068557E-3</c:v>
                </c:pt>
                <c:pt idx="1269">
                  <c:v>4.7244094488188976E-3</c:v>
                </c:pt>
                <c:pt idx="1270">
                  <c:v>4.7206923682140047E-3</c:v>
                </c:pt>
                <c:pt idx="1271">
                  <c:v>4.7169811320754715E-3</c:v>
                </c:pt>
                <c:pt idx="1272">
                  <c:v>4.7132757266300082E-3</c:v>
                </c:pt>
                <c:pt idx="1273">
                  <c:v>4.7095761381475663E-3</c:v>
                </c:pt>
                <c:pt idx="1274">
                  <c:v>4.7058823529411761E-3</c:v>
                </c:pt>
                <c:pt idx="1275">
                  <c:v>4.7021943573667714E-3</c:v>
                </c:pt>
                <c:pt idx="1276">
                  <c:v>4.6985121378230231E-3</c:v>
                </c:pt>
                <c:pt idx="1277">
                  <c:v>4.6948356807511738E-3</c:v>
                </c:pt>
                <c:pt idx="1278">
                  <c:v>4.6911649726348714E-3</c:v>
                </c:pt>
                <c:pt idx="1279">
                  <c:v>4.6874999999999998E-3</c:v>
                </c:pt>
                <c:pt idx="1280">
                  <c:v>4.6838407494145199E-3</c:v>
                </c:pt>
                <c:pt idx="1281">
                  <c:v>4.6801872074882997E-3</c:v>
                </c:pt>
                <c:pt idx="1282">
                  <c:v>4.6765393608729543E-3</c:v>
                </c:pt>
                <c:pt idx="1283">
                  <c:v>4.6728971962616819E-3</c:v>
                </c:pt>
                <c:pt idx="1284">
                  <c:v>4.6692607003891049E-3</c:v>
                </c:pt>
                <c:pt idx="1285">
                  <c:v>4.6656298600311046E-3</c:v>
                </c:pt>
                <c:pt idx="1286">
                  <c:v>4.662004662004662E-3</c:v>
                </c:pt>
                <c:pt idx="1287">
                  <c:v>4.658385093167702E-3</c:v>
                </c:pt>
                <c:pt idx="1288">
                  <c:v>4.6547711404189293E-3</c:v>
                </c:pt>
                <c:pt idx="1289">
                  <c:v>4.6511627906976744E-3</c:v>
                </c:pt>
                <c:pt idx="1290">
                  <c:v>4.6475600309837332E-3</c:v>
                </c:pt>
                <c:pt idx="1291">
                  <c:v>4.6439628482972135E-3</c:v>
                </c:pt>
                <c:pt idx="1292">
                  <c:v>4.6403712296983757E-3</c:v>
                </c:pt>
                <c:pt idx="1293">
                  <c:v>4.6367851622874804E-3</c:v>
                </c:pt>
                <c:pt idx="1294">
                  <c:v>4.633204633204633E-3</c:v>
                </c:pt>
                <c:pt idx="1295">
                  <c:v>4.6296296296296294E-3</c:v>
                </c:pt>
                <c:pt idx="1296">
                  <c:v>4.6260601387818042E-3</c:v>
                </c:pt>
                <c:pt idx="1297">
                  <c:v>4.6224961479198771E-3</c:v>
                </c:pt>
                <c:pt idx="1298">
                  <c:v>4.6189376443418013E-3</c:v>
                </c:pt>
                <c:pt idx="1299">
                  <c:v>4.6153846153846158E-3</c:v>
                </c:pt>
                <c:pt idx="1300">
                  <c:v>4.6118370484242886E-3</c:v>
                </c:pt>
                <c:pt idx="1301">
                  <c:v>4.608294930875576E-3</c:v>
                </c:pt>
                <c:pt idx="1302">
                  <c:v>4.6047582501918651E-3</c:v>
                </c:pt>
                <c:pt idx="1303">
                  <c:v>4.601226993865031E-3</c:v>
                </c:pt>
                <c:pt idx="1304">
                  <c:v>4.5977011494252873E-3</c:v>
                </c:pt>
                <c:pt idx="1305">
                  <c:v>4.5941807044410417E-3</c:v>
                </c:pt>
                <c:pt idx="1306">
                  <c:v>4.5906656465187455E-3</c:v>
                </c:pt>
                <c:pt idx="1307">
                  <c:v>4.5871559633027525E-3</c:v>
                </c:pt>
                <c:pt idx="1308">
                  <c:v>4.5836516424751722E-3</c:v>
                </c:pt>
                <c:pt idx="1309">
                  <c:v>4.5801526717557254E-3</c:v>
                </c:pt>
                <c:pt idx="1310">
                  <c:v>4.5766590389016018E-3</c:v>
                </c:pt>
                <c:pt idx="1311">
                  <c:v>4.5731707317073168E-3</c:v>
                </c:pt>
                <c:pt idx="1312">
                  <c:v>4.56968773800457E-3</c:v>
                </c:pt>
                <c:pt idx="1313">
                  <c:v>4.5662100456621002E-3</c:v>
                </c:pt>
                <c:pt idx="1314">
                  <c:v>4.5627376425855515E-3</c:v>
                </c:pt>
                <c:pt idx="1315">
                  <c:v>4.559270516717325E-3</c:v>
                </c:pt>
                <c:pt idx="1316">
                  <c:v>4.5558086560364463E-3</c:v>
                </c:pt>
                <c:pt idx="1317">
                  <c:v>4.552352048558422E-3</c:v>
                </c:pt>
                <c:pt idx="1318">
                  <c:v>4.5489006823351023E-3</c:v>
                </c:pt>
                <c:pt idx="1319">
                  <c:v>4.5454545454545452E-3</c:v>
                </c:pt>
                <c:pt idx="1320">
                  <c:v>4.5420136260408781E-3</c:v>
                </c:pt>
                <c:pt idx="1321">
                  <c:v>4.5385779122541605E-3</c:v>
                </c:pt>
                <c:pt idx="1322">
                  <c:v>4.5351473922902496E-3</c:v>
                </c:pt>
                <c:pt idx="1323">
                  <c:v>4.5317220543806651E-3</c:v>
                </c:pt>
                <c:pt idx="1324">
                  <c:v>4.528301886792453E-3</c:v>
                </c:pt>
                <c:pt idx="1325">
                  <c:v>4.5248868778280547E-3</c:v>
                </c:pt>
                <c:pt idx="1326">
                  <c:v>4.5214770158251696E-3</c:v>
                </c:pt>
                <c:pt idx="1327">
                  <c:v>4.5180722891566263E-3</c:v>
                </c:pt>
                <c:pt idx="1328">
                  <c:v>4.5146726862302479E-3</c:v>
                </c:pt>
                <c:pt idx="1329">
                  <c:v>4.5112781954887221E-3</c:v>
                </c:pt>
                <c:pt idx="1330">
                  <c:v>4.5078888054094664E-3</c:v>
                </c:pt>
                <c:pt idx="1331">
                  <c:v>4.5045045045045045E-3</c:v>
                </c:pt>
                <c:pt idx="1332">
                  <c:v>4.5011252813203298E-3</c:v>
                </c:pt>
                <c:pt idx="1333">
                  <c:v>4.4977511244377807E-3</c:v>
                </c:pt>
                <c:pt idx="1334">
                  <c:v>4.4943820224719105E-3</c:v>
                </c:pt>
                <c:pt idx="1335">
                  <c:v>4.4910179640718561E-3</c:v>
                </c:pt>
                <c:pt idx="1336">
                  <c:v>4.4876589379207179E-3</c:v>
                </c:pt>
                <c:pt idx="1337">
                  <c:v>4.4843049327354259E-3</c:v>
                </c:pt>
                <c:pt idx="1338">
                  <c:v>4.4809559372666168E-3</c:v>
                </c:pt>
                <c:pt idx="1339">
                  <c:v>4.4776119402985077E-3</c:v>
                </c:pt>
                <c:pt idx="1340">
                  <c:v>4.4742729306487695E-3</c:v>
                </c:pt>
                <c:pt idx="1341">
                  <c:v>4.4709388971684054E-3</c:v>
                </c:pt>
                <c:pt idx="1342">
                  <c:v>4.4676098287416231E-3</c:v>
                </c:pt>
                <c:pt idx="1343">
                  <c:v>4.464285714285714E-3</c:v>
                </c:pt>
                <c:pt idx="1344">
                  <c:v>4.4609665427509295E-3</c:v>
                </c:pt>
                <c:pt idx="1345">
                  <c:v>4.4576523031203564E-3</c:v>
                </c:pt>
                <c:pt idx="1346">
                  <c:v>4.4543429844097994E-3</c:v>
                </c:pt>
                <c:pt idx="1347">
                  <c:v>4.4510385756676559E-3</c:v>
                </c:pt>
                <c:pt idx="1348">
                  <c:v>4.447739065974796E-3</c:v>
                </c:pt>
                <c:pt idx="1349">
                  <c:v>4.4444444444444444E-3</c:v>
                </c:pt>
                <c:pt idx="1350">
                  <c:v>4.4411547002220575E-3</c:v>
                </c:pt>
                <c:pt idx="1351">
                  <c:v>4.4378698224852072E-3</c:v>
                </c:pt>
                <c:pt idx="1352">
                  <c:v>4.434589800443459E-3</c:v>
                </c:pt>
                <c:pt idx="1353">
                  <c:v>4.4313146233382573E-3</c:v>
                </c:pt>
                <c:pt idx="1354">
                  <c:v>4.4280442804428043E-3</c:v>
                </c:pt>
                <c:pt idx="1355">
                  <c:v>4.4247787610619468E-3</c:v>
                </c:pt>
                <c:pt idx="1356">
                  <c:v>4.4215180545320561E-3</c:v>
                </c:pt>
                <c:pt idx="1357">
                  <c:v>4.418262150220913E-3</c:v>
                </c:pt>
                <c:pt idx="1358">
                  <c:v>4.4150110375275938E-3</c:v>
                </c:pt>
                <c:pt idx="1359">
                  <c:v>4.4117647058823529E-3</c:v>
                </c:pt>
                <c:pt idx="1360">
                  <c:v>4.40852314474651E-3</c:v>
                </c:pt>
                <c:pt idx="1361">
                  <c:v>4.4052863436123352E-3</c:v>
                </c:pt>
                <c:pt idx="1362">
                  <c:v>4.4020542920029347E-3</c:v>
                </c:pt>
                <c:pt idx="1363">
                  <c:v>4.3988269794721412E-3</c:v>
                </c:pt>
                <c:pt idx="1364">
                  <c:v>4.3956043956043956E-3</c:v>
                </c:pt>
                <c:pt idx="1365">
                  <c:v>4.3923865300146414E-3</c:v>
                </c:pt>
                <c:pt idx="1366">
                  <c:v>4.3891733723482075E-3</c:v>
                </c:pt>
                <c:pt idx="1367">
                  <c:v>4.3859649122807015E-3</c:v>
                </c:pt>
                <c:pt idx="1368">
                  <c:v>4.3827611395178961E-3</c:v>
                </c:pt>
                <c:pt idx="1369">
                  <c:v>4.3795620437956208E-3</c:v>
                </c:pt>
                <c:pt idx="1370">
                  <c:v>4.3763676148796497E-3</c:v>
                </c:pt>
                <c:pt idx="1371">
                  <c:v>4.3731778425655978E-3</c:v>
                </c:pt>
                <c:pt idx="1372">
                  <c:v>4.3699927166788053E-3</c:v>
                </c:pt>
                <c:pt idx="1373">
                  <c:v>4.3668122270742356E-3</c:v>
                </c:pt>
                <c:pt idx="1374">
                  <c:v>4.3636363636363638E-3</c:v>
                </c:pt>
                <c:pt idx="1375">
                  <c:v>4.3604651162790697E-3</c:v>
                </c:pt>
                <c:pt idx="1376">
                  <c:v>4.3572984749455342E-3</c:v>
                </c:pt>
                <c:pt idx="1377">
                  <c:v>4.3541364296081275E-3</c:v>
                </c:pt>
                <c:pt idx="1378">
                  <c:v>4.3509789702683103E-3</c:v>
                </c:pt>
                <c:pt idx="1379">
                  <c:v>4.3478260869565218E-3</c:v>
                </c:pt>
                <c:pt idx="1380">
                  <c:v>4.3446777697320783E-3</c:v>
                </c:pt>
                <c:pt idx="1381">
                  <c:v>4.3415340086830683E-3</c:v>
                </c:pt>
                <c:pt idx="1382">
                  <c:v>4.3383947939262474E-3</c:v>
                </c:pt>
                <c:pt idx="1383">
                  <c:v>4.335260115606936E-3</c:v>
                </c:pt>
                <c:pt idx="1384">
                  <c:v>4.3321299638989169E-3</c:v>
                </c:pt>
                <c:pt idx="1385">
                  <c:v>4.329004329004329E-3</c:v>
                </c:pt>
                <c:pt idx="1386">
                  <c:v>4.3258832011535686E-3</c:v>
                </c:pt>
                <c:pt idx="1387">
                  <c:v>4.3227665706051877E-3</c:v>
                </c:pt>
                <c:pt idx="1388">
                  <c:v>4.3196544276457886E-3</c:v>
                </c:pt>
                <c:pt idx="1389">
                  <c:v>4.3165467625899279E-3</c:v>
                </c:pt>
                <c:pt idx="1390">
                  <c:v>4.3134435657800141E-3</c:v>
                </c:pt>
                <c:pt idx="1391">
                  <c:v>4.3103448275862068E-3</c:v>
                </c:pt>
                <c:pt idx="1392">
                  <c:v>4.3072505384063172E-3</c:v>
                </c:pt>
                <c:pt idx="1393">
                  <c:v>4.30416068866571E-3</c:v>
                </c:pt>
                <c:pt idx="1394">
                  <c:v>4.3010752688172043E-3</c:v>
                </c:pt>
                <c:pt idx="1395">
                  <c:v>4.2979942693409743E-3</c:v>
                </c:pt>
                <c:pt idx="1396">
                  <c:v>4.2949176807444527E-3</c:v>
                </c:pt>
                <c:pt idx="1397">
                  <c:v>4.2918454935622317E-3</c:v>
                </c:pt>
                <c:pt idx="1398">
                  <c:v>4.2887776983559682E-3</c:v>
                </c:pt>
                <c:pt idx="1399">
                  <c:v>4.2857142857142859E-3</c:v>
                </c:pt>
                <c:pt idx="1400">
                  <c:v>4.2826552462526769E-3</c:v>
                </c:pt>
                <c:pt idx="1401">
                  <c:v>4.2796005706134095E-3</c:v>
                </c:pt>
                <c:pt idx="1402">
                  <c:v>4.2765502494654314E-3</c:v>
                </c:pt>
                <c:pt idx="1403">
                  <c:v>4.2735042735042739E-3</c:v>
                </c:pt>
                <c:pt idx="1404">
                  <c:v>4.2704626334519576E-3</c:v>
                </c:pt>
                <c:pt idx="1405">
                  <c:v>4.2674253200568994E-3</c:v>
                </c:pt>
                <c:pt idx="1406">
                  <c:v>4.2643923240938165E-3</c:v>
                </c:pt>
                <c:pt idx="1407">
                  <c:v>4.261363636363636E-3</c:v>
                </c:pt>
                <c:pt idx="1408">
                  <c:v>4.2583392476933995E-3</c:v>
                </c:pt>
                <c:pt idx="1409">
                  <c:v>4.2553191489361703E-3</c:v>
                </c:pt>
                <c:pt idx="1410">
                  <c:v>4.2523033309709423E-3</c:v>
                </c:pt>
                <c:pt idx="1411">
                  <c:v>4.24929178470255E-3</c:v>
                </c:pt>
                <c:pt idx="1412">
                  <c:v>4.246284501061571E-3</c:v>
                </c:pt>
                <c:pt idx="1413">
                  <c:v>4.2432814710042432E-3</c:v>
                </c:pt>
                <c:pt idx="1414">
                  <c:v>4.2402826855123671E-3</c:v>
                </c:pt>
                <c:pt idx="1415">
                  <c:v>4.2372881355932203E-3</c:v>
                </c:pt>
                <c:pt idx="1416">
                  <c:v>4.2342978122794639E-3</c:v>
                </c:pt>
                <c:pt idx="1417">
                  <c:v>4.2313117066290554E-3</c:v>
                </c:pt>
                <c:pt idx="1418">
                  <c:v>4.2283298097251587E-3</c:v>
                </c:pt>
                <c:pt idx="1419">
                  <c:v>4.2253521126760559E-3</c:v>
                </c:pt>
                <c:pt idx="1420">
                  <c:v>4.22237860661506E-3</c:v>
                </c:pt>
                <c:pt idx="1421">
                  <c:v>4.2194092827004216E-3</c:v>
                </c:pt>
                <c:pt idx="1422">
                  <c:v>4.216444132115249E-3</c:v>
                </c:pt>
                <c:pt idx="1423">
                  <c:v>4.2134831460674156E-3</c:v>
                </c:pt>
                <c:pt idx="1424">
                  <c:v>4.2105263157894736E-3</c:v>
                </c:pt>
                <c:pt idx="1425">
                  <c:v>4.2075736325385693E-3</c:v>
                </c:pt>
                <c:pt idx="1426">
                  <c:v>4.2046250875963564E-3</c:v>
                </c:pt>
                <c:pt idx="1427">
                  <c:v>4.2016806722689074E-3</c:v>
                </c:pt>
                <c:pt idx="1428">
                  <c:v>4.1987403778866337E-3</c:v>
                </c:pt>
                <c:pt idx="1429">
                  <c:v>4.1958041958041958E-3</c:v>
                </c:pt>
                <c:pt idx="1430">
                  <c:v>4.1928721174004195E-3</c:v>
                </c:pt>
                <c:pt idx="1431">
                  <c:v>4.1899441340782122E-3</c:v>
                </c:pt>
                <c:pt idx="1432">
                  <c:v>4.1870202372644803E-3</c:v>
                </c:pt>
                <c:pt idx="1433">
                  <c:v>4.1841004184100415E-3</c:v>
                </c:pt>
                <c:pt idx="1434">
                  <c:v>4.181184668989547E-3</c:v>
                </c:pt>
                <c:pt idx="1435">
                  <c:v>4.178272980501393E-3</c:v>
                </c:pt>
                <c:pt idx="1436">
                  <c:v>4.1753653444676405E-3</c:v>
                </c:pt>
                <c:pt idx="1437">
                  <c:v>4.172461752433936E-3</c:v>
                </c:pt>
                <c:pt idx="1438">
                  <c:v>4.1695621959694229E-3</c:v>
                </c:pt>
                <c:pt idx="1439">
                  <c:v>4.1666666666666666E-3</c:v>
                </c:pt>
                <c:pt idx="1440">
                  <c:v>4.1637751561415682E-3</c:v>
                </c:pt>
                <c:pt idx="1441">
                  <c:v>4.160887656033287E-3</c:v>
                </c:pt>
                <c:pt idx="1442">
                  <c:v>4.1580041580041582E-3</c:v>
                </c:pt>
                <c:pt idx="1443">
                  <c:v>4.1551246537396124E-3</c:v>
                </c:pt>
                <c:pt idx="1444">
                  <c:v>4.1522491349480972E-3</c:v>
                </c:pt>
                <c:pt idx="1445">
                  <c:v>4.1493775933609959E-3</c:v>
                </c:pt>
                <c:pt idx="1446">
                  <c:v>4.1465100207325502E-3</c:v>
                </c:pt>
                <c:pt idx="1447">
                  <c:v>4.1436464088397788E-3</c:v>
                </c:pt>
                <c:pt idx="1448">
                  <c:v>4.140786749482402E-3</c:v>
                </c:pt>
                <c:pt idx="1449">
                  <c:v>4.1379310344827587E-3</c:v>
                </c:pt>
                <c:pt idx="1450">
                  <c:v>4.1350792556857337E-3</c:v>
                </c:pt>
                <c:pt idx="1451">
                  <c:v>4.1322314049586778E-3</c:v>
                </c:pt>
                <c:pt idx="1452">
                  <c:v>4.1293874741913286E-3</c:v>
                </c:pt>
                <c:pt idx="1453">
                  <c:v>4.1265474552957355E-3</c:v>
                </c:pt>
                <c:pt idx="1454">
                  <c:v>4.1237113402061857E-3</c:v>
                </c:pt>
                <c:pt idx="1455">
                  <c:v>4.120879120879121E-3</c:v>
                </c:pt>
                <c:pt idx="1456">
                  <c:v>4.1180507892930682E-3</c:v>
                </c:pt>
                <c:pt idx="1457">
                  <c:v>4.11522633744856E-3</c:v>
                </c:pt>
                <c:pt idx="1458">
                  <c:v>4.1124057573680602E-3</c:v>
                </c:pt>
                <c:pt idx="1459">
                  <c:v>4.10958904109589E-3</c:v>
                </c:pt>
                <c:pt idx="1460">
                  <c:v>4.1067761806981521E-3</c:v>
                </c:pt>
                <c:pt idx="1461">
                  <c:v>4.1039671682626538E-3</c:v>
                </c:pt>
                <c:pt idx="1462">
                  <c:v>4.1011619958988381E-3</c:v>
                </c:pt>
                <c:pt idx="1463">
                  <c:v>4.0983606557377051E-3</c:v>
                </c:pt>
                <c:pt idx="1464">
                  <c:v>4.0955631399317407E-3</c:v>
                </c:pt>
                <c:pt idx="1465">
                  <c:v>4.0927694406548429E-3</c:v>
                </c:pt>
                <c:pt idx="1466">
                  <c:v>4.0899795501022499E-3</c:v>
                </c:pt>
                <c:pt idx="1467">
                  <c:v>4.0871934604904629E-3</c:v>
                </c:pt>
                <c:pt idx="1468">
                  <c:v>4.0844111640571815E-3</c:v>
                </c:pt>
                <c:pt idx="1469">
                  <c:v>4.0816326530612249E-3</c:v>
                </c:pt>
                <c:pt idx="1470">
                  <c:v>4.0788579197824611E-3</c:v>
                </c:pt>
                <c:pt idx="1471">
                  <c:v>4.076086956521739E-3</c:v>
                </c:pt>
                <c:pt idx="1472">
                  <c:v>4.0733197556008143E-3</c:v>
                </c:pt>
                <c:pt idx="1473">
                  <c:v>4.0705563093622792E-3</c:v>
                </c:pt>
                <c:pt idx="1474">
                  <c:v>4.0677966101694916E-3</c:v>
                </c:pt>
                <c:pt idx="1475">
                  <c:v>4.0650406504065045E-3</c:v>
                </c:pt>
                <c:pt idx="1476">
                  <c:v>4.062288422477996E-3</c:v>
                </c:pt>
                <c:pt idx="1477">
                  <c:v>4.0595399188092015E-3</c:v>
                </c:pt>
                <c:pt idx="1478">
                  <c:v>4.0567951318458417E-3</c:v>
                </c:pt>
                <c:pt idx="1479">
                  <c:v>4.0540540540540543E-3</c:v>
                </c:pt>
                <c:pt idx="1480">
                  <c:v>4.0513166779203242E-3</c:v>
                </c:pt>
                <c:pt idx="1481">
                  <c:v>4.048582995951417E-3</c:v>
                </c:pt>
                <c:pt idx="1482">
                  <c:v>4.045853000674309E-3</c:v>
                </c:pt>
                <c:pt idx="1483">
                  <c:v>4.0431266846361188E-3</c:v>
                </c:pt>
                <c:pt idx="1484">
                  <c:v>4.0404040404040404E-3</c:v>
                </c:pt>
                <c:pt idx="1485">
                  <c:v>4.0376850605652759E-3</c:v>
                </c:pt>
                <c:pt idx="1486">
                  <c:v>4.0349697377269674E-3</c:v>
                </c:pt>
                <c:pt idx="1487">
                  <c:v>4.0322580645161289E-3</c:v>
                </c:pt>
                <c:pt idx="1488">
                  <c:v>4.0295500335795834E-3</c:v>
                </c:pt>
                <c:pt idx="1489">
                  <c:v>4.0268456375838931E-3</c:v>
                </c:pt>
                <c:pt idx="1490">
                  <c:v>4.0241448692152921E-3</c:v>
                </c:pt>
                <c:pt idx="1491">
                  <c:v>4.0214477211796247E-3</c:v>
                </c:pt>
                <c:pt idx="1492">
                  <c:v>4.0187541862022769E-3</c:v>
                </c:pt>
                <c:pt idx="1493">
                  <c:v>4.0160642570281121E-3</c:v>
                </c:pt>
                <c:pt idx="1494">
                  <c:v>4.0133779264214043E-3</c:v>
                </c:pt>
                <c:pt idx="1495">
                  <c:v>4.0106951871657758E-3</c:v>
                </c:pt>
                <c:pt idx="1496">
                  <c:v>4.0080160320641279E-3</c:v>
                </c:pt>
                <c:pt idx="1497">
                  <c:v>4.0053404539385851E-3</c:v>
                </c:pt>
                <c:pt idx="1498">
                  <c:v>4.0026684456304206E-3</c:v>
                </c:pt>
                <c:pt idx="1499">
                  <c:v>4.0000000000000001E-3</c:v>
                </c:pt>
                <c:pt idx="1500">
                  <c:v>3.9973351099267156E-3</c:v>
                </c:pt>
                <c:pt idx="1501">
                  <c:v>3.9946737683089215E-3</c:v>
                </c:pt>
                <c:pt idx="1502">
                  <c:v>3.9920159680638719E-3</c:v>
                </c:pt>
                <c:pt idx="1503">
                  <c:v>3.9893617021276593E-3</c:v>
                </c:pt>
                <c:pt idx="1504">
                  <c:v>3.9867109634551491E-3</c:v>
                </c:pt>
                <c:pt idx="1505">
                  <c:v>3.9840637450199202E-3</c:v>
                </c:pt>
                <c:pt idx="1506">
                  <c:v>3.9814200398142008E-3</c:v>
                </c:pt>
                <c:pt idx="1507">
                  <c:v>3.9787798408488064E-3</c:v>
                </c:pt>
                <c:pt idx="1508">
                  <c:v>3.9761431411530811E-3</c:v>
                </c:pt>
                <c:pt idx="1509">
                  <c:v>3.9735099337748344E-3</c:v>
                </c:pt>
                <c:pt idx="1510">
                  <c:v>3.9708802117802778E-3</c:v>
                </c:pt>
                <c:pt idx="1511">
                  <c:v>3.968253968253968E-3</c:v>
                </c:pt>
                <c:pt idx="1512">
                  <c:v>3.9656311962987445E-3</c:v>
                </c:pt>
                <c:pt idx="1513">
                  <c:v>3.9630118890356669E-3</c:v>
                </c:pt>
                <c:pt idx="1514">
                  <c:v>3.9603960396039604E-3</c:v>
                </c:pt>
                <c:pt idx="1515">
                  <c:v>3.9577836411609502E-3</c:v>
                </c:pt>
                <c:pt idx="1516">
                  <c:v>3.9551746868820041E-3</c:v>
                </c:pt>
                <c:pt idx="1517">
                  <c:v>3.952569169960474E-3</c:v>
                </c:pt>
                <c:pt idx="1518">
                  <c:v>3.9499670836076368E-3</c:v>
                </c:pt>
                <c:pt idx="1519">
                  <c:v>3.9473684210526317E-3</c:v>
                </c:pt>
                <c:pt idx="1520">
                  <c:v>3.9447731755424065E-3</c:v>
                </c:pt>
                <c:pt idx="1521">
                  <c:v>3.9421813403416554E-3</c:v>
                </c:pt>
                <c:pt idx="1522">
                  <c:v>3.939592908732764E-3</c:v>
                </c:pt>
                <c:pt idx="1523">
                  <c:v>3.937007874015748E-3</c:v>
                </c:pt>
                <c:pt idx="1524">
                  <c:v>3.9344262295081967E-3</c:v>
                </c:pt>
                <c:pt idx="1525">
                  <c:v>3.9318479685452159E-3</c:v>
                </c:pt>
                <c:pt idx="1526">
                  <c:v>3.929273084479371E-3</c:v>
                </c:pt>
                <c:pt idx="1527">
                  <c:v>3.9267015706806281E-3</c:v>
                </c:pt>
                <c:pt idx="1528">
                  <c:v>3.9241334205362983E-3</c:v>
                </c:pt>
                <c:pt idx="1529">
                  <c:v>3.9215686274509803E-3</c:v>
                </c:pt>
                <c:pt idx="1530">
                  <c:v>3.9190071848465057E-3</c:v>
                </c:pt>
                <c:pt idx="1531">
                  <c:v>3.9164490861618795E-3</c:v>
                </c:pt>
                <c:pt idx="1532">
                  <c:v>3.9138943248532287E-3</c:v>
                </c:pt>
                <c:pt idx="1533">
                  <c:v>3.9113428943937422E-3</c:v>
                </c:pt>
                <c:pt idx="1534">
                  <c:v>3.9087947882736158E-3</c:v>
                </c:pt>
                <c:pt idx="1535">
                  <c:v>3.90625E-3</c:v>
                </c:pt>
                <c:pt idx="1536">
                  <c:v>3.9037085230969422E-3</c:v>
                </c:pt>
                <c:pt idx="1537">
                  <c:v>3.9011703511053317E-3</c:v>
                </c:pt>
                <c:pt idx="1538">
                  <c:v>3.8986354775828458E-3</c:v>
                </c:pt>
                <c:pt idx="1539">
                  <c:v>3.8961038961038961E-3</c:v>
                </c:pt>
                <c:pt idx="1540">
                  <c:v>3.8935756002595719E-3</c:v>
                </c:pt>
                <c:pt idx="1541">
                  <c:v>3.8910505836575876E-3</c:v>
                </c:pt>
                <c:pt idx="1542">
                  <c:v>3.8885288399222295E-3</c:v>
                </c:pt>
                <c:pt idx="1543">
                  <c:v>3.8860103626943004E-3</c:v>
                </c:pt>
                <c:pt idx="1544">
                  <c:v>3.8834951456310678E-3</c:v>
                </c:pt>
                <c:pt idx="1545">
                  <c:v>3.8809831824062097E-3</c:v>
                </c:pt>
                <c:pt idx="1546">
                  <c:v>3.8784744667097609E-3</c:v>
                </c:pt>
                <c:pt idx="1547">
                  <c:v>3.875968992248062E-3</c:v>
                </c:pt>
                <c:pt idx="1548">
                  <c:v>3.8734667527437058E-3</c:v>
                </c:pt>
                <c:pt idx="1549">
                  <c:v>3.8709677419354839E-3</c:v>
                </c:pt>
                <c:pt idx="1550">
                  <c:v>3.8684719535783366E-3</c:v>
                </c:pt>
                <c:pt idx="1551">
                  <c:v>3.8659793814432991E-3</c:v>
                </c:pt>
                <c:pt idx="1552">
                  <c:v>3.8634900193174502E-3</c:v>
                </c:pt>
                <c:pt idx="1553">
                  <c:v>3.8610038610038611E-3</c:v>
                </c:pt>
                <c:pt idx="1554">
                  <c:v>3.8585209003215433E-3</c:v>
                </c:pt>
                <c:pt idx="1555">
                  <c:v>3.8560411311053984E-3</c:v>
                </c:pt>
                <c:pt idx="1556">
                  <c:v>3.8535645472061657E-3</c:v>
                </c:pt>
                <c:pt idx="1557">
                  <c:v>3.8510911424903724E-3</c:v>
                </c:pt>
                <c:pt idx="1558">
                  <c:v>3.8486209108402822E-3</c:v>
                </c:pt>
                <c:pt idx="1559">
                  <c:v>3.8461538461538464E-3</c:v>
                </c:pt>
                <c:pt idx="1560">
                  <c:v>3.8436899423446511E-3</c:v>
                </c:pt>
                <c:pt idx="1561">
                  <c:v>3.8412291933418692E-3</c:v>
                </c:pt>
                <c:pt idx="1562">
                  <c:v>3.838771593090211E-3</c:v>
                </c:pt>
                <c:pt idx="1563">
                  <c:v>3.8363171355498722E-3</c:v>
                </c:pt>
                <c:pt idx="1564">
                  <c:v>3.8338658146964857E-3</c:v>
                </c:pt>
                <c:pt idx="1565">
                  <c:v>3.8314176245210726E-3</c:v>
                </c:pt>
                <c:pt idx="1566">
                  <c:v>3.8289725590299937E-3</c:v>
                </c:pt>
                <c:pt idx="1567">
                  <c:v>3.8265306122448979E-3</c:v>
                </c:pt>
                <c:pt idx="1568">
                  <c:v>3.8240917782026767E-3</c:v>
                </c:pt>
                <c:pt idx="1569">
                  <c:v>3.821656050955414E-3</c:v>
                </c:pt>
                <c:pt idx="1570">
                  <c:v>3.8192234245703373E-3</c:v>
                </c:pt>
                <c:pt idx="1571">
                  <c:v>3.8167938931297708E-3</c:v>
                </c:pt>
                <c:pt idx="1572">
                  <c:v>3.8143674507310869E-3</c:v>
                </c:pt>
                <c:pt idx="1573">
                  <c:v>3.8119440914866584E-3</c:v>
                </c:pt>
                <c:pt idx="1574">
                  <c:v>3.8095238095238095E-3</c:v>
                </c:pt>
                <c:pt idx="1575">
                  <c:v>3.8071065989847717E-3</c:v>
                </c:pt>
                <c:pt idx="1576">
                  <c:v>3.8046924540266328E-3</c:v>
                </c:pt>
                <c:pt idx="1577">
                  <c:v>3.8022813688212928E-3</c:v>
                </c:pt>
                <c:pt idx="1578">
                  <c:v>3.7998733375554147E-3</c:v>
                </c:pt>
                <c:pt idx="1579">
                  <c:v>3.7974683544303796E-3</c:v>
                </c:pt>
                <c:pt idx="1580">
                  <c:v>3.7950664136622392E-3</c:v>
                </c:pt>
                <c:pt idx="1581">
                  <c:v>3.7926675094816687E-3</c:v>
                </c:pt>
                <c:pt idx="1582">
                  <c:v>3.7902716361339229E-3</c:v>
                </c:pt>
                <c:pt idx="1583">
                  <c:v>3.787878787878788E-3</c:v>
                </c:pt>
                <c:pt idx="1584">
                  <c:v>3.7854889589905363E-3</c:v>
                </c:pt>
                <c:pt idx="1585">
                  <c:v>3.7831021437578815E-3</c:v>
                </c:pt>
                <c:pt idx="1586">
                  <c:v>3.780718336483932E-3</c:v>
                </c:pt>
                <c:pt idx="1587">
                  <c:v>3.778337531486146E-3</c:v>
                </c:pt>
                <c:pt idx="1588">
                  <c:v>3.775959723096287E-3</c:v>
                </c:pt>
                <c:pt idx="1589">
                  <c:v>3.7735849056603774E-3</c:v>
                </c:pt>
                <c:pt idx="1590">
                  <c:v>3.771213073538655E-3</c:v>
                </c:pt>
                <c:pt idx="1591">
                  <c:v>3.7688442211055275E-3</c:v>
                </c:pt>
                <c:pt idx="1592">
                  <c:v>3.766478342749529E-3</c:v>
                </c:pt>
                <c:pt idx="1593">
                  <c:v>3.7641154328732747E-3</c:v>
                </c:pt>
                <c:pt idx="1594">
                  <c:v>3.761755485893417E-3</c:v>
                </c:pt>
                <c:pt idx="1595">
                  <c:v>3.7593984962406013E-3</c:v>
                </c:pt>
                <c:pt idx="1596">
                  <c:v>3.7570444583594239E-3</c:v>
                </c:pt>
                <c:pt idx="1597">
                  <c:v>3.7546933667083854E-3</c:v>
                </c:pt>
                <c:pt idx="1598">
                  <c:v>3.7523452157598499E-3</c:v>
                </c:pt>
                <c:pt idx="1599">
                  <c:v>3.7499999999999999E-3</c:v>
                </c:pt>
                <c:pt idx="1600">
                  <c:v>3.7476577139287947E-3</c:v>
                </c:pt>
                <c:pt idx="1601">
                  <c:v>3.7453183520599251E-3</c:v>
                </c:pt>
                <c:pt idx="1602">
                  <c:v>3.7429819089207735E-3</c:v>
                </c:pt>
                <c:pt idx="1603">
                  <c:v>3.740648379052369E-3</c:v>
                </c:pt>
                <c:pt idx="1604">
                  <c:v>3.7383177570093459E-3</c:v>
                </c:pt>
                <c:pt idx="1605">
                  <c:v>3.7359900373599006E-3</c:v>
                </c:pt>
                <c:pt idx="1606">
                  <c:v>3.7336652146857498E-3</c:v>
                </c:pt>
                <c:pt idx="1607">
                  <c:v>3.7313432835820895E-3</c:v>
                </c:pt>
                <c:pt idx="1608">
                  <c:v>3.7290242386575512E-3</c:v>
                </c:pt>
                <c:pt idx="1609">
                  <c:v>3.7267080745341614E-3</c:v>
                </c:pt>
                <c:pt idx="1610">
                  <c:v>3.7243947858472998E-3</c:v>
                </c:pt>
                <c:pt idx="1611">
                  <c:v>3.7220843672456576E-3</c:v>
                </c:pt>
                <c:pt idx="1612">
                  <c:v>3.7197768133911966E-3</c:v>
                </c:pt>
                <c:pt idx="1613">
                  <c:v>3.7174721189591076E-3</c:v>
                </c:pt>
                <c:pt idx="1614">
                  <c:v>3.7151702786377707E-3</c:v>
                </c:pt>
                <c:pt idx="1615">
                  <c:v>3.7128712871287127E-3</c:v>
                </c:pt>
                <c:pt idx="1616">
                  <c:v>3.7105751391465678E-3</c:v>
                </c:pt>
                <c:pt idx="1617">
                  <c:v>3.708281829419036E-3</c:v>
                </c:pt>
                <c:pt idx="1618">
                  <c:v>3.7059913526868438E-3</c:v>
                </c:pt>
                <c:pt idx="1619">
                  <c:v>3.7037037037037038E-3</c:v>
                </c:pt>
                <c:pt idx="1620">
                  <c:v>3.7014188772362738E-3</c:v>
                </c:pt>
                <c:pt idx="1621">
                  <c:v>3.6991368680641184E-3</c:v>
                </c:pt>
                <c:pt idx="1622">
                  <c:v>3.6968576709796672E-3</c:v>
                </c:pt>
                <c:pt idx="1623">
                  <c:v>3.6945812807881772E-3</c:v>
                </c:pt>
                <c:pt idx="1624">
                  <c:v>3.6923076923076922E-3</c:v>
                </c:pt>
                <c:pt idx="1625">
                  <c:v>3.6900369003690036E-3</c:v>
                </c:pt>
                <c:pt idx="1626">
                  <c:v>3.6877688998156115E-3</c:v>
                </c:pt>
                <c:pt idx="1627">
                  <c:v>3.6855036855036856E-3</c:v>
                </c:pt>
                <c:pt idx="1628">
                  <c:v>3.6832412523020259E-3</c:v>
                </c:pt>
                <c:pt idx="1629">
                  <c:v>3.6809815950920245E-3</c:v>
                </c:pt>
                <c:pt idx="1630">
                  <c:v>3.678724708767627E-3</c:v>
                </c:pt>
                <c:pt idx="1631">
                  <c:v>3.6764705882352941E-3</c:v>
                </c:pt>
                <c:pt idx="1632">
                  <c:v>3.6742192284139621E-3</c:v>
                </c:pt>
                <c:pt idx="1633">
                  <c:v>3.6719706242350062E-3</c:v>
                </c:pt>
                <c:pt idx="1634">
                  <c:v>3.669724770642202E-3</c:v>
                </c:pt>
                <c:pt idx="1635">
                  <c:v>3.667481662591687E-3</c:v>
                </c:pt>
                <c:pt idx="1636">
                  <c:v>3.6652412950519244E-3</c:v>
                </c:pt>
                <c:pt idx="1637">
                  <c:v>3.663003663003663E-3</c:v>
                </c:pt>
                <c:pt idx="1638">
                  <c:v>3.6607687614399025E-3</c:v>
                </c:pt>
                <c:pt idx="1639">
                  <c:v>3.6585365853658539E-3</c:v>
                </c:pt>
                <c:pt idx="1640">
                  <c:v>3.6563071297989031E-3</c:v>
                </c:pt>
                <c:pt idx="1641">
                  <c:v>3.6540803897685747E-3</c:v>
                </c:pt>
                <c:pt idx="1642">
                  <c:v>3.6518563603164943E-3</c:v>
                </c:pt>
                <c:pt idx="1643">
                  <c:v>3.6496350364963502E-3</c:v>
                </c:pt>
                <c:pt idx="1644">
                  <c:v>3.64741641337386E-3</c:v>
                </c:pt>
                <c:pt idx="1645">
                  <c:v>3.6452004860267314E-3</c:v>
                </c:pt>
                <c:pt idx="1646">
                  <c:v>3.6429872495446266E-3</c:v>
                </c:pt>
                <c:pt idx="1647">
                  <c:v>3.6407766990291263E-3</c:v>
                </c:pt>
                <c:pt idx="1648">
                  <c:v>3.6385688295936932E-3</c:v>
                </c:pt>
                <c:pt idx="1649">
                  <c:v>3.6363636363636364E-3</c:v>
                </c:pt>
                <c:pt idx="1650">
                  <c:v>3.6341611144760752E-3</c:v>
                </c:pt>
                <c:pt idx="1651">
                  <c:v>3.6319612590799033E-3</c:v>
                </c:pt>
                <c:pt idx="1652">
                  <c:v>3.629764065335753E-3</c:v>
                </c:pt>
                <c:pt idx="1653">
                  <c:v>3.6275695284159614E-3</c:v>
                </c:pt>
                <c:pt idx="1654">
                  <c:v>3.6253776435045317E-3</c:v>
                </c:pt>
                <c:pt idx="1655">
                  <c:v>3.6231884057971015E-3</c:v>
                </c:pt>
                <c:pt idx="1656">
                  <c:v>3.6210018105009051E-3</c:v>
                </c:pt>
                <c:pt idx="1657">
                  <c:v>3.6188178528347406E-3</c:v>
                </c:pt>
                <c:pt idx="1658">
                  <c:v>3.616636528028933E-3</c:v>
                </c:pt>
                <c:pt idx="1659">
                  <c:v>3.6144578313253013E-3</c:v>
                </c:pt>
                <c:pt idx="1660">
                  <c:v>3.6122817579771222E-3</c:v>
                </c:pt>
                <c:pt idx="1661">
                  <c:v>3.6101083032490976E-3</c:v>
                </c:pt>
                <c:pt idx="1662">
                  <c:v>3.6079374624173183E-3</c:v>
                </c:pt>
                <c:pt idx="1663">
                  <c:v>3.605769230769231E-3</c:v>
                </c:pt>
                <c:pt idx="1664">
                  <c:v>3.6036036036036037E-3</c:v>
                </c:pt>
                <c:pt idx="1665">
                  <c:v>3.6014405762304922E-3</c:v>
                </c:pt>
                <c:pt idx="1666">
                  <c:v>3.5992801439712059E-3</c:v>
                </c:pt>
                <c:pt idx="1667">
                  <c:v>3.5971223021582736E-3</c:v>
                </c:pt>
                <c:pt idx="1668">
                  <c:v>3.5949670461354103E-3</c:v>
                </c:pt>
                <c:pt idx="1669">
                  <c:v>3.592814371257485E-3</c:v>
                </c:pt>
                <c:pt idx="1670">
                  <c:v>3.5906642728904849E-3</c:v>
                </c:pt>
                <c:pt idx="1671">
                  <c:v>3.5885167464114833E-3</c:v>
                </c:pt>
                <c:pt idx="1672">
                  <c:v>3.5863717872086074E-3</c:v>
                </c:pt>
                <c:pt idx="1673">
                  <c:v>3.5842293906810036E-3</c:v>
                </c:pt>
                <c:pt idx="1674">
                  <c:v>3.582089552238806E-3</c:v>
                </c:pt>
                <c:pt idx="1675">
                  <c:v>3.5799522673031028E-3</c:v>
                </c:pt>
                <c:pt idx="1676">
                  <c:v>3.5778175313059034E-3</c:v>
                </c:pt>
                <c:pt idx="1677">
                  <c:v>3.5756853396901071E-3</c:v>
                </c:pt>
                <c:pt idx="1678">
                  <c:v>3.5735556879094698E-3</c:v>
                </c:pt>
                <c:pt idx="1679">
                  <c:v>3.5714285714285713E-3</c:v>
                </c:pt>
                <c:pt idx="1680">
                  <c:v>3.569303985722784E-3</c:v>
                </c:pt>
                <c:pt idx="1681">
                  <c:v>3.5671819262782403E-3</c:v>
                </c:pt>
                <c:pt idx="1682">
                  <c:v>3.5650623885918001E-3</c:v>
                </c:pt>
                <c:pt idx="1683">
                  <c:v>3.5629453681710215E-3</c:v>
                </c:pt>
                <c:pt idx="1684">
                  <c:v>3.5608308605341245E-3</c:v>
                </c:pt>
                <c:pt idx="1685">
                  <c:v>3.5587188612099642E-3</c:v>
                </c:pt>
                <c:pt idx="1686">
                  <c:v>3.5566093657379964E-3</c:v>
                </c:pt>
                <c:pt idx="1687">
                  <c:v>3.5545023696682463E-3</c:v>
                </c:pt>
                <c:pt idx="1688">
                  <c:v>3.552397868561279E-3</c:v>
                </c:pt>
                <c:pt idx="1689">
                  <c:v>3.5502958579881655E-3</c:v>
                </c:pt>
                <c:pt idx="1690">
                  <c:v>3.5481963335304554E-3</c:v>
                </c:pt>
                <c:pt idx="1691">
                  <c:v>3.5460992907801418E-3</c:v>
                </c:pt>
                <c:pt idx="1692">
                  <c:v>3.5440047253396337E-3</c:v>
                </c:pt>
                <c:pt idx="1693">
                  <c:v>3.5419126328217238E-3</c:v>
                </c:pt>
                <c:pt idx="1694">
                  <c:v>3.5398230088495575E-3</c:v>
                </c:pt>
                <c:pt idx="1695">
                  <c:v>3.5377358490566039E-3</c:v>
                </c:pt>
                <c:pt idx="1696">
                  <c:v>3.5356511490866236E-3</c:v>
                </c:pt>
                <c:pt idx="1697">
                  <c:v>3.5335689045936395E-3</c:v>
                </c:pt>
                <c:pt idx="1698">
                  <c:v>3.5314891112419068E-3</c:v>
                </c:pt>
                <c:pt idx="1699">
                  <c:v>3.5294117647058825E-3</c:v>
                </c:pt>
                <c:pt idx="1700">
                  <c:v>3.5273368606701938E-3</c:v>
                </c:pt>
                <c:pt idx="1701">
                  <c:v>3.5252643948296123E-3</c:v>
                </c:pt>
                <c:pt idx="1702">
                  <c:v>3.5231943628890195E-3</c:v>
                </c:pt>
                <c:pt idx="1703">
                  <c:v>3.5211267605633804E-3</c:v>
                </c:pt>
                <c:pt idx="1704">
                  <c:v>3.5190615835777126E-3</c:v>
                </c:pt>
                <c:pt idx="1705">
                  <c:v>3.5169988276670576E-3</c:v>
                </c:pt>
                <c:pt idx="1706">
                  <c:v>3.5149384885764497E-3</c:v>
                </c:pt>
                <c:pt idx="1707">
                  <c:v>3.5128805620608899E-3</c:v>
                </c:pt>
                <c:pt idx="1708">
                  <c:v>3.5108250438853129E-3</c:v>
                </c:pt>
                <c:pt idx="1709">
                  <c:v>3.5087719298245615E-3</c:v>
                </c:pt>
                <c:pt idx="1710">
                  <c:v>3.5067212156633548E-3</c:v>
                </c:pt>
                <c:pt idx="1711">
                  <c:v>3.5046728971962616E-3</c:v>
                </c:pt>
                <c:pt idx="1712">
                  <c:v>3.5026269702276708E-3</c:v>
                </c:pt>
                <c:pt idx="1713">
                  <c:v>3.5005834305717621E-3</c:v>
                </c:pt>
                <c:pt idx="1714">
                  <c:v>3.4985422740524781E-3</c:v>
                </c:pt>
                <c:pt idx="1715">
                  <c:v>3.4965034965034965E-3</c:v>
                </c:pt>
                <c:pt idx="1716">
                  <c:v>3.4944670937682005E-3</c:v>
                </c:pt>
                <c:pt idx="1717">
                  <c:v>3.4924330616996507E-3</c:v>
                </c:pt>
                <c:pt idx="1718">
                  <c:v>3.4904013961605585E-3</c:v>
                </c:pt>
                <c:pt idx="1719">
                  <c:v>3.4883720930232558E-3</c:v>
                </c:pt>
                <c:pt idx="1720">
                  <c:v>3.4863451481696689E-3</c:v>
                </c:pt>
                <c:pt idx="1721">
                  <c:v>3.4843205574912892E-3</c:v>
                </c:pt>
                <c:pt idx="1722">
                  <c:v>3.4822983168891469E-3</c:v>
                </c:pt>
                <c:pt idx="1723">
                  <c:v>3.4802784222737818E-3</c:v>
                </c:pt>
                <c:pt idx="1724">
                  <c:v>3.4782608695652175E-3</c:v>
                </c:pt>
                <c:pt idx="1725">
                  <c:v>3.4762456546929316E-3</c:v>
                </c:pt>
                <c:pt idx="1726">
                  <c:v>3.4742327735958309E-3</c:v>
                </c:pt>
                <c:pt idx="1727">
                  <c:v>3.472222222222222E-3</c:v>
                </c:pt>
                <c:pt idx="1728">
                  <c:v>3.470213996529786E-3</c:v>
                </c:pt>
                <c:pt idx="1729">
                  <c:v>3.4682080924855491E-3</c:v>
                </c:pt>
                <c:pt idx="1730">
                  <c:v>3.4662045060658577E-3</c:v>
                </c:pt>
                <c:pt idx="1731">
                  <c:v>3.4642032332563512E-3</c:v>
                </c:pt>
                <c:pt idx="1732">
                  <c:v>3.462204270051933E-3</c:v>
                </c:pt>
                <c:pt idx="1733">
                  <c:v>3.4602076124567475E-3</c:v>
                </c:pt>
                <c:pt idx="1734">
                  <c:v>3.4582132564841498E-3</c:v>
                </c:pt>
                <c:pt idx="1735">
                  <c:v>3.4562211981566822E-3</c:v>
                </c:pt>
                <c:pt idx="1736">
                  <c:v>3.4542314335060447E-3</c:v>
                </c:pt>
                <c:pt idx="1737">
                  <c:v>3.4522439585730723E-3</c:v>
                </c:pt>
                <c:pt idx="1738">
                  <c:v>3.4502587694077054E-3</c:v>
                </c:pt>
                <c:pt idx="1739">
                  <c:v>3.4482758620689655E-3</c:v>
                </c:pt>
                <c:pt idx="1740">
                  <c:v>3.4462952326249283E-3</c:v>
                </c:pt>
                <c:pt idx="1741">
                  <c:v>3.4443168771526979E-3</c:v>
                </c:pt>
                <c:pt idx="1742">
                  <c:v>3.4423407917383822E-3</c:v>
                </c:pt>
                <c:pt idx="1743">
                  <c:v>3.4403669724770644E-3</c:v>
                </c:pt>
                <c:pt idx="1744">
                  <c:v>3.4383954154727794E-3</c:v>
                </c:pt>
                <c:pt idx="1745">
                  <c:v>3.4364261168384879E-3</c:v>
                </c:pt>
                <c:pt idx="1746">
                  <c:v>3.4344590726960505E-3</c:v>
                </c:pt>
                <c:pt idx="1747">
                  <c:v>3.4324942791762012E-3</c:v>
                </c:pt>
                <c:pt idx="1748">
                  <c:v>3.4305317324185248E-3</c:v>
                </c:pt>
                <c:pt idx="1749">
                  <c:v>3.4285714285714284E-3</c:v>
                </c:pt>
                <c:pt idx="1750">
                  <c:v>3.4266133637921186E-3</c:v>
                </c:pt>
                <c:pt idx="1751">
                  <c:v>3.4246575342465752E-3</c:v>
                </c:pt>
                <c:pt idx="1752">
                  <c:v>3.4227039361095267E-3</c:v>
                </c:pt>
                <c:pt idx="1753">
                  <c:v>3.4207525655644243E-3</c:v>
                </c:pt>
                <c:pt idx="1754">
                  <c:v>3.4188034188034188E-3</c:v>
                </c:pt>
                <c:pt idx="1755">
                  <c:v>3.4168564920273349E-3</c:v>
                </c:pt>
                <c:pt idx="1756">
                  <c:v>3.4149117814456461E-3</c:v>
                </c:pt>
                <c:pt idx="1757">
                  <c:v>3.4129692832764505E-3</c:v>
                </c:pt>
                <c:pt idx="1758">
                  <c:v>3.4110289937464467E-3</c:v>
                </c:pt>
                <c:pt idx="1759">
                  <c:v>3.4090909090909089E-3</c:v>
                </c:pt>
                <c:pt idx="1760">
                  <c:v>3.4071550255536627E-3</c:v>
                </c:pt>
                <c:pt idx="1761">
                  <c:v>3.4052213393870601E-3</c:v>
                </c:pt>
                <c:pt idx="1762">
                  <c:v>3.4032898468519569E-3</c:v>
                </c:pt>
                <c:pt idx="1763">
                  <c:v>3.4013605442176869E-3</c:v>
                </c:pt>
                <c:pt idx="1764">
                  <c:v>3.3994334277620396E-3</c:v>
                </c:pt>
                <c:pt idx="1765">
                  <c:v>3.3975084937712344E-3</c:v>
                </c:pt>
                <c:pt idx="1766">
                  <c:v>3.3955857385398981E-3</c:v>
                </c:pt>
                <c:pt idx="1767">
                  <c:v>3.3936651583710408E-3</c:v>
                </c:pt>
                <c:pt idx="1768">
                  <c:v>3.3917467495760316E-3</c:v>
                </c:pt>
                <c:pt idx="1769">
                  <c:v>3.3898305084745762E-3</c:v>
                </c:pt>
                <c:pt idx="1770">
                  <c:v>3.3879164313946925E-3</c:v>
                </c:pt>
                <c:pt idx="1771">
                  <c:v>3.3860045146726862E-3</c:v>
                </c:pt>
                <c:pt idx="1772">
                  <c:v>3.3840947546531302E-3</c:v>
                </c:pt>
                <c:pt idx="1773">
                  <c:v>3.3821871476888386E-3</c:v>
                </c:pt>
                <c:pt idx="1774">
                  <c:v>3.3802816901408453E-3</c:v>
                </c:pt>
                <c:pt idx="1775">
                  <c:v>3.3783783783783786E-3</c:v>
                </c:pt>
                <c:pt idx="1776">
                  <c:v>3.3764772087788407E-3</c:v>
                </c:pt>
                <c:pt idx="1777">
                  <c:v>3.3745781777277839E-3</c:v>
                </c:pt>
                <c:pt idx="1778">
                  <c:v>3.3726812816188868E-3</c:v>
                </c:pt>
                <c:pt idx="1779">
                  <c:v>3.3707865168539327E-3</c:v>
                </c:pt>
                <c:pt idx="1780">
                  <c:v>3.368893879842785E-3</c:v>
                </c:pt>
                <c:pt idx="1781">
                  <c:v>3.3670033670033669E-3</c:v>
                </c:pt>
                <c:pt idx="1782">
                  <c:v>3.3651149747616375E-3</c:v>
                </c:pt>
                <c:pt idx="1783">
                  <c:v>3.3632286995515697E-3</c:v>
                </c:pt>
                <c:pt idx="1784">
                  <c:v>3.3613445378151263E-3</c:v>
                </c:pt>
                <c:pt idx="1785">
                  <c:v>3.3594624860022394E-3</c:v>
                </c:pt>
                <c:pt idx="1786">
                  <c:v>3.3575825405707891E-3</c:v>
                </c:pt>
                <c:pt idx="1787">
                  <c:v>3.3557046979865771E-3</c:v>
                </c:pt>
                <c:pt idx="1788">
                  <c:v>3.3538289547233092E-3</c:v>
                </c:pt>
                <c:pt idx="1789">
                  <c:v>3.3519553072625698E-3</c:v>
                </c:pt>
                <c:pt idx="1790">
                  <c:v>3.3500837520938024E-3</c:v>
                </c:pt>
                <c:pt idx="1791">
                  <c:v>3.3482142857142855E-3</c:v>
                </c:pt>
                <c:pt idx="1792">
                  <c:v>3.3463469046291134E-3</c:v>
                </c:pt>
                <c:pt idx="1793">
                  <c:v>3.3444816053511705E-3</c:v>
                </c:pt>
                <c:pt idx="1794">
                  <c:v>3.3426183844011141E-3</c:v>
                </c:pt>
                <c:pt idx="1795">
                  <c:v>3.3407572383073497E-3</c:v>
                </c:pt>
                <c:pt idx="1796">
                  <c:v>3.3388981636060101E-3</c:v>
                </c:pt>
                <c:pt idx="1797">
                  <c:v>3.3370411568409346E-3</c:v>
                </c:pt>
                <c:pt idx="1798">
                  <c:v>3.3351862145636463E-3</c:v>
                </c:pt>
                <c:pt idx="1799">
                  <c:v>3.3333333333333335E-3</c:v>
                </c:pt>
                <c:pt idx="1800">
                  <c:v>3.3314825097168241E-3</c:v>
                </c:pt>
                <c:pt idx="1801">
                  <c:v>3.3296337402885681E-3</c:v>
                </c:pt>
                <c:pt idx="1802">
                  <c:v>3.3277870216306157E-3</c:v>
                </c:pt>
                <c:pt idx="1803">
                  <c:v>3.3259423503325942E-3</c:v>
                </c:pt>
                <c:pt idx="1804">
                  <c:v>3.3240997229916896E-3</c:v>
                </c:pt>
                <c:pt idx="1805">
                  <c:v>3.3222591362126247E-3</c:v>
                </c:pt>
                <c:pt idx="1806">
                  <c:v>3.3204205866076372E-3</c:v>
                </c:pt>
                <c:pt idx="1807">
                  <c:v>3.3185840707964601E-3</c:v>
                </c:pt>
                <c:pt idx="1808">
                  <c:v>3.3167495854063019E-3</c:v>
                </c:pt>
                <c:pt idx="1809">
                  <c:v>3.3149171270718232E-3</c:v>
                </c:pt>
                <c:pt idx="1810">
                  <c:v>3.3130866924351186E-3</c:v>
                </c:pt>
                <c:pt idx="1811">
                  <c:v>3.3112582781456954E-3</c:v>
                </c:pt>
                <c:pt idx="1812">
                  <c:v>3.3094318808604521E-3</c:v>
                </c:pt>
                <c:pt idx="1813">
                  <c:v>3.3076074972436605E-3</c:v>
                </c:pt>
                <c:pt idx="1814">
                  <c:v>3.3057851239669421E-3</c:v>
                </c:pt>
                <c:pt idx="1815">
                  <c:v>3.3039647577092512E-3</c:v>
                </c:pt>
                <c:pt idx="1816">
                  <c:v>3.3021463951568518E-3</c:v>
                </c:pt>
                <c:pt idx="1817">
                  <c:v>3.3003300330033004E-3</c:v>
                </c:pt>
                <c:pt idx="1818">
                  <c:v>3.2985156679494229E-3</c:v>
                </c:pt>
                <c:pt idx="1819">
                  <c:v>3.2967032967032967E-3</c:v>
                </c:pt>
                <c:pt idx="1820">
                  <c:v>3.2948929159802307E-3</c:v>
                </c:pt>
                <c:pt idx="1821">
                  <c:v>3.2930845225027441E-3</c:v>
                </c:pt>
                <c:pt idx="1822">
                  <c:v>3.2912781130005485E-3</c:v>
                </c:pt>
                <c:pt idx="1823">
                  <c:v>3.2894736842105261E-3</c:v>
                </c:pt>
                <c:pt idx="1824">
                  <c:v>3.2876712328767125E-3</c:v>
                </c:pt>
                <c:pt idx="1825">
                  <c:v>3.2858707557502738E-3</c:v>
                </c:pt>
                <c:pt idx="1826">
                  <c:v>3.2840722495894909E-3</c:v>
                </c:pt>
                <c:pt idx="1827">
                  <c:v>3.2822757111597373E-3</c:v>
                </c:pt>
                <c:pt idx="1828">
                  <c:v>3.2804811372334607E-3</c:v>
                </c:pt>
                <c:pt idx="1829">
                  <c:v>3.2786885245901639E-3</c:v>
                </c:pt>
                <c:pt idx="1830">
                  <c:v>3.2768978700163844E-3</c:v>
                </c:pt>
                <c:pt idx="1831">
                  <c:v>3.2751091703056767E-3</c:v>
                </c:pt>
                <c:pt idx="1832">
                  <c:v>3.2733224222585926E-3</c:v>
                </c:pt>
                <c:pt idx="1833">
                  <c:v>3.2715376226826608E-3</c:v>
                </c:pt>
                <c:pt idx="1834">
                  <c:v>3.2697547683923707E-3</c:v>
                </c:pt>
                <c:pt idx="1835">
                  <c:v>3.2679738562091504E-3</c:v>
                </c:pt>
                <c:pt idx="1836">
                  <c:v>3.2661948829613499E-3</c:v>
                </c:pt>
                <c:pt idx="1837">
                  <c:v>3.2644178454842221E-3</c:v>
                </c:pt>
                <c:pt idx="1838">
                  <c:v>3.2626427406199023E-3</c:v>
                </c:pt>
                <c:pt idx="1839">
                  <c:v>3.2608695652173911E-3</c:v>
                </c:pt>
                <c:pt idx="1840">
                  <c:v>3.2590983161325366E-3</c:v>
                </c:pt>
                <c:pt idx="1841">
                  <c:v>3.2573289902280132E-3</c:v>
                </c:pt>
                <c:pt idx="1842">
                  <c:v>3.2555615843733042E-3</c:v>
                </c:pt>
                <c:pt idx="1843">
                  <c:v>3.2537960954446853E-3</c:v>
                </c:pt>
                <c:pt idx="1844">
                  <c:v>3.2520325203252032E-3</c:v>
                </c:pt>
                <c:pt idx="1845">
                  <c:v>3.2502708559046588E-3</c:v>
                </c:pt>
                <c:pt idx="1846">
                  <c:v>3.2485110990795887E-3</c:v>
                </c:pt>
                <c:pt idx="1847">
                  <c:v>3.246753246753247E-3</c:v>
                </c:pt>
                <c:pt idx="1848">
                  <c:v>3.2449972958355868E-3</c:v>
                </c:pt>
                <c:pt idx="1849">
                  <c:v>3.2432432432432431E-3</c:v>
                </c:pt>
                <c:pt idx="1850">
                  <c:v>3.2414910858995136E-3</c:v>
                </c:pt>
                <c:pt idx="1851">
                  <c:v>3.2397408207343412E-3</c:v>
                </c:pt>
                <c:pt idx="1852">
                  <c:v>3.2379924446842958E-3</c:v>
                </c:pt>
                <c:pt idx="1853">
                  <c:v>3.2362459546925568E-3</c:v>
                </c:pt>
                <c:pt idx="1854">
                  <c:v>3.234501347708895E-3</c:v>
                </c:pt>
                <c:pt idx="1855">
                  <c:v>3.2327586206896551E-3</c:v>
                </c:pt>
                <c:pt idx="1856">
                  <c:v>3.2310177705977385E-3</c:v>
                </c:pt>
                <c:pt idx="1857">
                  <c:v>3.2292787944025836E-3</c:v>
                </c:pt>
                <c:pt idx="1858">
                  <c:v>3.2275416890801506E-3</c:v>
                </c:pt>
                <c:pt idx="1859">
                  <c:v>3.2258064516129032E-3</c:v>
                </c:pt>
                <c:pt idx="1860">
                  <c:v>3.2240730789897904E-3</c:v>
                </c:pt>
                <c:pt idx="1861">
                  <c:v>3.22234156820623E-3</c:v>
                </c:pt>
                <c:pt idx="1862">
                  <c:v>3.2206119162640902E-3</c:v>
                </c:pt>
                <c:pt idx="1863">
                  <c:v>3.2188841201716738E-3</c:v>
                </c:pt>
                <c:pt idx="1864">
                  <c:v>3.2171581769436996E-3</c:v>
                </c:pt>
                <c:pt idx="1865">
                  <c:v>3.2154340836012861E-3</c:v>
                </c:pt>
                <c:pt idx="1866">
                  <c:v>3.2137118371719335E-3</c:v>
                </c:pt>
                <c:pt idx="1867">
                  <c:v>3.2119914346895075E-3</c:v>
                </c:pt>
                <c:pt idx="1868">
                  <c:v>3.2102728731942215E-3</c:v>
                </c:pt>
                <c:pt idx="1869">
                  <c:v>3.2085561497326204E-3</c:v>
                </c:pt>
                <c:pt idx="1870">
                  <c:v>3.206841261357563E-3</c:v>
                </c:pt>
                <c:pt idx="1871">
                  <c:v>3.205128205128205E-3</c:v>
                </c:pt>
                <c:pt idx="1872">
                  <c:v>3.2034169781099838E-3</c:v>
                </c:pt>
                <c:pt idx="1873">
                  <c:v>3.2017075773745998E-3</c:v>
                </c:pt>
                <c:pt idx="1874">
                  <c:v>3.2000000000000002E-3</c:v>
                </c:pt>
                <c:pt idx="1875">
                  <c:v>3.1982942430703624E-3</c:v>
                </c:pt>
                <c:pt idx="1876">
                  <c:v>3.1965903036760787E-3</c:v>
                </c:pt>
                <c:pt idx="1877">
                  <c:v>3.1948881789137379E-3</c:v>
                </c:pt>
                <c:pt idx="1878">
                  <c:v>3.1931878658861094E-3</c:v>
                </c:pt>
                <c:pt idx="1879">
                  <c:v>3.1914893617021275E-3</c:v>
                </c:pt>
                <c:pt idx="1880">
                  <c:v>3.189792663476874E-3</c:v>
                </c:pt>
                <c:pt idx="1881">
                  <c:v>3.188097768331562E-3</c:v>
                </c:pt>
                <c:pt idx="1882">
                  <c:v>3.186404673393521E-3</c:v>
                </c:pt>
                <c:pt idx="1883">
                  <c:v>3.1847133757961785E-3</c:v>
                </c:pt>
                <c:pt idx="1884">
                  <c:v>3.183023872679045E-3</c:v>
                </c:pt>
                <c:pt idx="1885">
                  <c:v>3.1813361611876989E-3</c:v>
                </c:pt>
                <c:pt idx="1886">
                  <c:v>3.1796502384737681E-3</c:v>
                </c:pt>
                <c:pt idx="1887">
                  <c:v>3.1779661016949155E-3</c:v>
                </c:pt>
                <c:pt idx="1888">
                  <c:v>3.1762837480148226E-3</c:v>
                </c:pt>
                <c:pt idx="1889">
                  <c:v>3.1746031746031746E-3</c:v>
                </c:pt>
                <c:pt idx="1890">
                  <c:v>3.1729243786356425E-3</c:v>
                </c:pt>
                <c:pt idx="1891">
                  <c:v>3.1712473572938688E-3</c:v>
                </c:pt>
                <c:pt idx="1892">
                  <c:v>3.1695721077654518E-3</c:v>
                </c:pt>
                <c:pt idx="1893">
                  <c:v>3.1678986272439284E-3</c:v>
                </c:pt>
                <c:pt idx="1894">
                  <c:v>3.1662269129287598E-3</c:v>
                </c:pt>
                <c:pt idx="1895">
                  <c:v>3.1645569620253164E-3</c:v>
                </c:pt>
                <c:pt idx="1896">
                  <c:v>3.1628887717448603E-3</c:v>
                </c:pt>
                <c:pt idx="1897">
                  <c:v>3.1612223393045311E-3</c:v>
                </c:pt>
                <c:pt idx="1898">
                  <c:v>3.1595576619273301E-3</c:v>
                </c:pt>
                <c:pt idx="1899">
                  <c:v>3.1578947368421052E-3</c:v>
                </c:pt>
                <c:pt idx="1900">
                  <c:v>3.1562335612835349E-3</c:v>
                </c:pt>
                <c:pt idx="1901">
                  <c:v>3.1545741324921135E-3</c:v>
                </c:pt>
                <c:pt idx="1902">
                  <c:v>3.1529164477141357E-3</c:v>
                </c:pt>
                <c:pt idx="1903">
                  <c:v>3.1512605042016808E-3</c:v>
                </c:pt>
                <c:pt idx="1904">
                  <c:v>3.1496062992125984E-3</c:v>
                </c:pt>
                <c:pt idx="1905">
                  <c:v>3.1479538300104933E-3</c:v>
                </c:pt>
                <c:pt idx="1906">
                  <c:v>3.146303093864709E-3</c:v>
                </c:pt>
                <c:pt idx="1907">
                  <c:v>3.1446540880503146E-3</c:v>
                </c:pt>
                <c:pt idx="1908">
                  <c:v>3.1430068098480882E-3</c:v>
                </c:pt>
                <c:pt idx="1909">
                  <c:v>3.1413612565445027E-3</c:v>
                </c:pt>
                <c:pt idx="1910">
                  <c:v>3.1397174254317113E-3</c:v>
                </c:pt>
                <c:pt idx="1911">
                  <c:v>3.1380753138075313E-3</c:v>
                </c:pt>
                <c:pt idx="1912">
                  <c:v>3.1364349189754314E-3</c:v>
                </c:pt>
                <c:pt idx="1913">
                  <c:v>3.134796238244514E-3</c:v>
                </c:pt>
                <c:pt idx="1914">
                  <c:v>3.133159268929504E-3</c:v>
                </c:pt>
                <c:pt idx="1915">
                  <c:v>3.1315240083507308E-3</c:v>
                </c:pt>
                <c:pt idx="1916">
                  <c:v>3.1298904538341159E-3</c:v>
                </c:pt>
                <c:pt idx="1917">
                  <c:v>3.1282586027111575E-3</c:v>
                </c:pt>
                <c:pt idx="1918">
                  <c:v>3.126628452318916E-3</c:v>
                </c:pt>
                <c:pt idx="1919">
                  <c:v>3.1250000000000002E-3</c:v>
                </c:pt>
                <c:pt idx="1920">
                  <c:v>3.1233732431025507E-3</c:v>
                </c:pt>
                <c:pt idx="1921">
                  <c:v>3.1217481789802288E-3</c:v>
                </c:pt>
                <c:pt idx="1922">
                  <c:v>3.1201248049921998E-3</c:v>
                </c:pt>
                <c:pt idx="1923">
                  <c:v>3.1185031185031187E-3</c:v>
                </c:pt>
                <c:pt idx="1924">
                  <c:v>3.1168831168831169E-3</c:v>
                </c:pt>
                <c:pt idx="1925">
                  <c:v>3.1152647975077881E-3</c:v>
                </c:pt>
                <c:pt idx="1926">
                  <c:v>3.1136481577581734E-3</c:v>
                </c:pt>
                <c:pt idx="1927">
                  <c:v>3.1120331950207467E-3</c:v>
                </c:pt>
                <c:pt idx="1928">
                  <c:v>3.1104199066874028E-3</c:v>
                </c:pt>
                <c:pt idx="1929">
                  <c:v>3.1088082901554403E-3</c:v>
                </c:pt>
                <c:pt idx="1930">
                  <c:v>3.1071983428275505E-3</c:v>
                </c:pt>
                <c:pt idx="1931">
                  <c:v>3.105590062111801E-3</c:v>
                </c:pt>
                <c:pt idx="1932">
                  <c:v>3.1039834454216243E-3</c:v>
                </c:pt>
                <c:pt idx="1933">
                  <c:v>3.1023784901758012E-3</c:v>
                </c:pt>
                <c:pt idx="1934">
                  <c:v>3.1007751937984496E-3</c:v>
                </c:pt>
                <c:pt idx="1935">
                  <c:v>3.0991735537190084E-3</c:v>
                </c:pt>
                <c:pt idx="1936">
                  <c:v>3.0975735673722249E-3</c:v>
                </c:pt>
                <c:pt idx="1937">
                  <c:v>3.0959752321981426E-3</c:v>
                </c:pt>
                <c:pt idx="1938">
                  <c:v>3.0943785456420837E-3</c:v>
                </c:pt>
                <c:pt idx="1939">
                  <c:v>3.092783505154639E-3</c:v>
                </c:pt>
                <c:pt idx="1940">
                  <c:v>3.0911901081916537E-3</c:v>
                </c:pt>
                <c:pt idx="1941">
                  <c:v>3.089598352214212E-3</c:v>
                </c:pt>
                <c:pt idx="1942">
                  <c:v>3.0880082346886259E-3</c:v>
                </c:pt>
                <c:pt idx="1943">
                  <c:v>3.0864197530864196E-3</c:v>
                </c:pt>
                <c:pt idx="1944">
                  <c:v>3.084832904884319E-3</c:v>
                </c:pt>
                <c:pt idx="1945">
                  <c:v>3.0832476875642342E-3</c:v>
                </c:pt>
                <c:pt idx="1946">
                  <c:v>3.0816640986132513E-3</c:v>
                </c:pt>
                <c:pt idx="1947">
                  <c:v>3.0800821355236141E-3</c:v>
                </c:pt>
                <c:pt idx="1948">
                  <c:v>3.0785017957927143E-3</c:v>
                </c:pt>
                <c:pt idx="1949">
                  <c:v>3.0769230769230769E-3</c:v>
                </c:pt>
                <c:pt idx="1950">
                  <c:v>3.0753459764223477E-3</c:v>
                </c:pt>
                <c:pt idx="1951">
                  <c:v>3.0737704918032786E-3</c:v>
                </c:pt>
                <c:pt idx="1952">
                  <c:v>3.0721966205837174E-3</c:v>
                </c:pt>
                <c:pt idx="1953">
                  <c:v>3.0706243602865915E-3</c:v>
                </c:pt>
                <c:pt idx="1954">
                  <c:v>3.0690537084398979E-3</c:v>
                </c:pt>
                <c:pt idx="1955">
                  <c:v>3.0674846625766872E-3</c:v>
                </c:pt>
                <c:pt idx="1956">
                  <c:v>3.0659172202350538E-3</c:v>
                </c:pt>
                <c:pt idx="1957">
                  <c:v>3.0643513789581204E-3</c:v>
                </c:pt>
                <c:pt idx="1958">
                  <c:v>3.0627871362940277E-3</c:v>
                </c:pt>
                <c:pt idx="1959">
                  <c:v>3.0612244897959182E-3</c:v>
                </c:pt>
                <c:pt idx="1960">
                  <c:v>3.0596634370219276E-3</c:v>
                </c:pt>
                <c:pt idx="1961">
                  <c:v>3.0581039755351682E-3</c:v>
                </c:pt>
                <c:pt idx="1962">
                  <c:v>3.0565461029037188E-3</c:v>
                </c:pt>
                <c:pt idx="1963">
                  <c:v>3.0549898167006109E-3</c:v>
                </c:pt>
                <c:pt idx="1964">
                  <c:v>3.0534351145038168E-3</c:v>
                </c:pt>
                <c:pt idx="1965">
                  <c:v>3.0518819938962359E-3</c:v>
                </c:pt>
                <c:pt idx="1966">
                  <c:v>3.0503304524656838E-3</c:v>
                </c:pt>
                <c:pt idx="1967">
                  <c:v>3.0487804878048782E-3</c:v>
                </c:pt>
                <c:pt idx="1968">
                  <c:v>3.0472320975114273E-3</c:v>
                </c:pt>
                <c:pt idx="1969">
                  <c:v>3.0456852791878172E-3</c:v>
                </c:pt>
                <c:pt idx="1970">
                  <c:v>3.0441400304414001E-3</c:v>
                </c:pt>
                <c:pt idx="1971">
                  <c:v>3.0425963488843813E-3</c:v>
                </c:pt>
                <c:pt idx="1972">
                  <c:v>3.0410542321338066E-3</c:v>
                </c:pt>
                <c:pt idx="1973">
                  <c:v>3.0395136778115501E-3</c:v>
                </c:pt>
                <c:pt idx="1974">
                  <c:v>3.0379746835443038E-3</c:v>
                </c:pt>
                <c:pt idx="1975">
                  <c:v>3.0364372469635628E-3</c:v>
                </c:pt>
                <c:pt idx="1976">
                  <c:v>3.0349013657056147E-3</c:v>
                </c:pt>
                <c:pt idx="1977">
                  <c:v>3.0333670374115269E-3</c:v>
                </c:pt>
                <c:pt idx="1978">
                  <c:v>3.0318342597271349E-3</c:v>
                </c:pt>
                <c:pt idx="1979">
                  <c:v>3.0303030303030303E-3</c:v>
                </c:pt>
                <c:pt idx="1980">
                  <c:v>3.0287733467945482E-3</c:v>
                </c:pt>
                <c:pt idx="1981">
                  <c:v>3.0272452068617556E-3</c:v>
                </c:pt>
                <c:pt idx="1982">
                  <c:v>3.0257186081694403E-3</c:v>
                </c:pt>
                <c:pt idx="1983">
                  <c:v>3.0241935483870967E-3</c:v>
                </c:pt>
                <c:pt idx="1984">
                  <c:v>3.0226700251889168E-3</c:v>
                </c:pt>
                <c:pt idx="1985">
                  <c:v>3.0211480362537764E-3</c:v>
                </c:pt>
                <c:pt idx="1986">
                  <c:v>3.0196275792652239E-3</c:v>
                </c:pt>
                <c:pt idx="1987">
                  <c:v>3.0181086519114686E-3</c:v>
                </c:pt>
                <c:pt idx="1988">
                  <c:v>3.0165912518853697E-3</c:v>
                </c:pt>
                <c:pt idx="1989">
                  <c:v>3.015075376884422E-3</c:v>
                </c:pt>
                <c:pt idx="1990">
                  <c:v>3.0135610246107484E-3</c:v>
                </c:pt>
                <c:pt idx="1991">
                  <c:v>3.0120481927710845E-3</c:v>
                </c:pt>
                <c:pt idx="1992">
                  <c:v>3.0105368790767687E-3</c:v>
                </c:pt>
                <c:pt idx="1993">
                  <c:v>3.009027081243731E-3</c:v>
                </c:pt>
                <c:pt idx="1994">
                  <c:v>3.0075187969924814E-3</c:v>
                </c:pt>
                <c:pt idx="1995">
                  <c:v>3.0060120240480962E-3</c:v>
                </c:pt>
                <c:pt idx="1996">
                  <c:v>3.0045067601402104E-3</c:v>
                </c:pt>
                <c:pt idx="1997">
                  <c:v>3.003003003003003E-3</c:v>
                </c:pt>
                <c:pt idx="1998">
                  <c:v>3.0015007503751876E-3</c:v>
                </c:pt>
                <c:pt idx="1999">
                  <c:v>3.0000000000000001E-3</c:v>
                </c:pt>
                <c:pt idx="2000">
                  <c:v>2.9985007496251873E-3</c:v>
                </c:pt>
                <c:pt idx="2001">
                  <c:v>2.997002997002997E-3</c:v>
                </c:pt>
                <c:pt idx="2002">
                  <c:v>2.9955067398901645E-3</c:v>
                </c:pt>
                <c:pt idx="2003">
                  <c:v>2.9940119760479044E-3</c:v>
                </c:pt>
                <c:pt idx="2004">
                  <c:v>2.9925187032418953E-3</c:v>
                </c:pt>
                <c:pt idx="2005">
                  <c:v>2.9910269192422734E-3</c:v>
                </c:pt>
                <c:pt idx="2006">
                  <c:v>2.9895366218236174E-3</c:v>
                </c:pt>
                <c:pt idx="2007">
                  <c:v>2.9880478087649402E-3</c:v>
                </c:pt>
                <c:pt idx="2008">
                  <c:v>2.9865604778496766E-3</c:v>
                </c:pt>
                <c:pt idx="2009">
                  <c:v>2.9850746268656717E-3</c:v>
                </c:pt>
                <c:pt idx="2010">
                  <c:v>2.9835902536051715E-3</c:v>
                </c:pt>
                <c:pt idx="2011">
                  <c:v>2.982107355864811E-3</c:v>
                </c:pt>
                <c:pt idx="2012">
                  <c:v>2.9806259314456036E-3</c:v>
                </c:pt>
                <c:pt idx="2013">
                  <c:v>2.9791459781529296E-3</c:v>
                </c:pt>
                <c:pt idx="2014">
                  <c:v>2.9776674937965261E-3</c:v>
                </c:pt>
                <c:pt idx="2015">
                  <c:v>2.976190476190476E-3</c:v>
                </c:pt>
                <c:pt idx="2016">
                  <c:v>2.9747149231531978E-3</c:v>
                </c:pt>
                <c:pt idx="2017">
                  <c:v>2.973240832507433E-3</c:v>
                </c:pt>
                <c:pt idx="2018">
                  <c:v>2.9717682020802376E-3</c:v>
                </c:pt>
                <c:pt idx="2019">
                  <c:v>2.9702970297029703E-3</c:v>
                </c:pt>
                <c:pt idx="2020">
                  <c:v>2.9688273132112814E-3</c:v>
                </c:pt>
                <c:pt idx="2021">
                  <c:v>2.967359050445104E-3</c:v>
                </c:pt>
                <c:pt idx="2022">
                  <c:v>2.9658922392486408E-3</c:v>
                </c:pt>
                <c:pt idx="2023">
                  <c:v>2.9644268774703555E-3</c:v>
                </c:pt>
                <c:pt idx="2024">
                  <c:v>2.9629629629629628E-3</c:v>
                </c:pt>
                <c:pt idx="2025">
                  <c:v>2.9615004935834156E-3</c:v>
                </c:pt>
                <c:pt idx="2026">
                  <c:v>2.9600394671928957E-3</c:v>
                </c:pt>
                <c:pt idx="2027">
                  <c:v>2.9585798816568047E-3</c:v>
                </c:pt>
                <c:pt idx="2028">
                  <c:v>2.9571217348447511E-3</c:v>
                </c:pt>
                <c:pt idx="2029">
                  <c:v>2.9556650246305421E-3</c:v>
                </c:pt>
                <c:pt idx="2030">
                  <c:v>2.9542097488921715E-3</c:v>
                </c:pt>
                <c:pt idx="2031">
                  <c:v>2.952755905511811E-3</c:v>
                </c:pt>
                <c:pt idx="2032">
                  <c:v>2.9513034923757992E-3</c:v>
                </c:pt>
                <c:pt idx="2033">
                  <c:v>2.9498525073746312E-3</c:v>
                </c:pt>
                <c:pt idx="2034">
                  <c:v>2.9484029484029483E-3</c:v>
                </c:pt>
                <c:pt idx="2035">
                  <c:v>2.9469548133595285E-3</c:v>
                </c:pt>
                <c:pt idx="2036">
                  <c:v>2.9455081001472753E-3</c:v>
                </c:pt>
                <c:pt idx="2037">
                  <c:v>2.944062806673209E-3</c:v>
                </c:pt>
                <c:pt idx="2038">
                  <c:v>2.9426189308484553E-3</c:v>
                </c:pt>
                <c:pt idx="2039">
                  <c:v>2.9411764705882353E-3</c:v>
                </c:pt>
                <c:pt idx="2040">
                  <c:v>2.9397354238118569E-3</c:v>
                </c:pt>
                <c:pt idx="2041">
                  <c:v>2.9382957884427031E-3</c:v>
                </c:pt>
                <c:pt idx="2042">
                  <c:v>2.936857562408223E-3</c:v>
                </c:pt>
                <c:pt idx="2043">
                  <c:v>2.9354207436399216E-3</c:v>
                </c:pt>
                <c:pt idx="2044">
                  <c:v>2.9339853300733498E-3</c:v>
                </c:pt>
                <c:pt idx="2045">
                  <c:v>2.9325513196480938E-3</c:v>
                </c:pt>
                <c:pt idx="2046">
                  <c:v>2.9311187103077674E-3</c:v>
                </c:pt>
                <c:pt idx="2047">
                  <c:v>2.9296875E-3</c:v>
                </c:pt>
              </c:numCache>
            </c:numRef>
          </c:yVal>
          <c:smooth val="0"/>
        </c:ser>
        <c:ser>
          <c:idx val="7"/>
          <c:order val="7"/>
          <c:tx>
            <c:strRef>
              <c:f>Sheet1!$I$1</c:f>
              <c:strCache>
                <c:ptCount val="1"/>
                <c:pt idx="0">
                  <c:v>7</c:v>
                </c:pt>
              </c:strCache>
            </c:strRef>
          </c:tx>
          <c:spPr>
            <a:ln w="12700">
              <a:solidFill>
                <a:schemeClr val="bg1">
                  <a:lumMod val="50000"/>
                </a:schemeClr>
              </a:solidFill>
            </a:ln>
          </c:spPr>
          <c:marker>
            <c:symbol val="none"/>
          </c:marker>
          <c:xVal>
            <c:numRef>
              <c:f>Sheet1!$A$2:$A$2049</c:f>
              <c:numCache>
                <c:formatCode>General</c:formatCode>
                <c:ptCount val="204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pt idx="1895">
                  <c:v>1896</c:v>
                </c:pt>
                <c:pt idx="1896">
                  <c:v>1897</c:v>
                </c:pt>
                <c:pt idx="1897">
                  <c:v>1898</c:v>
                </c:pt>
                <c:pt idx="1898">
                  <c:v>1899</c:v>
                </c:pt>
                <c:pt idx="1899">
                  <c:v>1900</c:v>
                </c:pt>
                <c:pt idx="1900">
                  <c:v>1901</c:v>
                </c:pt>
                <c:pt idx="1901">
                  <c:v>1902</c:v>
                </c:pt>
                <c:pt idx="1902">
                  <c:v>1903</c:v>
                </c:pt>
                <c:pt idx="1903">
                  <c:v>1904</c:v>
                </c:pt>
                <c:pt idx="1904">
                  <c:v>1905</c:v>
                </c:pt>
                <c:pt idx="1905">
                  <c:v>1906</c:v>
                </c:pt>
                <c:pt idx="1906">
                  <c:v>1907</c:v>
                </c:pt>
                <c:pt idx="1907">
                  <c:v>1908</c:v>
                </c:pt>
                <c:pt idx="1908">
                  <c:v>1909</c:v>
                </c:pt>
                <c:pt idx="1909">
                  <c:v>1910</c:v>
                </c:pt>
                <c:pt idx="1910">
                  <c:v>1911</c:v>
                </c:pt>
                <c:pt idx="1911">
                  <c:v>1912</c:v>
                </c:pt>
                <c:pt idx="1912">
                  <c:v>1913</c:v>
                </c:pt>
                <c:pt idx="1913">
                  <c:v>1914</c:v>
                </c:pt>
                <c:pt idx="1914">
                  <c:v>1915</c:v>
                </c:pt>
                <c:pt idx="1915">
                  <c:v>1916</c:v>
                </c:pt>
                <c:pt idx="1916">
                  <c:v>1917</c:v>
                </c:pt>
                <c:pt idx="1917">
                  <c:v>1918</c:v>
                </c:pt>
                <c:pt idx="1918">
                  <c:v>1919</c:v>
                </c:pt>
                <c:pt idx="1919">
                  <c:v>1920</c:v>
                </c:pt>
                <c:pt idx="1920">
                  <c:v>1921</c:v>
                </c:pt>
                <c:pt idx="1921">
                  <c:v>1922</c:v>
                </c:pt>
                <c:pt idx="1922">
                  <c:v>1923</c:v>
                </c:pt>
                <c:pt idx="1923">
                  <c:v>1924</c:v>
                </c:pt>
                <c:pt idx="1924">
                  <c:v>1925</c:v>
                </c:pt>
                <c:pt idx="1925">
                  <c:v>1926</c:v>
                </c:pt>
                <c:pt idx="1926">
                  <c:v>1927</c:v>
                </c:pt>
                <c:pt idx="1927">
                  <c:v>1928</c:v>
                </c:pt>
                <c:pt idx="1928">
                  <c:v>1929</c:v>
                </c:pt>
                <c:pt idx="1929">
                  <c:v>1930</c:v>
                </c:pt>
                <c:pt idx="1930">
                  <c:v>1931</c:v>
                </c:pt>
                <c:pt idx="1931">
                  <c:v>1932</c:v>
                </c:pt>
                <c:pt idx="1932">
                  <c:v>1933</c:v>
                </c:pt>
                <c:pt idx="1933">
                  <c:v>1934</c:v>
                </c:pt>
                <c:pt idx="1934">
                  <c:v>1935</c:v>
                </c:pt>
                <c:pt idx="1935">
                  <c:v>1936</c:v>
                </c:pt>
                <c:pt idx="1936">
                  <c:v>1937</c:v>
                </c:pt>
                <c:pt idx="1937">
                  <c:v>1938</c:v>
                </c:pt>
                <c:pt idx="1938">
                  <c:v>1939</c:v>
                </c:pt>
                <c:pt idx="1939">
                  <c:v>1940</c:v>
                </c:pt>
                <c:pt idx="1940">
                  <c:v>1941</c:v>
                </c:pt>
                <c:pt idx="1941">
                  <c:v>1942</c:v>
                </c:pt>
                <c:pt idx="1942">
                  <c:v>1943</c:v>
                </c:pt>
                <c:pt idx="1943">
                  <c:v>1944</c:v>
                </c:pt>
                <c:pt idx="1944">
                  <c:v>1945</c:v>
                </c:pt>
                <c:pt idx="1945">
                  <c:v>1946</c:v>
                </c:pt>
                <c:pt idx="1946">
                  <c:v>1947</c:v>
                </c:pt>
                <c:pt idx="1947">
                  <c:v>1948</c:v>
                </c:pt>
                <c:pt idx="1948">
                  <c:v>1949</c:v>
                </c:pt>
                <c:pt idx="1949">
                  <c:v>1950</c:v>
                </c:pt>
                <c:pt idx="1950">
                  <c:v>1951</c:v>
                </c:pt>
                <c:pt idx="1951">
                  <c:v>1952</c:v>
                </c:pt>
                <c:pt idx="1952">
                  <c:v>1953</c:v>
                </c:pt>
                <c:pt idx="1953">
                  <c:v>1954</c:v>
                </c:pt>
                <c:pt idx="1954">
                  <c:v>1955</c:v>
                </c:pt>
                <c:pt idx="1955">
                  <c:v>1956</c:v>
                </c:pt>
                <c:pt idx="1956">
                  <c:v>1957</c:v>
                </c:pt>
                <c:pt idx="1957">
                  <c:v>1958</c:v>
                </c:pt>
                <c:pt idx="1958">
                  <c:v>1959</c:v>
                </c:pt>
                <c:pt idx="1959">
                  <c:v>1960</c:v>
                </c:pt>
                <c:pt idx="1960">
                  <c:v>1961</c:v>
                </c:pt>
                <c:pt idx="1961">
                  <c:v>1962</c:v>
                </c:pt>
                <c:pt idx="1962">
                  <c:v>1963</c:v>
                </c:pt>
                <c:pt idx="1963">
                  <c:v>1964</c:v>
                </c:pt>
                <c:pt idx="1964">
                  <c:v>1965</c:v>
                </c:pt>
                <c:pt idx="1965">
                  <c:v>1966</c:v>
                </c:pt>
                <c:pt idx="1966">
                  <c:v>1967</c:v>
                </c:pt>
                <c:pt idx="1967">
                  <c:v>1968</c:v>
                </c:pt>
                <c:pt idx="1968">
                  <c:v>1969</c:v>
                </c:pt>
                <c:pt idx="1969">
                  <c:v>1970</c:v>
                </c:pt>
                <c:pt idx="1970">
                  <c:v>1971</c:v>
                </c:pt>
                <c:pt idx="1971">
                  <c:v>1972</c:v>
                </c:pt>
                <c:pt idx="1972">
                  <c:v>1973</c:v>
                </c:pt>
                <c:pt idx="1973">
                  <c:v>1974</c:v>
                </c:pt>
                <c:pt idx="1974">
                  <c:v>1975</c:v>
                </c:pt>
                <c:pt idx="1975">
                  <c:v>1976</c:v>
                </c:pt>
                <c:pt idx="1976">
                  <c:v>1977</c:v>
                </c:pt>
                <c:pt idx="1977">
                  <c:v>1978</c:v>
                </c:pt>
                <c:pt idx="1978">
                  <c:v>1979</c:v>
                </c:pt>
                <c:pt idx="1979">
                  <c:v>1980</c:v>
                </c:pt>
                <c:pt idx="1980">
                  <c:v>1981</c:v>
                </c:pt>
                <c:pt idx="1981">
                  <c:v>1982</c:v>
                </c:pt>
                <c:pt idx="1982">
                  <c:v>1983</c:v>
                </c:pt>
                <c:pt idx="1983">
                  <c:v>1984</c:v>
                </c:pt>
                <c:pt idx="1984">
                  <c:v>1985</c:v>
                </c:pt>
                <c:pt idx="1985">
                  <c:v>1986</c:v>
                </c:pt>
                <c:pt idx="1986">
                  <c:v>1987</c:v>
                </c:pt>
                <c:pt idx="1987">
                  <c:v>1988</c:v>
                </c:pt>
                <c:pt idx="1988">
                  <c:v>1989</c:v>
                </c:pt>
                <c:pt idx="1989">
                  <c:v>1990</c:v>
                </c:pt>
                <c:pt idx="1990">
                  <c:v>1991</c:v>
                </c:pt>
                <c:pt idx="1991">
                  <c:v>1992</c:v>
                </c:pt>
                <c:pt idx="1992">
                  <c:v>1993</c:v>
                </c:pt>
                <c:pt idx="1993">
                  <c:v>1994</c:v>
                </c:pt>
                <c:pt idx="1994">
                  <c:v>1995</c:v>
                </c:pt>
                <c:pt idx="1995">
                  <c:v>1996</c:v>
                </c:pt>
                <c:pt idx="1996">
                  <c:v>1997</c:v>
                </c:pt>
                <c:pt idx="1997">
                  <c:v>1998</c:v>
                </c:pt>
                <c:pt idx="1998">
                  <c:v>1999</c:v>
                </c:pt>
                <c:pt idx="1999">
                  <c:v>2000</c:v>
                </c:pt>
                <c:pt idx="2000">
                  <c:v>2001</c:v>
                </c:pt>
                <c:pt idx="2001">
                  <c:v>2002</c:v>
                </c:pt>
                <c:pt idx="2002">
                  <c:v>2003</c:v>
                </c:pt>
                <c:pt idx="2003">
                  <c:v>2004</c:v>
                </c:pt>
                <c:pt idx="2004">
                  <c:v>2005</c:v>
                </c:pt>
                <c:pt idx="2005">
                  <c:v>2006</c:v>
                </c:pt>
                <c:pt idx="2006">
                  <c:v>2007</c:v>
                </c:pt>
                <c:pt idx="2007">
                  <c:v>2008</c:v>
                </c:pt>
                <c:pt idx="2008">
                  <c:v>2009</c:v>
                </c:pt>
                <c:pt idx="2009">
                  <c:v>2010</c:v>
                </c:pt>
                <c:pt idx="2010">
                  <c:v>2011</c:v>
                </c:pt>
                <c:pt idx="2011">
                  <c:v>2012</c:v>
                </c:pt>
                <c:pt idx="2012">
                  <c:v>2013</c:v>
                </c:pt>
                <c:pt idx="2013">
                  <c:v>2014</c:v>
                </c:pt>
                <c:pt idx="2014">
                  <c:v>2015</c:v>
                </c:pt>
                <c:pt idx="2015">
                  <c:v>2016</c:v>
                </c:pt>
                <c:pt idx="2016">
                  <c:v>2017</c:v>
                </c:pt>
                <c:pt idx="2017">
                  <c:v>2018</c:v>
                </c:pt>
                <c:pt idx="2018">
                  <c:v>2019</c:v>
                </c:pt>
                <c:pt idx="2019">
                  <c:v>2020</c:v>
                </c:pt>
                <c:pt idx="2020">
                  <c:v>2021</c:v>
                </c:pt>
                <c:pt idx="2021">
                  <c:v>2022</c:v>
                </c:pt>
                <c:pt idx="2022">
                  <c:v>2023</c:v>
                </c:pt>
                <c:pt idx="2023">
                  <c:v>2024</c:v>
                </c:pt>
                <c:pt idx="2024">
                  <c:v>2025</c:v>
                </c:pt>
                <c:pt idx="2025">
                  <c:v>2026</c:v>
                </c:pt>
                <c:pt idx="2026">
                  <c:v>2027</c:v>
                </c:pt>
                <c:pt idx="2027">
                  <c:v>2028</c:v>
                </c:pt>
                <c:pt idx="2028">
                  <c:v>2029</c:v>
                </c:pt>
                <c:pt idx="2029">
                  <c:v>2030</c:v>
                </c:pt>
                <c:pt idx="2030">
                  <c:v>2031</c:v>
                </c:pt>
                <c:pt idx="2031">
                  <c:v>2032</c:v>
                </c:pt>
                <c:pt idx="2032">
                  <c:v>2033</c:v>
                </c:pt>
                <c:pt idx="2033">
                  <c:v>2034</c:v>
                </c:pt>
                <c:pt idx="2034">
                  <c:v>2035</c:v>
                </c:pt>
                <c:pt idx="2035">
                  <c:v>2036</c:v>
                </c:pt>
                <c:pt idx="2036">
                  <c:v>2037</c:v>
                </c:pt>
                <c:pt idx="2037">
                  <c:v>2038</c:v>
                </c:pt>
                <c:pt idx="2038">
                  <c:v>2039</c:v>
                </c:pt>
                <c:pt idx="2039">
                  <c:v>2040</c:v>
                </c:pt>
                <c:pt idx="2040">
                  <c:v>2041</c:v>
                </c:pt>
                <c:pt idx="2041">
                  <c:v>2042</c:v>
                </c:pt>
                <c:pt idx="2042">
                  <c:v>2043</c:v>
                </c:pt>
                <c:pt idx="2043">
                  <c:v>2044</c:v>
                </c:pt>
                <c:pt idx="2044">
                  <c:v>2045</c:v>
                </c:pt>
                <c:pt idx="2045">
                  <c:v>2046</c:v>
                </c:pt>
                <c:pt idx="2046">
                  <c:v>2047</c:v>
                </c:pt>
                <c:pt idx="2047">
                  <c:v>2048</c:v>
                </c:pt>
              </c:numCache>
            </c:numRef>
          </c:xVal>
          <c:yVal>
            <c:numRef>
              <c:f>Sheet1!$I$2:$I$2049</c:f>
              <c:numCache>
                <c:formatCode>General</c:formatCode>
                <c:ptCount val="2048"/>
                <c:pt idx="0">
                  <c:v>7</c:v>
                </c:pt>
                <c:pt idx="1">
                  <c:v>3.5</c:v>
                </c:pt>
                <c:pt idx="2">
                  <c:v>2.3333333333333335</c:v>
                </c:pt>
                <c:pt idx="3">
                  <c:v>1.75</c:v>
                </c:pt>
                <c:pt idx="4">
                  <c:v>1.4</c:v>
                </c:pt>
                <c:pt idx="5">
                  <c:v>1.1666666666666667</c:v>
                </c:pt>
                <c:pt idx="6">
                  <c:v>1</c:v>
                </c:pt>
                <c:pt idx="7">
                  <c:v>0.875</c:v>
                </c:pt>
                <c:pt idx="8">
                  <c:v>0.77777777777777779</c:v>
                </c:pt>
                <c:pt idx="9">
                  <c:v>0.7</c:v>
                </c:pt>
                <c:pt idx="10">
                  <c:v>0.63636363636363635</c:v>
                </c:pt>
                <c:pt idx="11">
                  <c:v>0.58333333333333337</c:v>
                </c:pt>
                <c:pt idx="12">
                  <c:v>0.53846153846153844</c:v>
                </c:pt>
                <c:pt idx="13">
                  <c:v>0.5</c:v>
                </c:pt>
                <c:pt idx="14">
                  <c:v>0.46666666666666667</c:v>
                </c:pt>
                <c:pt idx="15">
                  <c:v>0.4375</c:v>
                </c:pt>
                <c:pt idx="16">
                  <c:v>0.41176470588235292</c:v>
                </c:pt>
                <c:pt idx="17">
                  <c:v>0.3888888888888889</c:v>
                </c:pt>
                <c:pt idx="18">
                  <c:v>0.36842105263157893</c:v>
                </c:pt>
                <c:pt idx="19">
                  <c:v>0.35</c:v>
                </c:pt>
                <c:pt idx="20">
                  <c:v>0.33333333333333331</c:v>
                </c:pt>
                <c:pt idx="21">
                  <c:v>0.31818181818181818</c:v>
                </c:pt>
                <c:pt idx="22">
                  <c:v>0.30434782608695654</c:v>
                </c:pt>
                <c:pt idx="23">
                  <c:v>0.29166666666666669</c:v>
                </c:pt>
                <c:pt idx="24">
                  <c:v>0.28000000000000003</c:v>
                </c:pt>
                <c:pt idx="25">
                  <c:v>0.26923076923076922</c:v>
                </c:pt>
                <c:pt idx="26">
                  <c:v>0.25925925925925924</c:v>
                </c:pt>
                <c:pt idx="27">
                  <c:v>0.25</c:v>
                </c:pt>
                <c:pt idx="28">
                  <c:v>0.2413793103448276</c:v>
                </c:pt>
                <c:pt idx="29">
                  <c:v>0.23333333333333334</c:v>
                </c:pt>
                <c:pt idx="30">
                  <c:v>0.22580645161290322</c:v>
                </c:pt>
                <c:pt idx="31">
                  <c:v>0.21875</c:v>
                </c:pt>
                <c:pt idx="32">
                  <c:v>0.21212121212121213</c:v>
                </c:pt>
                <c:pt idx="33">
                  <c:v>0.20588235294117646</c:v>
                </c:pt>
                <c:pt idx="34">
                  <c:v>0.2</c:v>
                </c:pt>
                <c:pt idx="35">
                  <c:v>0.19444444444444445</c:v>
                </c:pt>
                <c:pt idx="36">
                  <c:v>0.1891891891891892</c:v>
                </c:pt>
                <c:pt idx="37">
                  <c:v>0.18421052631578946</c:v>
                </c:pt>
                <c:pt idx="38">
                  <c:v>0.17948717948717949</c:v>
                </c:pt>
                <c:pt idx="39">
                  <c:v>0.17499999999999999</c:v>
                </c:pt>
                <c:pt idx="40">
                  <c:v>0.17073170731707318</c:v>
                </c:pt>
                <c:pt idx="41">
                  <c:v>0.16666666666666666</c:v>
                </c:pt>
                <c:pt idx="42">
                  <c:v>0.16279069767441862</c:v>
                </c:pt>
                <c:pt idx="43">
                  <c:v>0.15909090909090909</c:v>
                </c:pt>
                <c:pt idx="44">
                  <c:v>0.15555555555555556</c:v>
                </c:pt>
                <c:pt idx="45">
                  <c:v>0.15217391304347827</c:v>
                </c:pt>
                <c:pt idx="46">
                  <c:v>0.14893617021276595</c:v>
                </c:pt>
                <c:pt idx="47">
                  <c:v>0.14583333333333334</c:v>
                </c:pt>
                <c:pt idx="48">
                  <c:v>0.14285714285714285</c:v>
                </c:pt>
                <c:pt idx="49">
                  <c:v>0.14000000000000001</c:v>
                </c:pt>
                <c:pt idx="50">
                  <c:v>0.13725490196078433</c:v>
                </c:pt>
                <c:pt idx="51">
                  <c:v>0.13461538461538461</c:v>
                </c:pt>
                <c:pt idx="52">
                  <c:v>0.13207547169811321</c:v>
                </c:pt>
                <c:pt idx="53">
                  <c:v>0.12962962962962962</c:v>
                </c:pt>
                <c:pt idx="54">
                  <c:v>0.12727272727272726</c:v>
                </c:pt>
                <c:pt idx="55">
                  <c:v>0.125</c:v>
                </c:pt>
                <c:pt idx="56">
                  <c:v>0.12280701754385964</c:v>
                </c:pt>
                <c:pt idx="57">
                  <c:v>0.1206896551724138</c:v>
                </c:pt>
                <c:pt idx="58">
                  <c:v>0.11864406779661017</c:v>
                </c:pt>
                <c:pt idx="59">
                  <c:v>0.11666666666666667</c:v>
                </c:pt>
                <c:pt idx="60">
                  <c:v>0.11475409836065574</c:v>
                </c:pt>
                <c:pt idx="61">
                  <c:v>0.11290322580645161</c:v>
                </c:pt>
                <c:pt idx="62">
                  <c:v>0.1111111111111111</c:v>
                </c:pt>
                <c:pt idx="63">
                  <c:v>0.109375</c:v>
                </c:pt>
                <c:pt idx="64">
                  <c:v>0.1076923076923077</c:v>
                </c:pt>
                <c:pt idx="65">
                  <c:v>0.10606060606060606</c:v>
                </c:pt>
                <c:pt idx="66">
                  <c:v>0.1044776119402985</c:v>
                </c:pt>
                <c:pt idx="67">
                  <c:v>0.10294117647058823</c:v>
                </c:pt>
                <c:pt idx="68">
                  <c:v>0.10144927536231885</c:v>
                </c:pt>
                <c:pt idx="69">
                  <c:v>0.1</c:v>
                </c:pt>
                <c:pt idx="70">
                  <c:v>9.8591549295774641E-2</c:v>
                </c:pt>
                <c:pt idx="71">
                  <c:v>9.7222222222222224E-2</c:v>
                </c:pt>
                <c:pt idx="72">
                  <c:v>9.5890410958904104E-2</c:v>
                </c:pt>
                <c:pt idx="73">
                  <c:v>9.45945945945946E-2</c:v>
                </c:pt>
                <c:pt idx="74">
                  <c:v>9.3333333333333338E-2</c:v>
                </c:pt>
                <c:pt idx="75">
                  <c:v>9.2105263157894732E-2</c:v>
                </c:pt>
                <c:pt idx="76">
                  <c:v>9.0909090909090912E-2</c:v>
                </c:pt>
                <c:pt idx="77">
                  <c:v>8.9743589743589744E-2</c:v>
                </c:pt>
                <c:pt idx="78">
                  <c:v>8.8607594936708861E-2</c:v>
                </c:pt>
                <c:pt idx="79">
                  <c:v>8.7499999999999994E-2</c:v>
                </c:pt>
                <c:pt idx="80">
                  <c:v>8.6419753086419748E-2</c:v>
                </c:pt>
                <c:pt idx="81">
                  <c:v>8.5365853658536592E-2</c:v>
                </c:pt>
                <c:pt idx="82">
                  <c:v>8.4337349397590355E-2</c:v>
                </c:pt>
                <c:pt idx="83">
                  <c:v>8.3333333333333329E-2</c:v>
                </c:pt>
                <c:pt idx="84">
                  <c:v>8.2352941176470587E-2</c:v>
                </c:pt>
                <c:pt idx="85">
                  <c:v>8.1395348837209308E-2</c:v>
                </c:pt>
                <c:pt idx="86">
                  <c:v>8.0459770114942528E-2</c:v>
                </c:pt>
                <c:pt idx="87">
                  <c:v>7.9545454545454544E-2</c:v>
                </c:pt>
                <c:pt idx="88">
                  <c:v>7.8651685393258425E-2</c:v>
                </c:pt>
                <c:pt idx="89">
                  <c:v>7.7777777777777779E-2</c:v>
                </c:pt>
                <c:pt idx="90">
                  <c:v>7.6923076923076927E-2</c:v>
                </c:pt>
                <c:pt idx="91">
                  <c:v>7.6086956521739135E-2</c:v>
                </c:pt>
                <c:pt idx="92">
                  <c:v>7.5268817204301078E-2</c:v>
                </c:pt>
                <c:pt idx="93">
                  <c:v>7.4468085106382975E-2</c:v>
                </c:pt>
                <c:pt idx="94">
                  <c:v>7.3684210526315783E-2</c:v>
                </c:pt>
                <c:pt idx="95">
                  <c:v>7.2916666666666671E-2</c:v>
                </c:pt>
                <c:pt idx="96">
                  <c:v>7.2164948453608241E-2</c:v>
                </c:pt>
                <c:pt idx="97">
                  <c:v>7.1428571428571425E-2</c:v>
                </c:pt>
                <c:pt idx="98">
                  <c:v>7.0707070707070704E-2</c:v>
                </c:pt>
                <c:pt idx="99">
                  <c:v>7.0000000000000007E-2</c:v>
                </c:pt>
                <c:pt idx="100">
                  <c:v>6.9306930693069313E-2</c:v>
                </c:pt>
                <c:pt idx="101">
                  <c:v>6.8627450980392163E-2</c:v>
                </c:pt>
                <c:pt idx="102">
                  <c:v>6.7961165048543687E-2</c:v>
                </c:pt>
                <c:pt idx="103">
                  <c:v>6.7307692307692304E-2</c:v>
                </c:pt>
                <c:pt idx="104">
                  <c:v>6.6666666666666666E-2</c:v>
                </c:pt>
                <c:pt idx="105">
                  <c:v>6.6037735849056603E-2</c:v>
                </c:pt>
                <c:pt idx="106">
                  <c:v>6.5420560747663545E-2</c:v>
                </c:pt>
                <c:pt idx="107">
                  <c:v>6.4814814814814811E-2</c:v>
                </c:pt>
                <c:pt idx="108">
                  <c:v>6.4220183486238536E-2</c:v>
                </c:pt>
                <c:pt idx="109">
                  <c:v>6.363636363636363E-2</c:v>
                </c:pt>
                <c:pt idx="110">
                  <c:v>6.3063063063063057E-2</c:v>
                </c:pt>
                <c:pt idx="111">
                  <c:v>6.25E-2</c:v>
                </c:pt>
                <c:pt idx="112">
                  <c:v>6.1946902654867256E-2</c:v>
                </c:pt>
                <c:pt idx="113">
                  <c:v>6.1403508771929821E-2</c:v>
                </c:pt>
                <c:pt idx="114">
                  <c:v>6.0869565217391307E-2</c:v>
                </c:pt>
                <c:pt idx="115">
                  <c:v>6.0344827586206899E-2</c:v>
                </c:pt>
                <c:pt idx="116">
                  <c:v>5.9829059829059832E-2</c:v>
                </c:pt>
                <c:pt idx="117">
                  <c:v>5.9322033898305086E-2</c:v>
                </c:pt>
                <c:pt idx="118">
                  <c:v>5.8823529411764705E-2</c:v>
                </c:pt>
                <c:pt idx="119">
                  <c:v>5.8333333333333334E-2</c:v>
                </c:pt>
                <c:pt idx="120">
                  <c:v>5.7851239669421489E-2</c:v>
                </c:pt>
                <c:pt idx="121">
                  <c:v>5.737704918032787E-2</c:v>
                </c:pt>
                <c:pt idx="122">
                  <c:v>5.6910569105691054E-2</c:v>
                </c:pt>
                <c:pt idx="123">
                  <c:v>5.6451612903225805E-2</c:v>
                </c:pt>
                <c:pt idx="124">
                  <c:v>5.6000000000000001E-2</c:v>
                </c:pt>
                <c:pt idx="125">
                  <c:v>5.5555555555555552E-2</c:v>
                </c:pt>
                <c:pt idx="126">
                  <c:v>5.5118110236220472E-2</c:v>
                </c:pt>
                <c:pt idx="127">
                  <c:v>5.46875E-2</c:v>
                </c:pt>
                <c:pt idx="128">
                  <c:v>5.4263565891472867E-2</c:v>
                </c:pt>
                <c:pt idx="129">
                  <c:v>5.3846153846153849E-2</c:v>
                </c:pt>
                <c:pt idx="130">
                  <c:v>5.3435114503816793E-2</c:v>
                </c:pt>
                <c:pt idx="131">
                  <c:v>5.3030303030303032E-2</c:v>
                </c:pt>
                <c:pt idx="132">
                  <c:v>5.2631578947368418E-2</c:v>
                </c:pt>
                <c:pt idx="133">
                  <c:v>5.2238805970149252E-2</c:v>
                </c:pt>
                <c:pt idx="134">
                  <c:v>5.185185185185185E-2</c:v>
                </c:pt>
                <c:pt idx="135">
                  <c:v>5.1470588235294115E-2</c:v>
                </c:pt>
                <c:pt idx="136">
                  <c:v>5.1094890510948905E-2</c:v>
                </c:pt>
                <c:pt idx="137">
                  <c:v>5.0724637681159424E-2</c:v>
                </c:pt>
                <c:pt idx="138">
                  <c:v>5.0359712230215826E-2</c:v>
                </c:pt>
                <c:pt idx="139">
                  <c:v>0.05</c:v>
                </c:pt>
                <c:pt idx="140">
                  <c:v>4.9645390070921988E-2</c:v>
                </c:pt>
                <c:pt idx="141">
                  <c:v>4.9295774647887321E-2</c:v>
                </c:pt>
                <c:pt idx="142">
                  <c:v>4.8951048951048952E-2</c:v>
                </c:pt>
                <c:pt idx="143">
                  <c:v>4.8611111111111112E-2</c:v>
                </c:pt>
                <c:pt idx="144">
                  <c:v>4.8275862068965517E-2</c:v>
                </c:pt>
                <c:pt idx="145">
                  <c:v>4.7945205479452052E-2</c:v>
                </c:pt>
                <c:pt idx="146">
                  <c:v>4.7619047619047616E-2</c:v>
                </c:pt>
                <c:pt idx="147">
                  <c:v>4.72972972972973E-2</c:v>
                </c:pt>
                <c:pt idx="148">
                  <c:v>4.6979865771812082E-2</c:v>
                </c:pt>
                <c:pt idx="149">
                  <c:v>4.6666666666666669E-2</c:v>
                </c:pt>
                <c:pt idx="150">
                  <c:v>4.6357615894039736E-2</c:v>
                </c:pt>
                <c:pt idx="151">
                  <c:v>4.6052631578947366E-2</c:v>
                </c:pt>
                <c:pt idx="152">
                  <c:v>4.5751633986928102E-2</c:v>
                </c:pt>
                <c:pt idx="153">
                  <c:v>4.5454545454545456E-2</c:v>
                </c:pt>
                <c:pt idx="154">
                  <c:v>4.5161290322580643E-2</c:v>
                </c:pt>
                <c:pt idx="155">
                  <c:v>4.4871794871794872E-2</c:v>
                </c:pt>
                <c:pt idx="156">
                  <c:v>4.4585987261146494E-2</c:v>
                </c:pt>
                <c:pt idx="157">
                  <c:v>4.4303797468354431E-2</c:v>
                </c:pt>
                <c:pt idx="158">
                  <c:v>4.40251572327044E-2</c:v>
                </c:pt>
                <c:pt idx="159">
                  <c:v>4.3749999999999997E-2</c:v>
                </c:pt>
                <c:pt idx="160">
                  <c:v>4.3478260869565216E-2</c:v>
                </c:pt>
                <c:pt idx="161">
                  <c:v>4.3209876543209874E-2</c:v>
                </c:pt>
                <c:pt idx="162">
                  <c:v>4.2944785276073622E-2</c:v>
                </c:pt>
                <c:pt idx="163">
                  <c:v>4.2682926829268296E-2</c:v>
                </c:pt>
                <c:pt idx="164">
                  <c:v>4.2424242424242427E-2</c:v>
                </c:pt>
                <c:pt idx="165">
                  <c:v>4.2168674698795178E-2</c:v>
                </c:pt>
                <c:pt idx="166">
                  <c:v>4.1916167664670656E-2</c:v>
                </c:pt>
                <c:pt idx="167">
                  <c:v>4.1666666666666664E-2</c:v>
                </c:pt>
                <c:pt idx="168">
                  <c:v>4.142011834319527E-2</c:v>
                </c:pt>
                <c:pt idx="169">
                  <c:v>4.1176470588235294E-2</c:v>
                </c:pt>
                <c:pt idx="170">
                  <c:v>4.0935672514619881E-2</c:v>
                </c:pt>
                <c:pt idx="171">
                  <c:v>4.0697674418604654E-2</c:v>
                </c:pt>
                <c:pt idx="172">
                  <c:v>4.046242774566474E-2</c:v>
                </c:pt>
                <c:pt idx="173">
                  <c:v>4.0229885057471264E-2</c:v>
                </c:pt>
                <c:pt idx="174">
                  <c:v>0.04</c:v>
                </c:pt>
                <c:pt idx="175">
                  <c:v>3.9772727272727272E-2</c:v>
                </c:pt>
                <c:pt idx="176">
                  <c:v>3.954802259887006E-2</c:v>
                </c:pt>
                <c:pt idx="177">
                  <c:v>3.9325842696629212E-2</c:v>
                </c:pt>
                <c:pt idx="178">
                  <c:v>3.9106145251396648E-2</c:v>
                </c:pt>
                <c:pt idx="179">
                  <c:v>3.888888888888889E-2</c:v>
                </c:pt>
                <c:pt idx="180">
                  <c:v>3.8674033149171269E-2</c:v>
                </c:pt>
                <c:pt idx="181">
                  <c:v>3.8461538461538464E-2</c:v>
                </c:pt>
                <c:pt idx="182">
                  <c:v>3.825136612021858E-2</c:v>
                </c:pt>
                <c:pt idx="183">
                  <c:v>3.8043478260869568E-2</c:v>
                </c:pt>
                <c:pt idx="184">
                  <c:v>3.783783783783784E-2</c:v>
                </c:pt>
                <c:pt idx="185">
                  <c:v>3.7634408602150539E-2</c:v>
                </c:pt>
                <c:pt idx="186">
                  <c:v>3.7433155080213901E-2</c:v>
                </c:pt>
                <c:pt idx="187">
                  <c:v>3.7234042553191488E-2</c:v>
                </c:pt>
                <c:pt idx="188">
                  <c:v>3.7037037037037035E-2</c:v>
                </c:pt>
                <c:pt idx="189">
                  <c:v>3.6842105263157891E-2</c:v>
                </c:pt>
                <c:pt idx="190">
                  <c:v>3.6649214659685861E-2</c:v>
                </c:pt>
                <c:pt idx="191">
                  <c:v>3.6458333333333336E-2</c:v>
                </c:pt>
                <c:pt idx="192">
                  <c:v>3.6269430051813469E-2</c:v>
                </c:pt>
                <c:pt idx="193">
                  <c:v>3.608247422680412E-2</c:v>
                </c:pt>
                <c:pt idx="194">
                  <c:v>3.5897435897435895E-2</c:v>
                </c:pt>
                <c:pt idx="195">
                  <c:v>3.5714285714285712E-2</c:v>
                </c:pt>
                <c:pt idx="196">
                  <c:v>3.553299492385787E-2</c:v>
                </c:pt>
                <c:pt idx="197">
                  <c:v>3.5353535353535352E-2</c:v>
                </c:pt>
                <c:pt idx="198">
                  <c:v>3.5175879396984924E-2</c:v>
                </c:pt>
                <c:pt idx="199">
                  <c:v>3.5000000000000003E-2</c:v>
                </c:pt>
                <c:pt idx="200">
                  <c:v>3.482587064676617E-2</c:v>
                </c:pt>
                <c:pt idx="201">
                  <c:v>3.4653465346534656E-2</c:v>
                </c:pt>
                <c:pt idx="202">
                  <c:v>3.4482758620689655E-2</c:v>
                </c:pt>
                <c:pt idx="203">
                  <c:v>3.4313725490196081E-2</c:v>
                </c:pt>
                <c:pt idx="204">
                  <c:v>3.4146341463414637E-2</c:v>
                </c:pt>
                <c:pt idx="205">
                  <c:v>3.3980582524271843E-2</c:v>
                </c:pt>
                <c:pt idx="206">
                  <c:v>3.3816425120772944E-2</c:v>
                </c:pt>
                <c:pt idx="207">
                  <c:v>3.3653846153846152E-2</c:v>
                </c:pt>
                <c:pt idx="208">
                  <c:v>3.3492822966507178E-2</c:v>
                </c:pt>
                <c:pt idx="209">
                  <c:v>3.3333333333333333E-2</c:v>
                </c:pt>
                <c:pt idx="210">
                  <c:v>3.3175355450236969E-2</c:v>
                </c:pt>
                <c:pt idx="211">
                  <c:v>3.3018867924528301E-2</c:v>
                </c:pt>
                <c:pt idx="212">
                  <c:v>3.2863849765258218E-2</c:v>
                </c:pt>
                <c:pt idx="213">
                  <c:v>3.2710280373831772E-2</c:v>
                </c:pt>
                <c:pt idx="214">
                  <c:v>3.255813953488372E-2</c:v>
                </c:pt>
                <c:pt idx="215">
                  <c:v>3.2407407407407406E-2</c:v>
                </c:pt>
                <c:pt idx="216">
                  <c:v>3.2258064516129031E-2</c:v>
                </c:pt>
                <c:pt idx="217">
                  <c:v>3.2110091743119268E-2</c:v>
                </c:pt>
                <c:pt idx="218">
                  <c:v>3.1963470319634701E-2</c:v>
                </c:pt>
                <c:pt idx="219">
                  <c:v>3.1818181818181815E-2</c:v>
                </c:pt>
                <c:pt idx="220">
                  <c:v>3.1674208144796379E-2</c:v>
                </c:pt>
                <c:pt idx="221">
                  <c:v>3.1531531531531529E-2</c:v>
                </c:pt>
                <c:pt idx="222">
                  <c:v>3.1390134529147982E-2</c:v>
                </c:pt>
                <c:pt idx="223">
                  <c:v>3.125E-2</c:v>
                </c:pt>
                <c:pt idx="224">
                  <c:v>3.111111111111111E-2</c:v>
                </c:pt>
                <c:pt idx="225">
                  <c:v>3.0973451327433628E-2</c:v>
                </c:pt>
                <c:pt idx="226">
                  <c:v>3.0837004405286344E-2</c:v>
                </c:pt>
                <c:pt idx="227">
                  <c:v>3.0701754385964911E-2</c:v>
                </c:pt>
                <c:pt idx="228">
                  <c:v>3.0567685589519649E-2</c:v>
                </c:pt>
                <c:pt idx="229">
                  <c:v>3.0434782608695653E-2</c:v>
                </c:pt>
                <c:pt idx="230">
                  <c:v>3.0303030303030304E-2</c:v>
                </c:pt>
                <c:pt idx="231">
                  <c:v>3.017241379310345E-2</c:v>
                </c:pt>
                <c:pt idx="232">
                  <c:v>3.0042918454935622E-2</c:v>
                </c:pt>
                <c:pt idx="233">
                  <c:v>2.9914529914529916E-2</c:v>
                </c:pt>
                <c:pt idx="234">
                  <c:v>2.9787234042553193E-2</c:v>
                </c:pt>
                <c:pt idx="235">
                  <c:v>2.9661016949152543E-2</c:v>
                </c:pt>
                <c:pt idx="236">
                  <c:v>2.9535864978902954E-2</c:v>
                </c:pt>
                <c:pt idx="237">
                  <c:v>2.9411764705882353E-2</c:v>
                </c:pt>
                <c:pt idx="238">
                  <c:v>2.9288702928870293E-2</c:v>
                </c:pt>
                <c:pt idx="239">
                  <c:v>2.9166666666666667E-2</c:v>
                </c:pt>
                <c:pt idx="240">
                  <c:v>2.9045643153526972E-2</c:v>
                </c:pt>
                <c:pt idx="241">
                  <c:v>2.8925619834710745E-2</c:v>
                </c:pt>
                <c:pt idx="242">
                  <c:v>2.8806584362139918E-2</c:v>
                </c:pt>
                <c:pt idx="243">
                  <c:v>2.8688524590163935E-2</c:v>
                </c:pt>
                <c:pt idx="244">
                  <c:v>2.8571428571428571E-2</c:v>
                </c:pt>
                <c:pt idx="245">
                  <c:v>2.8455284552845527E-2</c:v>
                </c:pt>
                <c:pt idx="246">
                  <c:v>2.8340080971659919E-2</c:v>
                </c:pt>
                <c:pt idx="247">
                  <c:v>2.8225806451612902E-2</c:v>
                </c:pt>
                <c:pt idx="248">
                  <c:v>2.8112449799196786E-2</c:v>
                </c:pt>
                <c:pt idx="249">
                  <c:v>2.8000000000000001E-2</c:v>
                </c:pt>
                <c:pt idx="250">
                  <c:v>2.7888446215139442E-2</c:v>
                </c:pt>
                <c:pt idx="251">
                  <c:v>2.7777777777777776E-2</c:v>
                </c:pt>
                <c:pt idx="252">
                  <c:v>2.766798418972332E-2</c:v>
                </c:pt>
                <c:pt idx="253">
                  <c:v>2.7559055118110236E-2</c:v>
                </c:pt>
                <c:pt idx="254">
                  <c:v>2.7450980392156862E-2</c:v>
                </c:pt>
                <c:pt idx="255">
                  <c:v>2.734375E-2</c:v>
                </c:pt>
                <c:pt idx="256">
                  <c:v>2.7237354085603113E-2</c:v>
                </c:pt>
                <c:pt idx="257">
                  <c:v>2.7131782945736434E-2</c:v>
                </c:pt>
                <c:pt idx="258">
                  <c:v>2.7027027027027029E-2</c:v>
                </c:pt>
                <c:pt idx="259">
                  <c:v>2.6923076923076925E-2</c:v>
                </c:pt>
                <c:pt idx="260">
                  <c:v>2.681992337164751E-2</c:v>
                </c:pt>
                <c:pt idx="261">
                  <c:v>2.6717557251908396E-2</c:v>
                </c:pt>
                <c:pt idx="262">
                  <c:v>2.6615969581749048E-2</c:v>
                </c:pt>
                <c:pt idx="263">
                  <c:v>2.6515151515151516E-2</c:v>
                </c:pt>
                <c:pt idx="264">
                  <c:v>2.6415094339622643E-2</c:v>
                </c:pt>
                <c:pt idx="265">
                  <c:v>2.6315789473684209E-2</c:v>
                </c:pt>
                <c:pt idx="266">
                  <c:v>2.6217228464419477E-2</c:v>
                </c:pt>
                <c:pt idx="267">
                  <c:v>2.6119402985074626E-2</c:v>
                </c:pt>
                <c:pt idx="268">
                  <c:v>2.6022304832713755E-2</c:v>
                </c:pt>
                <c:pt idx="269">
                  <c:v>2.5925925925925925E-2</c:v>
                </c:pt>
                <c:pt idx="270">
                  <c:v>2.5830258302583026E-2</c:v>
                </c:pt>
                <c:pt idx="271">
                  <c:v>2.5735294117647058E-2</c:v>
                </c:pt>
                <c:pt idx="272">
                  <c:v>2.564102564102564E-2</c:v>
                </c:pt>
                <c:pt idx="273">
                  <c:v>2.5547445255474453E-2</c:v>
                </c:pt>
                <c:pt idx="274">
                  <c:v>2.5454545454545455E-2</c:v>
                </c:pt>
                <c:pt idx="275">
                  <c:v>2.5362318840579712E-2</c:v>
                </c:pt>
                <c:pt idx="276">
                  <c:v>2.5270758122743681E-2</c:v>
                </c:pt>
                <c:pt idx="277">
                  <c:v>2.5179856115107913E-2</c:v>
                </c:pt>
                <c:pt idx="278">
                  <c:v>2.5089605734767026E-2</c:v>
                </c:pt>
                <c:pt idx="279">
                  <c:v>2.5000000000000001E-2</c:v>
                </c:pt>
                <c:pt idx="280">
                  <c:v>2.491103202846975E-2</c:v>
                </c:pt>
                <c:pt idx="281">
                  <c:v>2.4822695035460994E-2</c:v>
                </c:pt>
                <c:pt idx="282">
                  <c:v>2.4734982332155476E-2</c:v>
                </c:pt>
                <c:pt idx="283">
                  <c:v>2.464788732394366E-2</c:v>
                </c:pt>
                <c:pt idx="284">
                  <c:v>2.456140350877193E-2</c:v>
                </c:pt>
                <c:pt idx="285">
                  <c:v>2.4475524475524476E-2</c:v>
                </c:pt>
                <c:pt idx="286">
                  <c:v>2.4390243902439025E-2</c:v>
                </c:pt>
                <c:pt idx="287">
                  <c:v>2.4305555555555556E-2</c:v>
                </c:pt>
                <c:pt idx="288">
                  <c:v>2.4221453287197232E-2</c:v>
                </c:pt>
                <c:pt idx="289">
                  <c:v>2.4137931034482758E-2</c:v>
                </c:pt>
                <c:pt idx="290">
                  <c:v>2.4054982817869417E-2</c:v>
                </c:pt>
                <c:pt idx="291">
                  <c:v>2.3972602739726026E-2</c:v>
                </c:pt>
                <c:pt idx="292">
                  <c:v>2.3890784982935155E-2</c:v>
                </c:pt>
                <c:pt idx="293">
                  <c:v>2.3809523809523808E-2</c:v>
                </c:pt>
                <c:pt idx="294">
                  <c:v>2.3728813559322035E-2</c:v>
                </c:pt>
                <c:pt idx="295">
                  <c:v>2.364864864864865E-2</c:v>
                </c:pt>
                <c:pt idx="296">
                  <c:v>2.3569023569023569E-2</c:v>
                </c:pt>
                <c:pt idx="297">
                  <c:v>2.3489932885906041E-2</c:v>
                </c:pt>
                <c:pt idx="298">
                  <c:v>2.3411371237458192E-2</c:v>
                </c:pt>
                <c:pt idx="299">
                  <c:v>2.3333333333333334E-2</c:v>
                </c:pt>
                <c:pt idx="300">
                  <c:v>2.3255813953488372E-2</c:v>
                </c:pt>
                <c:pt idx="301">
                  <c:v>2.3178807947019868E-2</c:v>
                </c:pt>
                <c:pt idx="302">
                  <c:v>2.3102310231023101E-2</c:v>
                </c:pt>
                <c:pt idx="303">
                  <c:v>2.3026315789473683E-2</c:v>
                </c:pt>
                <c:pt idx="304">
                  <c:v>2.2950819672131147E-2</c:v>
                </c:pt>
                <c:pt idx="305">
                  <c:v>2.2875816993464051E-2</c:v>
                </c:pt>
                <c:pt idx="306">
                  <c:v>2.2801302931596091E-2</c:v>
                </c:pt>
                <c:pt idx="307">
                  <c:v>2.2727272727272728E-2</c:v>
                </c:pt>
                <c:pt idx="308">
                  <c:v>2.2653721682847898E-2</c:v>
                </c:pt>
                <c:pt idx="309">
                  <c:v>2.2580645161290321E-2</c:v>
                </c:pt>
                <c:pt idx="310">
                  <c:v>2.2508038585209004E-2</c:v>
                </c:pt>
                <c:pt idx="311">
                  <c:v>2.2435897435897436E-2</c:v>
                </c:pt>
                <c:pt idx="312">
                  <c:v>2.2364217252396165E-2</c:v>
                </c:pt>
                <c:pt idx="313">
                  <c:v>2.2292993630573247E-2</c:v>
                </c:pt>
                <c:pt idx="314">
                  <c:v>2.2222222222222223E-2</c:v>
                </c:pt>
                <c:pt idx="315">
                  <c:v>2.2151898734177215E-2</c:v>
                </c:pt>
                <c:pt idx="316">
                  <c:v>2.2082018927444796E-2</c:v>
                </c:pt>
                <c:pt idx="317">
                  <c:v>2.20125786163522E-2</c:v>
                </c:pt>
                <c:pt idx="318">
                  <c:v>2.1943573667711599E-2</c:v>
                </c:pt>
                <c:pt idx="319">
                  <c:v>2.1874999999999999E-2</c:v>
                </c:pt>
                <c:pt idx="320">
                  <c:v>2.1806853582554516E-2</c:v>
                </c:pt>
                <c:pt idx="321">
                  <c:v>2.1739130434782608E-2</c:v>
                </c:pt>
                <c:pt idx="322">
                  <c:v>2.1671826625386997E-2</c:v>
                </c:pt>
                <c:pt idx="323">
                  <c:v>2.1604938271604937E-2</c:v>
                </c:pt>
                <c:pt idx="324">
                  <c:v>2.1538461538461538E-2</c:v>
                </c:pt>
                <c:pt idx="325">
                  <c:v>2.1472392638036811E-2</c:v>
                </c:pt>
                <c:pt idx="326">
                  <c:v>2.1406727828746176E-2</c:v>
                </c:pt>
                <c:pt idx="327">
                  <c:v>2.1341463414634148E-2</c:v>
                </c:pt>
                <c:pt idx="328">
                  <c:v>2.1276595744680851E-2</c:v>
                </c:pt>
                <c:pt idx="329">
                  <c:v>2.1212121212121213E-2</c:v>
                </c:pt>
                <c:pt idx="330">
                  <c:v>2.1148036253776436E-2</c:v>
                </c:pt>
                <c:pt idx="331">
                  <c:v>2.1084337349397589E-2</c:v>
                </c:pt>
                <c:pt idx="332">
                  <c:v>2.1021021021021023E-2</c:v>
                </c:pt>
                <c:pt idx="333">
                  <c:v>2.0958083832335328E-2</c:v>
                </c:pt>
                <c:pt idx="334">
                  <c:v>2.0895522388059702E-2</c:v>
                </c:pt>
                <c:pt idx="335">
                  <c:v>2.0833333333333332E-2</c:v>
                </c:pt>
                <c:pt idx="336">
                  <c:v>2.0771513353115726E-2</c:v>
                </c:pt>
                <c:pt idx="337">
                  <c:v>2.0710059171597635E-2</c:v>
                </c:pt>
                <c:pt idx="338">
                  <c:v>2.0648967551622419E-2</c:v>
                </c:pt>
                <c:pt idx="339">
                  <c:v>2.0588235294117647E-2</c:v>
                </c:pt>
                <c:pt idx="340">
                  <c:v>2.0527859237536656E-2</c:v>
                </c:pt>
                <c:pt idx="341">
                  <c:v>2.046783625730994E-2</c:v>
                </c:pt>
                <c:pt idx="342">
                  <c:v>2.0408163265306121E-2</c:v>
                </c:pt>
                <c:pt idx="343">
                  <c:v>2.0348837209302327E-2</c:v>
                </c:pt>
                <c:pt idx="344">
                  <c:v>2.0289855072463767E-2</c:v>
                </c:pt>
                <c:pt idx="345">
                  <c:v>2.023121387283237E-2</c:v>
                </c:pt>
                <c:pt idx="346">
                  <c:v>2.0172910662824207E-2</c:v>
                </c:pt>
                <c:pt idx="347">
                  <c:v>2.0114942528735632E-2</c:v>
                </c:pt>
                <c:pt idx="348">
                  <c:v>2.0057306590257881E-2</c:v>
                </c:pt>
                <c:pt idx="349">
                  <c:v>0.02</c:v>
                </c:pt>
                <c:pt idx="350">
                  <c:v>1.9943019943019943E-2</c:v>
                </c:pt>
                <c:pt idx="351">
                  <c:v>1.9886363636363636E-2</c:v>
                </c:pt>
                <c:pt idx="352">
                  <c:v>1.9830028328611898E-2</c:v>
                </c:pt>
                <c:pt idx="353">
                  <c:v>1.977401129943503E-2</c:v>
                </c:pt>
                <c:pt idx="354">
                  <c:v>1.9718309859154931E-2</c:v>
                </c:pt>
                <c:pt idx="355">
                  <c:v>1.9662921348314606E-2</c:v>
                </c:pt>
                <c:pt idx="356">
                  <c:v>1.9607843137254902E-2</c:v>
                </c:pt>
                <c:pt idx="357">
                  <c:v>1.9553072625698324E-2</c:v>
                </c:pt>
                <c:pt idx="358">
                  <c:v>1.9498607242339833E-2</c:v>
                </c:pt>
                <c:pt idx="359">
                  <c:v>1.9444444444444445E-2</c:v>
                </c:pt>
                <c:pt idx="360">
                  <c:v>1.9390581717451522E-2</c:v>
                </c:pt>
                <c:pt idx="361">
                  <c:v>1.9337016574585635E-2</c:v>
                </c:pt>
                <c:pt idx="362">
                  <c:v>1.928374655647383E-2</c:v>
                </c:pt>
                <c:pt idx="363">
                  <c:v>1.9230769230769232E-2</c:v>
                </c:pt>
                <c:pt idx="364">
                  <c:v>1.9178082191780823E-2</c:v>
                </c:pt>
                <c:pt idx="365">
                  <c:v>1.912568306010929E-2</c:v>
                </c:pt>
                <c:pt idx="366">
                  <c:v>1.9073569482288829E-2</c:v>
                </c:pt>
                <c:pt idx="367">
                  <c:v>1.9021739130434784E-2</c:v>
                </c:pt>
                <c:pt idx="368">
                  <c:v>1.8970189701897018E-2</c:v>
                </c:pt>
                <c:pt idx="369">
                  <c:v>1.891891891891892E-2</c:v>
                </c:pt>
                <c:pt idx="370">
                  <c:v>1.8867924528301886E-2</c:v>
                </c:pt>
                <c:pt idx="371">
                  <c:v>1.8817204301075269E-2</c:v>
                </c:pt>
                <c:pt idx="372">
                  <c:v>1.876675603217158E-2</c:v>
                </c:pt>
                <c:pt idx="373">
                  <c:v>1.871657754010695E-2</c:v>
                </c:pt>
                <c:pt idx="374">
                  <c:v>1.8666666666666668E-2</c:v>
                </c:pt>
                <c:pt idx="375">
                  <c:v>1.8617021276595744E-2</c:v>
                </c:pt>
                <c:pt idx="376">
                  <c:v>1.8567639257294429E-2</c:v>
                </c:pt>
                <c:pt idx="377">
                  <c:v>1.8518518518518517E-2</c:v>
                </c:pt>
                <c:pt idx="378">
                  <c:v>1.8469656992084433E-2</c:v>
                </c:pt>
                <c:pt idx="379">
                  <c:v>1.8421052631578946E-2</c:v>
                </c:pt>
                <c:pt idx="380">
                  <c:v>1.8372703412073491E-2</c:v>
                </c:pt>
                <c:pt idx="381">
                  <c:v>1.832460732984293E-2</c:v>
                </c:pt>
                <c:pt idx="382">
                  <c:v>1.8276762402088774E-2</c:v>
                </c:pt>
                <c:pt idx="383">
                  <c:v>1.8229166666666668E-2</c:v>
                </c:pt>
                <c:pt idx="384">
                  <c:v>1.8181818181818181E-2</c:v>
                </c:pt>
                <c:pt idx="385">
                  <c:v>1.8134715025906734E-2</c:v>
                </c:pt>
                <c:pt idx="386">
                  <c:v>1.8087855297157621E-2</c:v>
                </c:pt>
                <c:pt idx="387">
                  <c:v>1.804123711340206E-2</c:v>
                </c:pt>
                <c:pt idx="388">
                  <c:v>1.7994858611825194E-2</c:v>
                </c:pt>
                <c:pt idx="389">
                  <c:v>1.7948717948717947E-2</c:v>
                </c:pt>
                <c:pt idx="390">
                  <c:v>1.7902813299232736E-2</c:v>
                </c:pt>
                <c:pt idx="391">
                  <c:v>1.7857142857142856E-2</c:v>
                </c:pt>
                <c:pt idx="392">
                  <c:v>1.7811704834605598E-2</c:v>
                </c:pt>
                <c:pt idx="393">
                  <c:v>1.7766497461928935E-2</c:v>
                </c:pt>
                <c:pt idx="394">
                  <c:v>1.7721518987341773E-2</c:v>
                </c:pt>
                <c:pt idx="395">
                  <c:v>1.7676767676767676E-2</c:v>
                </c:pt>
                <c:pt idx="396">
                  <c:v>1.7632241813602016E-2</c:v>
                </c:pt>
                <c:pt idx="397">
                  <c:v>1.7587939698492462E-2</c:v>
                </c:pt>
                <c:pt idx="398">
                  <c:v>1.7543859649122806E-2</c:v>
                </c:pt>
                <c:pt idx="399">
                  <c:v>1.7500000000000002E-2</c:v>
                </c:pt>
                <c:pt idx="400">
                  <c:v>1.7456359102244388E-2</c:v>
                </c:pt>
                <c:pt idx="401">
                  <c:v>1.7412935323383085E-2</c:v>
                </c:pt>
                <c:pt idx="402">
                  <c:v>1.7369727047146403E-2</c:v>
                </c:pt>
                <c:pt idx="403">
                  <c:v>1.7326732673267328E-2</c:v>
                </c:pt>
                <c:pt idx="404">
                  <c:v>1.7283950617283949E-2</c:v>
                </c:pt>
                <c:pt idx="405">
                  <c:v>1.7241379310344827E-2</c:v>
                </c:pt>
                <c:pt idx="406">
                  <c:v>1.7199017199017199E-2</c:v>
                </c:pt>
                <c:pt idx="407">
                  <c:v>1.7156862745098041E-2</c:v>
                </c:pt>
                <c:pt idx="408">
                  <c:v>1.7114914425427872E-2</c:v>
                </c:pt>
                <c:pt idx="409">
                  <c:v>1.7073170731707318E-2</c:v>
                </c:pt>
                <c:pt idx="410">
                  <c:v>1.7031630170316302E-2</c:v>
                </c:pt>
                <c:pt idx="411">
                  <c:v>1.6990291262135922E-2</c:v>
                </c:pt>
                <c:pt idx="412">
                  <c:v>1.6949152542372881E-2</c:v>
                </c:pt>
                <c:pt idx="413">
                  <c:v>1.6908212560386472E-2</c:v>
                </c:pt>
                <c:pt idx="414">
                  <c:v>1.6867469879518072E-2</c:v>
                </c:pt>
                <c:pt idx="415">
                  <c:v>1.6826923076923076E-2</c:v>
                </c:pt>
                <c:pt idx="416">
                  <c:v>1.6786570743405275E-2</c:v>
                </c:pt>
                <c:pt idx="417">
                  <c:v>1.6746411483253589E-2</c:v>
                </c:pt>
                <c:pt idx="418">
                  <c:v>1.6706443914081145E-2</c:v>
                </c:pt>
                <c:pt idx="419">
                  <c:v>1.6666666666666666E-2</c:v>
                </c:pt>
                <c:pt idx="420">
                  <c:v>1.66270783847981E-2</c:v>
                </c:pt>
                <c:pt idx="421">
                  <c:v>1.6587677725118485E-2</c:v>
                </c:pt>
                <c:pt idx="422">
                  <c:v>1.6548463356973995E-2</c:v>
                </c:pt>
                <c:pt idx="423">
                  <c:v>1.6509433962264151E-2</c:v>
                </c:pt>
                <c:pt idx="424">
                  <c:v>1.6470588235294119E-2</c:v>
                </c:pt>
                <c:pt idx="425">
                  <c:v>1.6431924882629109E-2</c:v>
                </c:pt>
                <c:pt idx="426">
                  <c:v>1.6393442622950821E-2</c:v>
                </c:pt>
                <c:pt idx="427">
                  <c:v>1.6355140186915886E-2</c:v>
                </c:pt>
                <c:pt idx="428">
                  <c:v>1.6317016317016316E-2</c:v>
                </c:pt>
                <c:pt idx="429">
                  <c:v>1.627906976744186E-2</c:v>
                </c:pt>
                <c:pt idx="430">
                  <c:v>1.6241299303944315E-2</c:v>
                </c:pt>
                <c:pt idx="431">
                  <c:v>1.6203703703703703E-2</c:v>
                </c:pt>
                <c:pt idx="432">
                  <c:v>1.6166281755196306E-2</c:v>
                </c:pt>
                <c:pt idx="433">
                  <c:v>1.6129032258064516E-2</c:v>
                </c:pt>
                <c:pt idx="434">
                  <c:v>1.6091954022988506E-2</c:v>
                </c:pt>
                <c:pt idx="435">
                  <c:v>1.6055045871559634E-2</c:v>
                </c:pt>
                <c:pt idx="436">
                  <c:v>1.6018306636155607E-2</c:v>
                </c:pt>
                <c:pt idx="437">
                  <c:v>1.5981735159817351E-2</c:v>
                </c:pt>
                <c:pt idx="438">
                  <c:v>1.5945330296127564E-2</c:v>
                </c:pt>
                <c:pt idx="439">
                  <c:v>1.5909090909090907E-2</c:v>
                </c:pt>
                <c:pt idx="440">
                  <c:v>1.5873015873015872E-2</c:v>
                </c:pt>
                <c:pt idx="441">
                  <c:v>1.5837104072398189E-2</c:v>
                </c:pt>
                <c:pt idx="442">
                  <c:v>1.580135440180587E-2</c:v>
                </c:pt>
                <c:pt idx="443">
                  <c:v>1.5765765765765764E-2</c:v>
                </c:pt>
                <c:pt idx="444">
                  <c:v>1.5730337078651686E-2</c:v>
                </c:pt>
                <c:pt idx="445">
                  <c:v>1.5695067264573991E-2</c:v>
                </c:pt>
                <c:pt idx="446">
                  <c:v>1.5659955257270694E-2</c:v>
                </c:pt>
                <c:pt idx="447">
                  <c:v>1.5625E-2</c:v>
                </c:pt>
                <c:pt idx="448">
                  <c:v>1.5590200445434299E-2</c:v>
                </c:pt>
                <c:pt idx="449">
                  <c:v>1.5555555555555555E-2</c:v>
                </c:pt>
                <c:pt idx="450">
                  <c:v>1.5521064301552107E-2</c:v>
                </c:pt>
                <c:pt idx="451">
                  <c:v>1.5486725663716814E-2</c:v>
                </c:pt>
                <c:pt idx="452">
                  <c:v>1.5452538631346579E-2</c:v>
                </c:pt>
                <c:pt idx="453">
                  <c:v>1.5418502202643172E-2</c:v>
                </c:pt>
                <c:pt idx="454">
                  <c:v>1.5384615384615385E-2</c:v>
                </c:pt>
                <c:pt idx="455">
                  <c:v>1.5350877192982455E-2</c:v>
                </c:pt>
                <c:pt idx="456">
                  <c:v>1.5317286652078774E-2</c:v>
                </c:pt>
                <c:pt idx="457">
                  <c:v>1.5283842794759825E-2</c:v>
                </c:pt>
                <c:pt idx="458">
                  <c:v>1.5250544662309368E-2</c:v>
                </c:pt>
                <c:pt idx="459">
                  <c:v>1.5217391304347827E-2</c:v>
                </c:pt>
                <c:pt idx="460">
                  <c:v>1.5184381778741865E-2</c:v>
                </c:pt>
                <c:pt idx="461">
                  <c:v>1.5151515151515152E-2</c:v>
                </c:pt>
                <c:pt idx="462">
                  <c:v>1.511879049676026E-2</c:v>
                </c:pt>
                <c:pt idx="463">
                  <c:v>1.5086206896551725E-2</c:v>
                </c:pt>
                <c:pt idx="464">
                  <c:v>1.5053763440860216E-2</c:v>
                </c:pt>
                <c:pt idx="465">
                  <c:v>1.5021459227467811E-2</c:v>
                </c:pt>
                <c:pt idx="466">
                  <c:v>1.4989293361884369E-2</c:v>
                </c:pt>
                <c:pt idx="467">
                  <c:v>1.4957264957264958E-2</c:v>
                </c:pt>
                <c:pt idx="468">
                  <c:v>1.4925373134328358E-2</c:v>
                </c:pt>
                <c:pt idx="469">
                  <c:v>1.4893617021276596E-2</c:v>
                </c:pt>
                <c:pt idx="470">
                  <c:v>1.4861995753715499E-2</c:v>
                </c:pt>
                <c:pt idx="471">
                  <c:v>1.4830508474576272E-2</c:v>
                </c:pt>
                <c:pt idx="472">
                  <c:v>1.4799154334038054E-2</c:v>
                </c:pt>
                <c:pt idx="473">
                  <c:v>1.4767932489451477E-2</c:v>
                </c:pt>
                <c:pt idx="474">
                  <c:v>1.4736842105263158E-2</c:v>
                </c:pt>
                <c:pt idx="475">
                  <c:v>1.4705882352941176E-2</c:v>
                </c:pt>
                <c:pt idx="476">
                  <c:v>1.4675052410901468E-2</c:v>
                </c:pt>
                <c:pt idx="477">
                  <c:v>1.4644351464435146E-2</c:v>
                </c:pt>
                <c:pt idx="478">
                  <c:v>1.4613778705636743E-2</c:v>
                </c:pt>
                <c:pt idx="479">
                  <c:v>1.4583333333333334E-2</c:v>
                </c:pt>
                <c:pt idx="480">
                  <c:v>1.4553014553014554E-2</c:v>
                </c:pt>
                <c:pt idx="481">
                  <c:v>1.4522821576763486E-2</c:v>
                </c:pt>
                <c:pt idx="482">
                  <c:v>1.4492753623188406E-2</c:v>
                </c:pt>
                <c:pt idx="483">
                  <c:v>1.4462809917355372E-2</c:v>
                </c:pt>
                <c:pt idx="484">
                  <c:v>1.443298969072165E-2</c:v>
                </c:pt>
                <c:pt idx="485">
                  <c:v>1.4403292181069959E-2</c:v>
                </c:pt>
                <c:pt idx="486">
                  <c:v>1.4373716632443531E-2</c:v>
                </c:pt>
                <c:pt idx="487">
                  <c:v>1.4344262295081968E-2</c:v>
                </c:pt>
                <c:pt idx="488">
                  <c:v>1.4314928425357873E-2</c:v>
                </c:pt>
                <c:pt idx="489">
                  <c:v>1.4285714285714285E-2</c:v>
                </c:pt>
                <c:pt idx="490">
                  <c:v>1.4256619144602852E-2</c:v>
                </c:pt>
                <c:pt idx="491">
                  <c:v>1.4227642276422764E-2</c:v>
                </c:pt>
                <c:pt idx="492">
                  <c:v>1.4198782961460446E-2</c:v>
                </c:pt>
                <c:pt idx="493">
                  <c:v>1.417004048582996E-2</c:v>
                </c:pt>
                <c:pt idx="494">
                  <c:v>1.4141414141414142E-2</c:v>
                </c:pt>
                <c:pt idx="495">
                  <c:v>1.4112903225806451E-2</c:v>
                </c:pt>
                <c:pt idx="496">
                  <c:v>1.4084507042253521E-2</c:v>
                </c:pt>
                <c:pt idx="497">
                  <c:v>1.4056224899598393E-2</c:v>
                </c:pt>
                <c:pt idx="498">
                  <c:v>1.4028056112224449E-2</c:v>
                </c:pt>
                <c:pt idx="499">
                  <c:v>1.4E-2</c:v>
                </c:pt>
                <c:pt idx="500">
                  <c:v>1.3972055888223553E-2</c:v>
                </c:pt>
                <c:pt idx="501">
                  <c:v>1.3944223107569721E-2</c:v>
                </c:pt>
                <c:pt idx="502">
                  <c:v>1.3916500994035786E-2</c:v>
                </c:pt>
                <c:pt idx="503">
                  <c:v>1.3888888888888888E-2</c:v>
                </c:pt>
                <c:pt idx="504">
                  <c:v>1.3861386138613862E-2</c:v>
                </c:pt>
                <c:pt idx="505">
                  <c:v>1.383399209486166E-2</c:v>
                </c:pt>
                <c:pt idx="506">
                  <c:v>1.3806706114398421E-2</c:v>
                </c:pt>
                <c:pt idx="507">
                  <c:v>1.3779527559055118E-2</c:v>
                </c:pt>
                <c:pt idx="508">
                  <c:v>1.37524557956778E-2</c:v>
                </c:pt>
                <c:pt idx="509">
                  <c:v>1.3725490196078431E-2</c:v>
                </c:pt>
                <c:pt idx="510">
                  <c:v>1.3698630136986301E-2</c:v>
                </c:pt>
                <c:pt idx="511">
                  <c:v>1.3671875E-2</c:v>
                </c:pt>
                <c:pt idx="512">
                  <c:v>1.364522417153996E-2</c:v>
                </c:pt>
                <c:pt idx="513">
                  <c:v>1.3618677042801557E-2</c:v>
                </c:pt>
                <c:pt idx="514">
                  <c:v>1.3592233009708738E-2</c:v>
                </c:pt>
                <c:pt idx="515">
                  <c:v>1.3565891472868217E-2</c:v>
                </c:pt>
                <c:pt idx="516">
                  <c:v>1.3539651837524178E-2</c:v>
                </c:pt>
                <c:pt idx="517">
                  <c:v>1.3513513513513514E-2</c:v>
                </c:pt>
                <c:pt idx="518">
                  <c:v>1.348747591522158E-2</c:v>
                </c:pt>
                <c:pt idx="519">
                  <c:v>1.3461538461538462E-2</c:v>
                </c:pt>
                <c:pt idx="520">
                  <c:v>1.3435700575815739E-2</c:v>
                </c:pt>
                <c:pt idx="521">
                  <c:v>1.3409961685823755E-2</c:v>
                </c:pt>
                <c:pt idx="522">
                  <c:v>1.338432122370937E-2</c:v>
                </c:pt>
                <c:pt idx="523">
                  <c:v>1.3358778625954198E-2</c:v>
                </c:pt>
                <c:pt idx="524">
                  <c:v>1.3333333333333334E-2</c:v>
                </c:pt>
                <c:pt idx="525">
                  <c:v>1.3307984790874524E-2</c:v>
                </c:pt>
                <c:pt idx="526">
                  <c:v>1.3282732447817837E-2</c:v>
                </c:pt>
                <c:pt idx="527">
                  <c:v>1.3257575757575758E-2</c:v>
                </c:pt>
                <c:pt idx="528">
                  <c:v>1.3232514177693762E-2</c:v>
                </c:pt>
                <c:pt idx="529">
                  <c:v>1.3207547169811321E-2</c:v>
                </c:pt>
                <c:pt idx="530">
                  <c:v>1.3182674199623353E-2</c:v>
                </c:pt>
                <c:pt idx="531">
                  <c:v>1.3157894736842105E-2</c:v>
                </c:pt>
                <c:pt idx="532">
                  <c:v>1.3133208255159476E-2</c:v>
                </c:pt>
                <c:pt idx="533">
                  <c:v>1.3108614232209739E-2</c:v>
                </c:pt>
                <c:pt idx="534">
                  <c:v>1.3084112149532711E-2</c:v>
                </c:pt>
                <c:pt idx="535">
                  <c:v>1.3059701492537313E-2</c:v>
                </c:pt>
                <c:pt idx="536">
                  <c:v>1.3035381750465549E-2</c:v>
                </c:pt>
                <c:pt idx="537">
                  <c:v>1.3011152416356878E-2</c:v>
                </c:pt>
                <c:pt idx="538">
                  <c:v>1.2987012987012988E-2</c:v>
                </c:pt>
                <c:pt idx="539">
                  <c:v>1.2962962962962963E-2</c:v>
                </c:pt>
                <c:pt idx="540">
                  <c:v>1.2939001848428836E-2</c:v>
                </c:pt>
                <c:pt idx="541">
                  <c:v>1.2915129151291513E-2</c:v>
                </c:pt>
                <c:pt idx="542">
                  <c:v>1.289134438305709E-2</c:v>
                </c:pt>
                <c:pt idx="543">
                  <c:v>1.2867647058823529E-2</c:v>
                </c:pt>
                <c:pt idx="544">
                  <c:v>1.2844036697247707E-2</c:v>
                </c:pt>
                <c:pt idx="545">
                  <c:v>1.282051282051282E-2</c:v>
                </c:pt>
                <c:pt idx="546">
                  <c:v>1.2797074954296161E-2</c:v>
                </c:pt>
                <c:pt idx="547">
                  <c:v>1.2773722627737226E-2</c:v>
                </c:pt>
                <c:pt idx="548">
                  <c:v>1.2750455373406194E-2</c:v>
                </c:pt>
                <c:pt idx="549">
                  <c:v>1.2727272727272728E-2</c:v>
                </c:pt>
                <c:pt idx="550">
                  <c:v>1.2704174228675136E-2</c:v>
                </c:pt>
                <c:pt idx="551">
                  <c:v>1.2681159420289856E-2</c:v>
                </c:pt>
                <c:pt idx="552">
                  <c:v>1.2658227848101266E-2</c:v>
                </c:pt>
                <c:pt idx="553">
                  <c:v>1.263537906137184E-2</c:v>
                </c:pt>
                <c:pt idx="554">
                  <c:v>1.2612612612612612E-2</c:v>
                </c:pt>
                <c:pt idx="555">
                  <c:v>1.2589928057553957E-2</c:v>
                </c:pt>
                <c:pt idx="556">
                  <c:v>1.2567324955116697E-2</c:v>
                </c:pt>
                <c:pt idx="557">
                  <c:v>1.2544802867383513E-2</c:v>
                </c:pt>
                <c:pt idx="558">
                  <c:v>1.2522361359570662E-2</c:v>
                </c:pt>
                <c:pt idx="559">
                  <c:v>1.2500000000000001E-2</c:v>
                </c:pt>
                <c:pt idx="560">
                  <c:v>1.2477718360071301E-2</c:v>
                </c:pt>
                <c:pt idx="561">
                  <c:v>1.2455516014234875E-2</c:v>
                </c:pt>
                <c:pt idx="562">
                  <c:v>1.2433392539964476E-2</c:v>
                </c:pt>
                <c:pt idx="563">
                  <c:v>1.2411347517730497E-2</c:v>
                </c:pt>
                <c:pt idx="564">
                  <c:v>1.2389380530973451E-2</c:v>
                </c:pt>
                <c:pt idx="565">
                  <c:v>1.2367491166077738E-2</c:v>
                </c:pt>
                <c:pt idx="566">
                  <c:v>1.2345679012345678E-2</c:v>
                </c:pt>
                <c:pt idx="567">
                  <c:v>1.232394366197183E-2</c:v>
                </c:pt>
                <c:pt idx="568">
                  <c:v>1.2302284710017574E-2</c:v>
                </c:pt>
                <c:pt idx="569">
                  <c:v>1.2280701754385965E-2</c:v>
                </c:pt>
                <c:pt idx="570">
                  <c:v>1.2259194395796848E-2</c:v>
                </c:pt>
                <c:pt idx="571">
                  <c:v>1.2237762237762238E-2</c:v>
                </c:pt>
                <c:pt idx="572">
                  <c:v>1.2216404886561954E-2</c:v>
                </c:pt>
                <c:pt idx="573">
                  <c:v>1.2195121951219513E-2</c:v>
                </c:pt>
                <c:pt idx="574">
                  <c:v>1.2173913043478261E-2</c:v>
                </c:pt>
                <c:pt idx="575">
                  <c:v>1.2152777777777778E-2</c:v>
                </c:pt>
                <c:pt idx="576">
                  <c:v>1.2131715771230503E-2</c:v>
                </c:pt>
                <c:pt idx="577">
                  <c:v>1.2110726643598616E-2</c:v>
                </c:pt>
                <c:pt idx="578">
                  <c:v>1.2089810017271158E-2</c:v>
                </c:pt>
                <c:pt idx="579">
                  <c:v>1.2068965517241379E-2</c:v>
                </c:pt>
                <c:pt idx="580">
                  <c:v>1.2048192771084338E-2</c:v>
                </c:pt>
                <c:pt idx="581">
                  <c:v>1.2027491408934709E-2</c:v>
                </c:pt>
                <c:pt idx="582">
                  <c:v>1.2006861063464836E-2</c:v>
                </c:pt>
                <c:pt idx="583">
                  <c:v>1.1986301369863013E-2</c:v>
                </c:pt>
                <c:pt idx="584">
                  <c:v>1.1965811965811967E-2</c:v>
                </c:pt>
                <c:pt idx="585">
                  <c:v>1.1945392491467578E-2</c:v>
                </c:pt>
                <c:pt idx="586">
                  <c:v>1.192504258943782E-2</c:v>
                </c:pt>
                <c:pt idx="587">
                  <c:v>1.1904761904761904E-2</c:v>
                </c:pt>
                <c:pt idx="588">
                  <c:v>1.1884550084889643E-2</c:v>
                </c:pt>
                <c:pt idx="589">
                  <c:v>1.1864406779661017E-2</c:v>
                </c:pt>
                <c:pt idx="590">
                  <c:v>1.1844331641285956E-2</c:v>
                </c:pt>
                <c:pt idx="591">
                  <c:v>1.1824324324324325E-2</c:v>
                </c:pt>
                <c:pt idx="592">
                  <c:v>1.1804384485666104E-2</c:v>
                </c:pt>
                <c:pt idx="593">
                  <c:v>1.1784511784511785E-2</c:v>
                </c:pt>
                <c:pt idx="594">
                  <c:v>1.1764705882352941E-2</c:v>
                </c:pt>
                <c:pt idx="595">
                  <c:v>1.1744966442953021E-2</c:v>
                </c:pt>
                <c:pt idx="596">
                  <c:v>1.1725293132328308E-2</c:v>
                </c:pt>
                <c:pt idx="597">
                  <c:v>1.1705685618729096E-2</c:v>
                </c:pt>
                <c:pt idx="598">
                  <c:v>1.1686143572621035E-2</c:v>
                </c:pt>
                <c:pt idx="599">
                  <c:v>1.1666666666666667E-2</c:v>
                </c:pt>
                <c:pt idx="600">
                  <c:v>1.1647254575707155E-2</c:v>
                </c:pt>
                <c:pt idx="601">
                  <c:v>1.1627906976744186E-2</c:v>
                </c:pt>
                <c:pt idx="602">
                  <c:v>1.1608623548922056E-2</c:v>
                </c:pt>
                <c:pt idx="603">
                  <c:v>1.1589403973509934E-2</c:v>
                </c:pt>
                <c:pt idx="604">
                  <c:v>1.1570247933884297E-2</c:v>
                </c:pt>
                <c:pt idx="605">
                  <c:v>1.155115511551155E-2</c:v>
                </c:pt>
                <c:pt idx="606">
                  <c:v>1.1532125205930808E-2</c:v>
                </c:pt>
                <c:pt idx="607">
                  <c:v>1.1513157894736841E-2</c:v>
                </c:pt>
                <c:pt idx="608">
                  <c:v>1.1494252873563218E-2</c:v>
                </c:pt>
                <c:pt idx="609">
                  <c:v>1.1475409836065573E-2</c:v>
                </c:pt>
                <c:pt idx="610">
                  <c:v>1.1456628477905073E-2</c:v>
                </c:pt>
                <c:pt idx="611">
                  <c:v>1.1437908496732025E-2</c:v>
                </c:pt>
                <c:pt idx="612">
                  <c:v>1.1419249592169658E-2</c:v>
                </c:pt>
                <c:pt idx="613">
                  <c:v>1.1400651465798045E-2</c:v>
                </c:pt>
                <c:pt idx="614">
                  <c:v>1.1382113821138212E-2</c:v>
                </c:pt>
                <c:pt idx="615">
                  <c:v>1.1363636363636364E-2</c:v>
                </c:pt>
                <c:pt idx="616">
                  <c:v>1.1345218800648298E-2</c:v>
                </c:pt>
                <c:pt idx="617">
                  <c:v>1.1326860841423949E-2</c:v>
                </c:pt>
                <c:pt idx="618">
                  <c:v>1.1308562197092083E-2</c:v>
                </c:pt>
                <c:pt idx="619">
                  <c:v>1.1290322580645161E-2</c:v>
                </c:pt>
                <c:pt idx="620">
                  <c:v>1.1272141706924315E-2</c:v>
                </c:pt>
                <c:pt idx="621">
                  <c:v>1.1254019292604502E-2</c:v>
                </c:pt>
                <c:pt idx="622">
                  <c:v>1.1235955056179775E-2</c:v>
                </c:pt>
                <c:pt idx="623">
                  <c:v>1.1217948717948718E-2</c:v>
                </c:pt>
                <c:pt idx="624">
                  <c:v>1.12E-2</c:v>
                </c:pt>
                <c:pt idx="625">
                  <c:v>1.1182108626198083E-2</c:v>
                </c:pt>
                <c:pt idx="626">
                  <c:v>1.1164274322169059E-2</c:v>
                </c:pt>
                <c:pt idx="627">
                  <c:v>1.1146496815286623E-2</c:v>
                </c:pt>
                <c:pt idx="628">
                  <c:v>1.1128775834658187E-2</c:v>
                </c:pt>
                <c:pt idx="629">
                  <c:v>1.1111111111111112E-2</c:v>
                </c:pt>
                <c:pt idx="630">
                  <c:v>1.1093502377179081E-2</c:v>
                </c:pt>
                <c:pt idx="631">
                  <c:v>1.1075949367088608E-2</c:v>
                </c:pt>
                <c:pt idx="632">
                  <c:v>1.1058451816745656E-2</c:v>
                </c:pt>
                <c:pt idx="633">
                  <c:v>1.1041009463722398E-2</c:v>
                </c:pt>
                <c:pt idx="634">
                  <c:v>1.1023622047244094E-2</c:v>
                </c:pt>
                <c:pt idx="635">
                  <c:v>1.10062893081761E-2</c:v>
                </c:pt>
                <c:pt idx="636">
                  <c:v>1.098901098901099E-2</c:v>
                </c:pt>
                <c:pt idx="637">
                  <c:v>1.0971786833855799E-2</c:v>
                </c:pt>
                <c:pt idx="638">
                  <c:v>1.0954616588419406E-2</c:v>
                </c:pt>
                <c:pt idx="639">
                  <c:v>1.0937499999999999E-2</c:v>
                </c:pt>
                <c:pt idx="640">
                  <c:v>1.0920436817472699E-2</c:v>
                </c:pt>
                <c:pt idx="641">
                  <c:v>1.0903426791277258E-2</c:v>
                </c:pt>
                <c:pt idx="642">
                  <c:v>1.088646967340591E-2</c:v>
                </c:pt>
                <c:pt idx="643">
                  <c:v>1.0869565217391304E-2</c:v>
                </c:pt>
                <c:pt idx="644">
                  <c:v>1.0852713178294573E-2</c:v>
                </c:pt>
                <c:pt idx="645">
                  <c:v>1.0835913312693499E-2</c:v>
                </c:pt>
                <c:pt idx="646">
                  <c:v>1.0819165378670788E-2</c:v>
                </c:pt>
                <c:pt idx="647">
                  <c:v>1.0802469135802469E-2</c:v>
                </c:pt>
                <c:pt idx="648">
                  <c:v>1.078582434514638E-2</c:v>
                </c:pt>
                <c:pt idx="649">
                  <c:v>1.0769230769230769E-2</c:v>
                </c:pt>
                <c:pt idx="650">
                  <c:v>1.0752688172043012E-2</c:v>
                </c:pt>
                <c:pt idx="651">
                  <c:v>1.0736196319018405E-2</c:v>
                </c:pt>
                <c:pt idx="652">
                  <c:v>1.0719754977029096E-2</c:v>
                </c:pt>
                <c:pt idx="653">
                  <c:v>1.0703363914373088E-2</c:v>
                </c:pt>
                <c:pt idx="654">
                  <c:v>1.0687022900763359E-2</c:v>
                </c:pt>
                <c:pt idx="655">
                  <c:v>1.0670731707317074E-2</c:v>
                </c:pt>
                <c:pt idx="656">
                  <c:v>1.06544901065449E-2</c:v>
                </c:pt>
                <c:pt idx="657">
                  <c:v>1.0638297872340425E-2</c:v>
                </c:pt>
                <c:pt idx="658">
                  <c:v>1.0622154779969651E-2</c:v>
                </c:pt>
                <c:pt idx="659">
                  <c:v>1.0606060606060607E-2</c:v>
                </c:pt>
                <c:pt idx="660">
                  <c:v>1.059001512859304E-2</c:v>
                </c:pt>
                <c:pt idx="661">
                  <c:v>1.0574018126888218E-2</c:v>
                </c:pt>
                <c:pt idx="662">
                  <c:v>1.0558069381598794E-2</c:v>
                </c:pt>
                <c:pt idx="663">
                  <c:v>1.0542168674698794E-2</c:v>
                </c:pt>
                <c:pt idx="664">
                  <c:v>1.0526315789473684E-2</c:v>
                </c:pt>
                <c:pt idx="665">
                  <c:v>1.0510510510510511E-2</c:v>
                </c:pt>
                <c:pt idx="666">
                  <c:v>1.0494752623688156E-2</c:v>
                </c:pt>
                <c:pt idx="667">
                  <c:v>1.0479041916167664E-2</c:v>
                </c:pt>
                <c:pt idx="668">
                  <c:v>1.0463378176382661E-2</c:v>
                </c:pt>
                <c:pt idx="669">
                  <c:v>1.0447761194029851E-2</c:v>
                </c:pt>
                <c:pt idx="670">
                  <c:v>1.0432190760059613E-2</c:v>
                </c:pt>
                <c:pt idx="671">
                  <c:v>1.0416666666666666E-2</c:v>
                </c:pt>
                <c:pt idx="672">
                  <c:v>1.0401188707280832E-2</c:v>
                </c:pt>
                <c:pt idx="673">
                  <c:v>1.0385756676557863E-2</c:v>
                </c:pt>
                <c:pt idx="674">
                  <c:v>1.037037037037037E-2</c:v>
                </c:pt>
                <c:pt idx="675">
                  <c:v>1.0355029585798817E-2</c:v>
                </c:pt>
                <c:pt idx="676">
                  <c:v>1.03397341211226E-2</c:v>
                </c:pt>
                <c:pt idx="677">
                  <c:v>1.0324483775811209E-2</c:v>
                </c:pt>
                <c:pt idx="678">
                  <c:v>1.0309278350515464E-2</c:v>
                </c:pt>
                <c:pt idx="679">
                  <c:v>1.0294117647058823E-2</c:v>
                </c:pt>
                <c:pt idx="680">
                  <c:v>1.0279001468428781E-2</c:v>
                </c:pt>
                <c:pt idx="681">
                  <c:v>1.0263929618768328E-2</c:v>
                </c:pt>
                <c:pt idx="682">
                  <c:v>1.0248901903367497E-2</c:v>
                </c:pt>
                <c:pt idx="683">
                  <c:v>1.023391812865497E-2</c:v>
                </c:pt>
                <c:pt idx="684">
                  <c:v>1.0218978102189781E-2</c:v>
                </c:pt>
                <c:pt idx="685">
                  <c:v>1.020408163265306E-2</c:v>
                </c:pt>
                <c:pt idx="686">
                  <c:v>1.0189228529839884E-2</c:v>
                </c:pt>
                <c:pt idx="687">
                  <c:v>1.0174418604651164E-2</c:v>
                </c:pt>
                <c:pt idx="688">
                  <c:v>1.0159651669085631E-2</c:v>
                </c:pt>
                <c:pt idx="689">
                  <c:v>1.0144927536231883E-2</c:v>
                </c:pt>
                <c:pt idx="690">
                  <c:v>1.0130246020260492E-2</c:v>
                </c:pt>
                <c:pt idx="691">
                  <c:v>1.0115606936416185E-2</c:v>
                </c:pt>
                <c:pt idx="692">
                  <c:v>1.0101010101010102E-2</c:v>
                </c:pt>
                <c:pt idx="693">
                  <c:v>1.0086455331412104E-2</c:v>
                </c:pt>
                <c:pt idx="694">
                  <c:v>1.0071942446043165E-2</c:v>
                </c:pt>
                <c:pt idx="695">
                  <c:v>1.0057471264367816E-2</c:v>
                </c:pt>
                <c:pt idx="696">
                  <c:v>1.0043041606886656E-2</c:v>
                </c:pt>
                <c:pt idx="697">
                  <c:v>1.0028653295128941E-2</c:v>
                </c:pt>
                <c:pt idx="698">
                  <c:v>1.0014306151645207E-2</c:v>
                </c:pt>
                <c:pt idx="699">
                  <c:v>0.01</c:v>
                </c:pt>
                <c:pt idx="700">
                  <c:v>9.9857346647646214E-3</c:v>
                </c:pt>
                <c:pt idx="701">
                  <c:v>9.9715099715099714E-3</c:v>
                </c:pt>
                <c:pt idx="702">
                  <c:v>9.9573257467994308E-3</c:v>
                </c:pt>
                <c:pt idx="703">
                  <c:v>9.943181818181818E-3</c:v>
                </c:pt>
                <c:pt idx="704">
                  <c:v>9.9290780141843976E-3</c:v>
                </c:pt>
                <c:pt idx="705">
                  <c:v>9.9150141643059488E-3</c:v>
                </c:pt>
                <c:pt idx="706">
                  <c:v>9.9009900990099011E-3</c:v>
                </c:pt>
                <c:pt idx="707">
                  <c:v>9.887005649717515E-3</c:v>
                </c:pt>
                <c:pt idx="708">
                  <c:v>9.8730606488011286E-3</c:v>
                </c:pt>
                <c:pt idx="709">
                  <c:v>9.8591549295774655E-3</c:v>
                </c:pt>
                <c:pt idx="710">
                  <c:v>9.8452883263009851E-3</c:v>
                </c:pt>
                <c:pt idx="711">
                  <c:v>9.8314606741573031E-3</c:v>
                </c:pt>
                <c:pt idx="712">
                  <c:v>9.8176718092566617E-3</c:v>
                </c:pt>
                <c:pt idx="713">
                  <c:v>9.8039215686274508E-3</c:v>
                </c:pt>
                <c:pt idx="714">
                  <c:v>9.7902097902097911E-3</c:v>
                </c:pt>
                <c:pt idx="715">
                  <c:v>9.7765363128491621E-3</c:v>
                </c:pt>
                <c:pt idx="716">
                  <c:v>9.7629009762900971E-3</c:v>
                </c:pt>
                <c:pt idx="717">
                  <c:v>9.7493036211699167E-3</c:v>
                </c:pt>
                <c:pt idx="718">
                  <c:v>9.7357440890125171E-3</c:v>
                </c:pt>
                <c:pt idx="719">
                  <c:v>9.7222222222222224E-3</c:v>
                </c:pt>
                <c:pt idx="720">
                  <c:v>9.7087378640776691E-3</c:v>
                </c:pt>
                <c:pt idx="721">
                  <c:v>9.6952908587257611E-3</c:v>
                </c:pt>
                <c:pt idx="722">
                  <c:v>9.6818810511756573E-3</c:v>
                </c:pt>
                <c:pt idx="723">
                  <c:v>9.6685082872928173E-3</c:v>
                </c:pt>
                <c:pt idx="724">
                  <c:v>9.655172413793104E-3</c:v>
                </c:pt>
                <c:pt idx="725">
                  <c:v>9.6418732782369149E-3</c:v>
                </c:pt>
                <c:pt idx="726">
                  <c:v>9.6286107290233843E-3</c:v>
                </c:pt>
                <c:pt idx="727">
                  <c:v>9.6153846153846159E-3</c:v>
                </c:pt>
                <c:pt idx="728">
                  <c:v>9.6021947873799734E-3</c:v>
                </c:pt>
                <c:pt idx="729">
                  <c:v>9.5890410958904115E-3</c:v>
                </c:pt>
                <c:pt idx="730">
                  <c:v>9.575923392612859E-3</c:v>
                </c:pt>
                <c:pt idx="731">
                  <c:v>9.562841530054645E-3</c:v>
                </c:pt>
                <c:pt idx="732">
                  <c:v>9.5497953615279671E-3</c:v>
                </c:pt>
                <c:pt idx="733">
                  <c:v>9.5367847411444145E-3</c:v>
                </c:pt>
                <c:pt idx="734">
                  <c:v>9.5238095238095247E-3</c:v>
                </c:pt>
                <c:pt idx="735">
                  <c:v>9.5108695652173919E-3</c:v>
                </c:pt>
                <c:pt idx="736">
                  <c:v>9.497964721845319E-3</c:v>
                </c:pt>
                <c:pt idx="737">
                  <c:v>9.485094850948509E-3</c:v>
                </c:pt>
                <c:pt idx="738">
                  <c:v>9.4722598105548041E-3</c:v>
                </c:pt>
                <c:pt idx="739">
                  <c:v>9.45945945945946E-3</c:v>
                </c:pt>
                <c:pt idx="740">
                  <c:v>9.4466936572199737E-3</c:v>
                </c:pt>
                <c:pt idx="741">
                  <c:v>9.433962264150943E-3</c:v>
                </c:pt>
                <c:pt idx="742">
                  <c:v>9.4212651413189772E-3</c:v>
                </c:pt>
                <c:pt idx="743">
                  <c:v>9.4086021505376347E-3</c:v>
                </c:pt>
                <c:pt idx="744">
                  <c:v>9.3959731543624154E-3</c:v>
                </c:pt>
                <c:pt idx="745">
                  <c:v>9.3833780160857902E-3</c:v>
                </c:pt>
                <c:pt idx="746">
                  <c:v>9.3708165997322627E-3</c:v>
                </c:pt>
                <c:pt idx="747">
                  <c:v>9.3582887700534752E-3</c:v>
                </c:pt>
                <c:pt idx="748">
                  <c:v>9.3457943925233638E-3</c:v>
                </c:pt>
                <c:pt idx="749">
                  <c:v>9.3333333333333341E-3</c:v>
                </c:pt>
                <c:pt idx="750">
                  <c:v>9.3209054593874838E-3</c:v>
                </c:pt>
                <c:pt idx="751">
                  <c:v>9.3085106382978719E-3</c:v>
                </c:pt>
                <c:pt idx="752">
                  <c:v>9.2961487383798145E-3</c:v>
                </c:pt>
                <c:pt idx="753">
                  <c:v>9.2838196286472146E-3</c:v>
                </c:pt>
                <c:pt idx="754">
                  <c:v>9.2715231788079479E-3</c:v>
                </c:pt>
                <c:pt idx="755">
                  <c:v>9.2592592592592587E-3</c:v>
                </c:pt>
                <c:pt idx="756">
                  <c:v>9.247027741083224E-3</c:v>
                </c:pt>
                <c:pt idx="757">
                  <c:v>9.2348284960422165E-3</c:v>
                </c:pt>
                <c:pt idx="758">
                  <c:v>9.22266139657444E-3</c:v>
                </c:pt>
                <c:pt idx="759">
                  <c:v>9.2105263157894728E-3</c:v>
                </c:pt>
                <c:pt idx="760">
                  <c:v>9.1984231274638631E-3</c:v>
                </c:pt>
                <c:pt idx="761">
                  <c:v>9.1863517060367453E-3</c:v>
                </c:pt>
                <c:pt idx="762">
                  <c:v>9.1743119266055051E-3</c:v>
                </c:pt>
                <c:pt idx="763">
                  <c:v>9.1623036649214652E-3</c:v>
                </c:pt>
                <c:pt idx="764">
                  <c:v>9.1503267973856214E-3</c:v>
                </c:pt>
                <c:pt idx="765">
                  <c:v>9.138381201044387E-3</c:v>
                </c:pt>
                <c:pt idx="766">
                  <c:v>9.126466753585397E-3</c:v>
                </c:pt>
                <c:pt idx="767">
                  <c:v>9.1145833333333339E-3</c:v>
                </c:pt>
                <c:pt idx="768">
                  <c:v>9.1027308192457735E-3</c:v>
                </c:pt>
                <c:pt idx="769">
                  <c:v>9.0909090909090905E-3</c:v>
                </c:pt>
                <c:pt idx="770">
                  <c:v>9.0791180285343717E-3</c:v>
                </c:pt>
                <c:pt idx="771">
                  <c:v>9.0673575129533671E-3</c:v>
                </c:pt>
                <c:pt idx="772">
                  <c:v>9.0556274256144882E-3</c:v>
                </c:pt>
                <c:pt idx="773">
                  <c:v>9.0439276485788107E-3</c:v>
                </c:pt>
                <c:pt idx="774">
                  <c:v>9.0322580645161299E-3</c:v>
                </c:pt>
                <c:pt idx="775">
                  <c:v>9.0206185567010301E-3</c:v>
                </c:pt>
                <c:pt idx="776">
                  <c:v>9.0090090090090089E-3</c:v>
                </c:pt>
                <c:pt idx="777">
                  <c:v>8.9974293059125968E-3</c:v>
                </c:pt>
                <c:pt idx="778">
                  <c:v>8.9858793324775355E-3</c:v>
                </c:pt>
                <c:pt idx="779">
                  <c:v>8.9743589743589737E-3</c:v>
                </c:pt>
                <c:pt idx="780">
                  <c:v>8.9628681177976958E-3</c:v>
                </c:pt>
                <c:pt idx="781">
                  <c:v>8.9514066496163679E-3</c:v>
                </c:pt>
                <c:pt idx="782">
                  <c:v>8.9399744572158362E-3</c:v>
                </c:pt>
                <c:pt idx="783">
                  <c:v>8.9285714285714281E-3</c:v>
                </c:pt>
                <c:pt idx="784">
                  <c:v>8.9171974522292991E-3</c:v>
                </c:pt>
                <c:pt idx="785">
                  <c:v>8.9058524173027988E-3</c:v>
                </c:pt>
                <c:pt idx="786">
                  <c:v>8.8945362134688691E-3</c:v>
                </c:pt>
                <c:pt idx="787">
                  <c:v>8.8832487309644676E-3</c:v>
                </c:pt>
                <c:pt idx="788">
                  <c:v>8.8719898605830166E-3</c:v>
                </c:pt>
                <c:pt idx="789">
                  <c:v>8.8607594936708865E-3</c:v>
                </c:pt>
                <c:pt idx="790">
                  <c:v>8.8495575221238937E-3</c:v>
                </c:pt>
                <c:pt idx="791">
                  <c:v>8.8383838383838381E-3</c:v>
                </c:pt>
                <c:pt idx="792">
                  <c:v>8.8272383354350576E-3</c:v>
                </c:pt>
                <c:pt idx="793">
                  <c:v>8.8161209068010078E-3</c:v>
                </c:pt>
                <c:pt idx="794">
                  <c:v>8.8050314465408803E-3</c:v>
                </c:pt>
                <c:pt idx="795">
                  <c:v>8.7939698492462311E-3</c:v>
                </c:pt>
                <c:pt idx="796">
                  <c:v>8.7829360100376407E-3</c:v>
                </c:pt>
                <c:pt idx="797">
                  <c:v>8.771929824561403E-3</c:v>
                </c:pt>
                <c:pt idx="798">
                  <c:v>8.7609511889862324E-3</c:v>
                </c:pt>
                <c:pt idx="799">
                  <c:v>8.7500000000000008E-3</c:v>
                </c:pt>
                <c:pt idx="800">
                  <c:v>8.7390761548064924E-3</c:v>
                </c:pt>
                <c:pt idx="801">
                  <c:v>8.7281795511221939E-3</c:v>
                </c:pt>
                <c:pt idx="802">
                  <c:v>8.717310087173101E-3</c:v>
                </c:pt>
                <c:pt idx="803">
                  <c:v>8.7064676616915426E-3</c:v>
                </c:pt>
                <c:pt idx="804">
                  <c:v>8.6956521739130436E-3</c:v>
                </c:pt>
                <c:pt idx="805">
                  <c:v>8.6848635235732014E-3</c:v>
                </c:pt>
                <c:pt idx="806">
                  <c:v>8.6741016109045856E-3</c:v>
                </c:pt>
                <c:pt idx="807">
                  <c:v>8.6633663366336641E-3</c:v>
                </c:pt>
                <c:pt idx="808">
                  <c:v>8.65265760197775E-3</c:v>
                </c:pt>
                <c:pt idx="809">
                  <c:v>8.6419753086419745E-3</c:v>
                </c:pt>
                <c:pt idx="810">
                  <c:v>8.6313193588162754E-3</c:v>
                </c:pt>
                <c:pt idx="811">
                  <c:v>8.6206896551724137E-3</c:v>
                </c:pt>
                <c:pt idx="812">
                  <c:v>8.6100861008610082E-3</c:v>
                </c:pt>
                <c:pt idx="813">
                  <c:v>8.5995085995085995E-3</c:v>
                </c:pt>
                <c:pt idx="814">
                  <c:v>8.5889570552147246E-3</c:v>
                </c:pt>
                <c:pt idx="815">
                  <c:v>8.5784313725490204E-3</c:v>
                </c:pt>
                <c:pt idx="816">
                  <c:v>8.5679314565483469E-3</c:v>
                </c:pt>
                <c:pt idx="817">
                  <c:v>8.557457212713936E-3</c:v>
                </c:pt>
                <c:pt idx="818">
                  <c:v>8.5470085470085479E-3</c:v>
                </c:pt>
                <c:pt idx="819">
                  <c:v>8.5365853658536592E-3</c:v>
                </c:pt>
                <c:pt idx="820">
                  <c:v>8.5261875761266752E-3</c:v>
                </c:pt>
                <c:pt idx="821">
                  <c:v>8.5158150851581509E-3</c:v>
                </c:pt>
                <c:pt idx="822">
                  <c:v>8.5054678007290396E-3</c:v>
                </c:pt>
                <c:pt idx="823">
                  <c:v>8.4951456310679609E-3</c:v>
                </c:pt>
                <c:pt idx="824">
                  <c:v>8.4848484848484857E-3</c:v>
                </c:pt>
                <c:pt idx="825">
                  <c:v>8.4745762711864406E-3</c:v>
                </c:pt>
                <c:pt idx="826">
                  <c:v>8.4643288996372433E-3</c:v>
                </c:pt>
                <c:pt idx="827">
                  <c:v>8.4541062801932361E-3</c:v>
                </c:pt>
                <c:pt idx="828">
                  <c:v>8.4439083232810616E-3</c:v>
                </c:pt>
                <c:pt idx="829">
                  <c:v>8.4337349397590362E-3</c:v>
                </c:pt>
                <c:pt idx="830">
                  <c:v>8.4235860409145602E-3</c:v>
                </c:pt>
                <c:pt idx="831">
                  <c:v>8.4134615384615381E-3</c:v>
                </c:pt>
                <c:pt idx="832">
                  <c:v>8.4033613445378148E-3</c:v>
                </c:pt>
                <c:pt idx="833">
                  <c:v>8.3932853717026377E-3</c:v>
                </c:pt>
                <c:pt idx="834">
                  <c:v>8.3832335329341312E-3</c:v>
                </c:pt>
                <c:pt idx="835">
                  <c:v>8.3732057416267946E-3</c:v>
                </c:pt>
                <c:pt idx="836">
                  <c:v>8.3632019115890081E-3</c:v>
                </c:pt>
                <c:pt idx="837">
                  <c:v>8.3532219570405727E-3</c:v>
                </c:pt>
                <c:pt idx="838">
                  <c:v>8.3432657926102508E-3</c:v>
                </c:pt>
                <c:pt idx="839">
                  <c:v>8.3333333333333332E-3</c:v>
                </c:pt>
                <c:pt idx="840">
                  <c:v>8.3234244946492272E-3</c:v>
                </c:pt>
                <c:pt idx="841">
                  <c:v>8.3135391923990498E-3</c:v>
                </c:pt>
                <c:pt idx="842">
                  <c:v>8.3036773428232496E-3</c:v>
                </c:pt>
                <c:pt idx="843">
                  <c:v>8.2938388625592423E-3</c:v>
                </c:pt>
                <c:pt idx="844">
                  <c:v>8.2840236686390536E-3</c:v>
                </c:pt>
                <c:pt idx="845">
                  <c:v>8.2742316784869974E-3</c:v>
                </c:pt>
                <c:pt idx="846">
                  <c:v>8.2644628099173556E-3</c:v>
                </c:pt>
                <c:pt idx="847">
                  <c:v>8.2547169811320754E-3</c:v>
                </c:pt>
                <c:pt idx="848">
                  <c:v>8.2449941107184919E-3</c:v>
                </c:pt>
                <c:pt idx="849">
                  <c:v>8.2352941176470594E-3</c:v>
                </c:pt>
                <c:pt idx="850">
                  <c:v>8.2256169212690956E-3</c:v>
                </c:pt>
                <c:pt idx="851">
                  <c:v>8.2159624413145546E-3</c:v>
                </c:pt>
                <c:pt idx="852">
                  <c:v>8.2063305978898014E-3</c:v>
                </c:pt>
                <c:pt idx="853">
                  <c:v>8.1967213114754103E-3</c:v>
                </c:pt>
                <c:pt idx="854">
                  <c:v>8.1871345029239772E-3</c:v>
                </c:pt>
                <c:pt idx="855">
                  <c:v>8.1775700934579431E-3</c:v>
                </c:pt>
                <c:pt idx="856">
                  <c:v>8.1680280046674443E-3</c:v>
                </c:pt>
                <c:pt idx="857">
                  <c:v>8.1585081585081581E-3</c:v>
                </c:pt>
                <c:pt idx="858">
                  <c:v>8.1490104772991845E-3</c:v>
                </c:pt>
                <c:pt idx="859">
                  <c:v>8.1395348837209301E-3</c:v>
                </c:pt>
                <c:pt idx="860">
                  <c:v>8.130081300813009E-3</c:v>
                </c:pt>
                <c:pt idx="861">
                  <c:v>8.1206496519721574E-3</c:v>
                </c:pt>
                <c:pt idx="862">
                  <c:v>8.1112398609501733E-3</c:v>
                </c:pt>
                <c:pt idx="863">
                  <c:v>8.1018518518518514E-3</c:v>
                </c:pt>
                <c:pt idx="864">
                  <c:v>8.0924855491329474E-3</c:v>
                </c:pt>
                <c:pt idx="865">
                  <c:v>8.0831408775981529E-3</c:v>
                </c:pt>
                <c:pt idx="866">
                  <c:v>8.0738177623990767E-3</c:v>
                </c:pt>
                <c:pt idx="867">
                  <c:v>8.0645161290322578E-3</c:v>
                </c:pt>
                <c:pt idx="868">
                  <c:v>8.0552359033371698E-3</c:v>
                </c:pt>
                <c:pt idx="869">
                  <c:v>8.0459770114942528E-3</c:v>
                </c:pt>
                <c:pt idx="870">
                  <c:v>8.0367393800229621E-3</c:v>
                </c:pt>
                <c:pt idx="871">
                  <c:v>8.027522935779817E-3</c:v>
                </c:pt>
                <c:pt idx="872">
                  <c:v>8.0183276059564712E-3</c:v>
                </c:pt>
                <c:pt idx="873">
                  <c:v>8.0091533180778034E-3</c:v>
                </c:pt>
                <c:pt idx="874">
                  <c:v>8.0000000000000002E-3</c:v>
                </c:pt>
                <c:pt idx="875">
                  <c:v>7.9908675799086754E-3</c:v>
                </c:pt>
                <c:pt idx="876">
                  <c:v>7.98175598631699E-3</c:v>
                </c:pt>
                <c:pt idx="877">
                  <c:v>7.972665148063782E-3</c:v>
                </c:pt>
                <c:pt idx="878">
                  <c:v>7.9635949943117172E-3</c:v>
                </c:pt>
                <c:pt idx="879">
                  <c:v>7.9545454545454537E-3</c:v>
                </c:pt>
                <c:pt idx="880">
                  <c:v>7.9455164585698068E-3</c:v>
                </c:pt>
                <c:pt idx="881">
                  <c:v>7.9365079365079361E-3</c:v>
                </c:pt>
                <c:pt idx="882">
                  <c:v>7.9275198187995465E-3</c:v>
                </c:pt>
                <c:pt idx="883">
                  <c:v>7.9185520361990946E-3</c:v>
                </c:pt>
                <c:pt idx="884">
                  <c:v>7.9096045197740109E-3</c:v>
                </c:pt>
                <c:pt idx="885">
                  <c:v>7.900677200902935E-3</c:v>
                </c:pt>
                <c:pt idx="886">
                  <c:v>7.8917700112739568E-3</c:v>
                </c:pt>
                <c:pt idx="887">
                  <c:v>7.8828828828828822E-3</c:v>
                </c:pt>
                <c:pt idx="888">
                  <c:v>7.874015748031496E-3</c:v>
                </c:pt>
                <c:pt idx="889">
                  <c:v>7.8651685393258432E-3</c:v>
                </c:pt>
                <c:pt idx="890">
                  <c:v>7.8563411896745237E-3</c:v>
                </c:pt>
                <c:pt idx="891">
                  <c:v>7.8475336322869956E-3</c:v>
                </c:pt>
                <c:pt idx="892">
                  <c:v>7.8387458006718928E-3</c:v>
                </c:pt>
                <c:pt idx="893">
                  <c:v>7.829977628635347E-3</c:v>
                </c:pt>
                <c:pt idx="894">
                  <c:v>7.82122905027933E-3</c:v>
                </c:pt>
                <c:pt idx="895">
                  <c:v>7.8125E-3</c:v>
                </c:pt>
                <c:pt idx="896">
                  <c:v>7.803790412486065E-3</c:v>
                </c:pt>
                <c:pt idx="897">
                  <c:v>7.7951002227171495E-3</c:v>
                </c:pt>
                <c:pt idx="898">
                  <c:v>7.7864293659621799E-3</c:v>
                </c:pt>
                <c:pt idx="899">
                  <c:v>7.7777777777777776E-3</c:v>
                </c:pt>
                <c:pt idx="900">
                  <c:v>7.7691453940066596E-3</c:v>
                </c:pt>
                <c:pt idx="901">
                  <c:v>7.7605321507760536E-3</c:v>
                </c:pt>
                <c:pt idx="902">
                  <c:v>7.7519379844961239E-3</c:v>
                </c:pt>
                <c:pt idx="903">
                  <c:v>7.743362831858407E-3</c:v>
                </c:pt>
                <c:pt idx="904">
                  <c:v>7.7348066298342545E-3</c:v>
                </c:pt>
                <c:pt idx="905">
                  <c:v>7.7262693156732896E-3</c:v>
                </c:pt>
                <c:pt idx="906">
                  <c:v>7.717750826901874E-3</c:v>
                </c:pt>
                <c:pt idx="907">
                  <c:v>7.709251101321586E-3</c:v>
                </c:pt>
                <c:pt idx="908">
                  <c:v>7.7007700770077006E-3</c:v>
                </c:pt>
                <c:pt idx="909">
                  <c:v>7.6923076923076927E-3</c:v>
                </c:pt>
                <c:pt idx="910">
                  <c:v>7.6838638858397366E-3</c:v>
                </c:pt>
                <c:pt idx="911">
                  <c:v>7.6754385964912276E-3</c:v>
                </c:pt>
                <c:pt idx="912">
                  <c:v>7.6670317634173054E-3</c:v>
                </c:pt>
                <c:pt idx="913">
                  <c:v>7.658643326039387E-3</c:v>
                </c:pt>
                <c:pt idx="914">
                  <c:v>7.6502732240437158E-3</c:v>
                </c:pt>
                <c:pt idx="915">
                  <c:v>7.6419213973799123E-3</c:v>
                </c:pt>
                <c:pt idx="916">
                  <c:v>7.6335877862595417E-3</c:v>
                </c:pt>
                <c:pt idx="917">
                  <c:v>7.6252723311546842E-3</c:v>
                </c:pt>
                <c:pt idx="918">
                  <c:v>7.6169749727965181E-3</c:v>
                </c:pt>
                <c:pt idx="919">
                  <c:v>7.6086956521739134E-3</c:v>
                </c:pt>
                <c:pt idx="920">
                  <c:v>7.6004343105320303E-3</c:v>
                </c:pt>
                <c:pt idx="921">
                  <c:v>7.5921908893709323E-3</c:v>
                </c:pt>
                <c:pt idx="922">
                  <c:v>7.5839653304442039E-3</c:v>
                </c:pt>
                <c:pt idx="923">
                  <c:v>7.575757575757576E-3</c:v>
                </c:pt>
                <c:pt idx="924">
                  <c:v>7.5675675675675675E-3</c:v>
                </c:pt>
                <c:pt idx="925">
                  <c:v>7.5593952483801298E-3</c:v>
                </c:pt>
                <c:pt idx="926">
                  <c:v>7.551240560949299E-3</c:v>
                </c:pt>
                <c:pt idx="927">
                  <c:v>7.5431034482758624E-3</c:v>
                </c:pt>
                <c:pt idx="928">
                  <c:v>7.5349838536060282E-3</c:v>
                </c:pt>
                <c:pt idx="929">
                  <c:v>7.526881720430108E-3</c:v>
                </c:pt>
                <c:pt idx="930">
                  <c:v>7.5187969924812026E-3</c:v>
                </c:pt>
                <c:pt idx="931">
                  <c:v>7.5107296137339056E-3</c:v>
                </c:pt>
                <c:pt idx="932">
                  <c:v>7.502679528403001E-3</c:v>
                </c:pt>
                <c:pt idx="933">
                  <c:v>7.4946466809421844E-3</c:v>
                </c:pt>
                <c:pt idx="934">
                  <c:v>7.4866310160427805E-3</c:v>
                </c:pt>
                <c:pt idx="935">
                  <c:v>7.478632478632479E-3</c:v>
                </c:pt>
                <c:pt idx="936">
                  <c:v>7.470651013874066E-3</c:v>
                </c:pt>
                <c:pt idx="937">
                  <c:v>7.462686567164179E-3</c:v>
                </c:pt>
                <c:pt idx="938">
                  <c:v>7.4547390841320556E-3</c:v>
                </c:pt>
                <c:pt idx="939">
                  <c:v>7.4468085106382982E-3</c:v>
                </c:pt>
                <c:pt idx="940">
                  <c:v>7.4388947927736451E-3</c:v>
                </c:pt>
                <c:pt idx="941">
                  <c:v>7.4309978768577496E-3</c:v>
                </c:pt>
                <c:pt idx="942">
                  <c:v>7.423117709437964E-3</c:v>
                </c:pt>
                <c:pt idx="943">
                  <c:v>7.4152542372881358E-3</c:v>
                </c:pt>
                <c:pt idx="944">
                  <c:v>7.4074074074074077E-3</c:v>
                </c:pt>
                <c:pt idx="945">
                  <c:v>7.3995771670190271E-3</c:v>
                </c:pt>
                <c:pt idx="946">
                  <c:v>7.3917634635691657E-3</c:v>
                </c:pt>
                <c:pt idx="947">
                  <c:v>7.3839662447257384E-3</c:v>
                </c:pt>
                <c:pt idx="948">
                  <c:v>7.3761854583772393E-3</c:v>
                </c:pt>
                <c:pt idx="949">
                  <c:v>7.3684210526315788E-3</c:v>
                </c:pt>
                <c:pt idx="950">
                  <c:v>7.3606729758149319E-3</c:v>
                </c:pt>
                <c:pt idx="951">
                  <c:v>7.3529411764705881E-3</c:v>
                </c:pt>
                <c:pt idx="952">
                  <c:v>7.3452256033578172E-3</c:v>
                </c:pt>
                <c:pt idx="953">
                  <c:v>7.3375262054507341E-3</c:v>
                </c:pt>
                <c:pt idx="954">
                  <c:v>7.3298429319371729E-3</c:v>
                </c:pt>
                <c:pt idx="955">
                  <c:v>7.3221757322175732E-3</c:v>
                </c:pt>
                <c:pt idx="956">
                  <c:v>7.3145245559038665E-3</c:v>
                </c:pt>
                <c:pt idx="957">
                  <c:v>7.3068893528183713E-3</c:v>
                </c:pt>
                <c:pt idx="958">
                  <c:v>7.2992700729927005E-3</c:v>
                </c:pt>
                <c:pt idx="959">
                  <c:v>7.2916666666666668E-3</c:v>
                </c:pt>
                <c:pt idx="960">
                  <c:v>7.2840790842872011E-3</c:v>
                </c:pt>
                <c:pt idx="961">
                  <c:v>7.2765072765072769E-3</c:v>
                </c:pt>
                <c:pt idx="962">
                  <c:v>7.2689511941848393E-3</c:v>
                </c:pt>
                <c:pt idx="963">
                  <c:v>7.261410788381743E-3</c:v>
                </c:pt>
                <c:pt idx="964">
                  <c:v>7.2538860103626944E-3</c:v>
                </c:pt>
                <c:pt idx="965">
                  <c:v>7.246376811594203E-3</c:v>
                </c:pt>
                <c:pt idx="966">
                  <c:v>7.2388831437435368E-3</c:v>
                </c:pt>
                <c:pt idx="967">
                  <c:v>7.2314049586776862E-3</c:v>
                </c:pt>
                <c:pt idx="968">
                  <c:v>7.2239422084623322E-3</c:v>
                </c:pt>
                <c:pt idx="969">
                  <c:v>7.2164948453608251E-3</c:v>
                </c:pt>
                <c:pt idx="970">
                  <c:v>7.2090628218331619E-3</c:v>
                </c:pt>
                <c:pt idx="971">
                  <c:v>7.2016460905349796E-3</c:v>
                </c:pt>
                <c:pt idx="972">
                  <c:v>7.1942446043165471E-3</c:v>
                </c:pt>
                <c:pt idx="973">
                  <c:v>7.1868583162217657E-3</c:v>
                </c:pt>
                <c:pt idx="974">
                  <c:v>7.1794871794871795E-3</c:v>
                </c:pt>
                <c:pt idx="975">
                  <c:v>7.1721311475409838E-3</c:v>
                </c:pt>
                <c:pt idx="976">
                  <c:v>7.164790174002047E-3</c:v>
                </c:pt>
                <c:pt idx="977">
                  <c:v>7.1574642126789366E-3</c:v>
                </c:pt>
                <c:pt idx="978">
                  <c:v>7.1501532175689483E-3</c:v>
                </c:pt>
                <c:pt idx="979">
                  <c:v>7.1428571428571426E-3</c:v>
                </c:pt>
                <c:pt idx="980">
                  <c:v>7.1355759429153924E-3</c:v>
                </c:pt>
                <c:pt idx="981">
                  <c:v>7.1283095723014261E-3</c:v>
                </c:pt>
                <c:pt idx="982">
                  <c:v>7.1210579857578843E-3</c:v>
                </c:pt>
                <c:pt idx="983">
                  <c:v>7.1138211382113818E-3</c:v>
                </c:pt>
                <c:pt idx="984">
                  <c:v>7.1065989847715737E-3</c:v>
                </c:pt>
                <c:pt idx="985">
                  <c:v>7.099391480730223E-3</c:v>
                </c:pt>
                <c:pt idx="986">
                  <c:v>7.0921985815602835E-3</c:v>
                </c:pt>
                <c:pt idx="987">
                  <c:v>7.0850202429149798E-3</c:v>
                </c:pt>
                <c:pt idx="988">
                  <c:v>7.0778564206268957E-3</c:v>
                </c:pt>
                <c:pt idx="989">
                  <c:v>7.0707070707070711E-3</c:v>
                </c:pt>
                <c:pt idx="990">
                  <c:v>7.0635721493440967E-3</c:v>
                </c:pt>
                <c:pt idx="991">
                  <c:v>7.0564516129032256E-3</c:v>
                </c:pt>
                <c:pt idx="992">
                  <c:v>7.0493454179254783E-3</c:v>
                </c:pt>
                <c:pt idx="993">
                  <c:v>7.0422535211267607E-3</c:v>
                </c:pt>
                <c:pt idx="994">
                  <c:v>7.0351758793969852E-3</c:v>
                </c:pt>
                <c:pt idx="995">
                  <c:v>7.0281124497991966E-3</c:v>
                </c:pt>
                <c:pt idx="996">
                  <c:v>7.0210631895687063E-3</c:v>
                </c:pt>
                <c:pt idx="997">
                  <c:v>7.0140280561122245E-3</c:v>
                </c:pt>
                <c:pt idx="998">
                  <c:v>7.0070070070070069E-3</c:v>
                </c:pt>
                <c:pt idx="999">
                  <c:v>7.0000000000000001E-3</c:v>
                </c:pt>
                <c:pt idx="1000">
                  <c:v>6.993006993006993E-3</c:v>
                </c:pt>
                <c:pt idx="1001">
                  <c:v>6.9860279441117763E-3</c:v>
                </c:pt>
                <c:pt idx="1002">
                  <c:v>6.979062811565304E-3</c:v>
                </c:pt>
                <c:pt idx="1003">
                  <c:v>6.9721115537848604E-3</c:v>
                </c:pt>
                <c:pt idx="1004">
                  <c:v>6.965174129353234E-3</c:v>
                </c:pt>
                <c:pt idx="1005">
                  <c:v>6.958250497017893E-3</c:v>
                </c:pt>
                <c:pt idx="1006">
                  <c:v>6.9513406156901684E-3</c:v>
                </c:pt>
                <c:pt idx="1007">
                  <c:v>6.9444444444444441E-3</c:v>
                </c:pt>
                <c:pt idx="1008">
                  <c:v>6.9375619425173438E-3</c:v>
                </c:pt>
                <c:pt idx="1009">
                  <c:v>6.9306930693069308E-3</c:v>
                </c:pt>
                <c:pt idx="1010">
                  <c:v>6.923837784371909E-3</c:v>
                </c:pt>
                <c:pt idx="1011">
                  <c:v>6.91699604743083E-3</c:v>
                </c:pt>
                <c:pt idx="1012">
                  <c:v>6.9101678183613032E-3</c:v>
                </c:pt>
                <c:pt idx="1013">
                  <c:v>6.9033530571992107E-3</c:v>
                </c:pt>
                <c:pt idx="1014">
                  <c:v>6.8965517241379309E-3</c:v>
                </c:pt>
                <c:pt idx="1015">
                  <c:v>6.889763779527559E-3</c:v>
                </c:pt>
                <c:pt idx="1016">
                  <c:v>6.8829891838741398E-3</c:v>
                </c:pt>
                <c:pt idx="1017">
                  <c:v>6.8762278978389E-3</c:v>
                </c:pt>
                <c:pt idx="1018">
                  <c:v>6.8694798822374874E-3</c:v>
                </c:pt>
                <c:pt idx="1019">
                  <c:v>6.8627450980392156E-3</c:v>
                </c:pt>
                <c:pt idx="1020">
                  <c:v>6.8560235063663075E-3</c:v>
                </c:pt>
                <c:pt idx="1021">
                  <c:v>6.8493150684931503E-3</c:v>
                </c:pt>
                <c:pt idx="1022">
                  <c:v>6.8426197458455523E-3</c:v>
                </c:pt>
                <c:pt idx="1023">
                  <c:v>6.8359375E-3</c:v>
                </c:pt>
                <c:pt idx="1024">
                  <c:v>6.8292682926829268E-3</c:v>
                </c:pt>
                <c:pt idx="1025">
                  <c:v>6.8226120857699801E-3</c:v>
                </c:pt>
                <c:pt idx="1026">
                  <c:v>6.815968841285297E-3</c:v>
                </c:pt>
                <c:pt idx="1027">
                  <c:v>6.8093385214007783E-3</c:v>
                </c:pt>
                <c:pt idx="1028">
                  <c:v>6.8027210884353739E-3</c:v>
                </c:pt>
                <c:pt idx="1029">
                  <c:v>6.7961165048543689E-3</c:v>
                </c:pt>
                <c:pt idx="1030">
                  <c:v>6.7895247332686714E-3</c:v>
                </c:pt>
                <c:pt idx="1031">
                  <c:v>6.7829457364341084E-3</c:v>
                </c:pt>
                <c:pt idx="1032">
                  <c:v>6.7763794772507258E-3</c:v>
                </c:pt>
                <c:pt idx="1033">
                  <c:v>6.7698259187620891E-3</c:v>
                </c:pt>
                <c:pt idx="1034">
                  <c:v>6.7632850241545897E-3</c:v>
                </c:pt>
                <c:pt idx="1035">
                  <c:v>6.7567567567567571E-3</c:v>
                </c:pt>
                <c:pt idx="1036">
                  <c:v>6.7502410800385727E-3</c:v>
                </c:pt>
                <c:pt idx="1037">
                  <c:v>6.7437379576107898E-3</c:v>
                </c:pt>
                <c:pt idx="1038">
                  <c:v>6.7372473532242537E-3</c:v>
                </c:pt>
                <c:pt idx="1039">
                  <c:v>6.7307692307692311E-3</c:v>
                </c:pt>
                <c:pt idx="1040">
                  <c:v>6.7243035542747355E-3</c:v>
                </c:pt>
                <c:pt idx="1041">
                  <c:v>6.7178502879078695E-3</c:v>
                </c:pt>
                <c:pt idx="1042">
                  <c:v>6.7114093959731542E-3</c:v>
                </c:pt>
                <c:pt idx="1043">
                  <c:v>6.7049808429118776E-3</c:v>
                </c:pt>
                <c:pt idx="1044">
                  <c:v>6.6985645933014355E-3</c:v>
                </c:pt>
                <c:pt idx="1045">
                  <c:v>6.6921606118546849E-3</c:v>
                </c:pt>
                <c:pt idx="1046">
                  <c:v>6.6857688634192934E-3</c:v>
                </c:pt>
                <c:pt idx="1047">
                  <c:v>6.6793893129770991E-3</c:v>
                </c:pt>
                <c:pt idx="1048">
                  <c:v>6.6730219256434702E-3</c:v>
                </c:pt>
                <c:pt idx="1049">
                  <c:v>6.6666666666666671E-3</c:v>
                </c:pt>
                <c:pt idx="1050">
                  <c:v>6.6603235014272124E-3</c:v>
                </c:pt>
                <c:pt idx="1051">
                  <c:v>6.653992395437262E-3</c:v>
                </c:pt>
                <c:pt idx="1052">
                  <c:v>6.6476733143399809E-3</c:v>
                </c:pt>
                <c:pt idx="1053">
                  <c:v>6.6413662239089184E-3</c:v>
                </c:pt>
                <c:pt idx="1054">
                  <c:v>6.6350710900473934E-3</c:v>
                </c:pt>
                <c:pt idx="1055">
                  <c:v>6.628787878787879E-3</c:v>
                </c:pt>
                <c:pt idx="1056">
                  <c:v>6.6225165562913907E-3</c:v>
                </c:pt>
                <c:pt idx="1057">
                  <c:v>6.6162570888468808E-3</c:v>
                </c:pt>
                <c:pt idx="1058">
                  <c:v>6.6100094428706326E-3</c:v>
                </c:pt>
                <c:pt idx="1059">
                  <c:v>6.6037735849056606E-3</c:v>
                </c:pt>
                <c:pt idx="1060">
                  <c:v>6.5975494816211122E-3</c:v>
                </c:pt>
                <c:pt idx="1061">
                  <c:v>6.5913370998116763E-3</c:v>
                </c:pt>
                <c:pt idx="1062">
                  <c:v>6.58513640639699E-3</c:v>
                </c:pt>
                <c:pt idx="1063">
                  <c:v>6.5789473684210523E-3</c:v>
                </c:pt>
                <c:pt idx="1064">
                  <c:v>6.5727699530516428E-3</c:v>
                </c:pt>
                <c:pt idx="1065">
                  <c:v>6.5666041275797378E-3</c:v>
                </c:pt>
                <c:pt idx="1066">
                  <c:v>6.5604498594189313E-3</c:v>
                </c:pt>
                <c:pt idx="1067">
                  <c:v>6.5543071161048693E-3</c:v>
                </c:pt>
                <c:pt idx="1068">
                  <c:v>6.5481758652946682E-3</c:v>
                </c:pt>
                <c:pt idx="1069">
                  <c:v>6.5420560747663555E-3</c:v>
                </c:pt>
                <c:pt idx="1070">
                  <c:v>6.5359477124183009E-3</c:v>
                </c:pt>
                <c:pt idx="1071">
                  <c:v>6.5298507462686565E-3</c:v>
                </c:pt>
                <c:pt idx="1072">
                  <c:v>6.5237651444547996E-3</c:v>
                </c:pt>
                <c:pt idx="1073">
                  <c:v>6.5176908752327747E-3</c:v>
                </c:pt>
                <c:pt idx="1074">
                  <c:v>6.5116279069767444E-3</c:v>
                </c:pt>
                <c:pt idx="1075">
                  <c:v>6.5055762081784388E-3</c:v>
                </c:pt>
                <c:pt idx="1076">
                  <c:v>6.4995357474466105E-3</c:v>
                </c:pt>
                <c:pt idx="1077">
                  <c:v>6.4935064935064939E-3</c:v>
                </c:pt>
                <c:pt idx="1078">
                  <c:v>6.4874884151992582E-3</c:v>
                </c:pt>
                <c:pt idx="1079">
                  <c:v>6.4814814814814813E-3</c:v>
                </c:pt>
                <c:pt idx="1080">
                  <c:v>6.4754856614246065E-3</c:v>
                </c:pt>
                <c:pt idx="1081">
                  <c:v>6.4695009242144181E-3</c:v>
                </c:pt>
                <c:pt idx="1082">
                  <c:v>6.4635272391505077E-3</c:v>
                </c:pt>
                <c:pt idx="1083">
                  <c:v>6.4575645756457566E-3</c:v>
                </c:pt>
                <c:pt idx="1084">
                  <c:v>6.4516129032258064E-3</c:v>
                </c:pt>
                <c:pt idx="1085">
                  <c:v>6.4456721915285451E-3</c:v>
                </c:pt>
                <c:pt idx="1086">
                  <c:v>6.439742410303588E-3</c:v>
                </c:pt>
                <c:pt idx="1087">
                  <c:v>6.4338235294117644E-3</c:v>
                </c:pt>
                <c:pt idx="1088">
                  <c:v>6.4279155188246093E-3</c:v>
                </c:pt>
                <c:pt idx="1089">
                  <c:v>6.4220183486238536E-3</c:v>
                </c:pt>
                <c:pt idx="1090">
                  <c:v>6.416131989000917E-3</c:v>
                </c:pt>
                <c:pt idx="1091">
                  <c:v>6.41025641025641E-3</c:v>
                </c:pt>
                <c:pt idx="1092">
                  <c:v>6.4043915827996338E-3</c:v>
                </c:pt>
                <c:pt idx="1093">
                  <c:v>6.3985374771480807E-3</c:v>
                </c:pt>
                <c:pt idx="1094">
                  <c:v>6.392694063926941E-3</c:v>
                </c:pt>
                <c:pt idx="1095">
                  <c:v>6.3868613138686131E-3</c:v>
                </c:pt>
                <c:pt idx="1096">
                  <c:v>6.3810391978122152E-3</c:v>
                </c:pt>
                <c:pt idx="1097">
                  <c:v>6.375227686703097E-3</c:v>
                </c:pt>
                <c:pt idx="1098">
                  <c:v>6.369426751592357E-3</c:v>
                </c:pt>
                <c:pt idx="1099">
                  <c:v>6.3636363636363638E-3</c:v>
                </c:pt>
                <c:pt idx="1100">
                  <c:v>6.3578564940962763E-3</c:v>
                </c:pt>
                <c:pt idx="1101">
                  <c:v>6.3520871143375682E-3</c:v>
                </c:pt>
                <c:pt idx="1102">
                  <c:v>6.3463281958295557E-3</c:v>
                </c:pt>
                <c:pt idx="1103">
                  <c:v>6.3405797101449279E-3</c:v>
                </c:pt>
                <c:pt idx="1104">
                  <c:v>6.3348416289592761E-3</c:v>
                </c:pt>
                <c:pt idx="1105">
                  <c:v>6.3291139240506328E-3</c:v>
                </c:pt>
                <c:pt idx="1106">
                  <c:v>6.3233965672990066E-3</c:v>
                </c:pt>
                <c:pt idx="1107">
                  <c:v>6.3176895306859202E-3</c:v>
                </c:pt>
                <c:pt idx="1108">
                  <c:v>6.3119927862939585E-3</c:v>
                </c:pt>
                <c:pt idx="1109">
                  <c:v>6.3063063063063061E-3</c:v>
                </c:pt>
                <c:pt idx="1110">
                  <c:v>6.3006300630063005E-3</c:v>
                </c:pt>
                <c:pt idx="1111">
                  <c:v>6.2949640287769783E-3</c:v>
                </c:pt>
                <c:pt idx="1112">
                  <c:v>6.2893081761006293E-3</c:v>
                </c:pt>
                <c:pt idx="1113">
                  <c:v>6.2836624775583485E-3</c:v>
                </c:pt>
                <c:pt idx="1114">
                  <c:v>6.2780269058295961E-3</c:v>
                </c:pt>
                <c:pt idx="1115">
                  <c:v>6.2724014336917565E-3</c:v>
                </c:pt>
                <c:pt idx="1116">
                  <c:v>6.2667860340196958E-3</c:v>
                </c:pt>
                <c:pt idx="1117">
                  <c:v>6.2611806797853312E-3</c:v>
                </c:pt>
                <c:pt idx="1118">
                  <c:v>6.2555853440571943E-3</c:v>
                </c:pt>
                <c:pt idx="1119">
                  <c:v>6.2500000000000003E-3</c:v>
                </c:pt>
                <c:pt idx="1120">
                  <c:v>6.2444246208742194E-3</c:v>
                </c:pt>
                <c:pt idx="1121">
                  <c:v>6.2388591800356507E-3</c:v>
                </c:pt>
                <c:pt idx="1122">
                  <c:v>6.2333036509349959E-3</c:v>
                </c:pt>
                <c:pt idx="1123">
                  <c:v>6.2277580071174376E-3</c:v>
                </c:pt>
                <c:pt idx="1124">
                  <c:v>6.2222222222222219E-3</c:v>
                </c:pt>
                <c:pt idx="1125">
                  <c:v>6.2166962699822378E-3</c:v>
                </c:pt>
                <c:pt idx="1126">
                  <c:v>6.2111801242236021E-3</c:v>
                </c:pt>
                <c:pt idx="1127">
                  <c:v>6.2056737588652485E-3</c:v>
                </c:pt>
                <c:pt idx="1128">
                  <c:v>6.2001771479185119E-3</c:v>
                </c:pt>
                <c:pt idx="1129">
                  <c:v>6.1946902654867256E-3</c:v>
                </c:pt>
                <c:pt idx="1130">
                  <c:v>6.18921308576481E-3</c:v>
                </c:pt>
                <c:pt idx="1131">
                  <c:v>6.183745583038869E-3</c:v>
                </c:pt>
                <c:pt idx="1132">
                  <c:v>6.1782877316857903E-3</c:v>
                </c:pt>
                <c:pt idx="1133">
                  <c:v>6.1728395061728392E-3</c:v>
                </c:pt>
                <c:pt idx="1134">
                  <c:v>6.1674008810572688E-3</c:v>
                </c:pt>
                <c:pt idx="1135">
                  <c:v>6.1619718309859151E-3</c:v>
                </c:pt>
                <c:pt idx="1136">
                  <c:v>6.156552330694811E-3</c:v>
                </c:pt>
                <c:pt idx="1137">
                  <c:v>6.1511423550087872E-3</c:v>
                </c:pt>
                <c:pt idx="1138">
                  <c:v>6.145741878841089E-3</c:v>
                </c:pt>
                <c:pt idx="1139">
                  <c:v>6.1403508771929825E-3</c:v>
                </c:pt>
                <c:pt idx="1140">
                  <c:v>6.1349693251533744E-3</c:v>
                </c:pt>
                <c:pt idx="1141">
                  <c:v>6.1295971978984239E-3</c:v>
                </c:pt>
                <c:pt idx="1142">
                  <c:v>6.1242344706911632E-3</c:v>
                </c:pt>
                <c:pt idx="1143">
                  <c:v>6.118881118881119E-3</c:v>
                </c:pt>
                <c:pt idx="1144">
                  <c:v>6.1135371179039302E-3</c:v>
                </c:pt>
                <c:pt idx="1145">
                  <c:v>6.1082024432809771E-3</c:v>
                </c:pt>
                <c:pt idx="1146">
                  <c:v>6.1028770706190059E-3</c:v>
                </c:pt>
                <c:pt idx="1147">
                  <c:v>6.0975609756097563E-3</c:v>
                </c:pt>
                <c:pt idx="1148">
                  <c:v>6.0922541340295913E-3</c:v>
                </c:pt>
                <c:pt idx="1149">
                  <c:v>6.0869565217391303E-3</c:v>
                </c:pt>
                <c:pt idx="1150">
                  <c:v>6.0816681146828849E-3</c:v>
                </c:pt>
                <c:pt idx="1151">
                  <c:v>6.076388888888889E-3</c:v>
                </c:pt>
                <c:pt idx="1152">
                  <c:v>6.0711188204683438E-3</c:v>
                </c:pt>
                <c:pt idx="1153">
                  <c:v>6.0658578856152513E-3</c:v>
                </c:pt>
                <c:pt idx="1154">
                  <c:v>6.0606060606060606E-3</c:v>
                </c:pt>
                <c:pt idx="1155">
                  <c:v>6.0553633217993079E-3</c:v>
                </c:pt>
                <c:pt idx="1156">
                  <c:v>6.0501296456352636E-3</c:v>
                </c:pt>
                <c:pt idx="1157">
                  <c:v>6.044905008635579E-3</c:v>
                </c:pt>
                <c:pt idx="1158">
                  <c:v>6.0396893874029335E-3</c:v>
                </c:pt>
                <c:pt idx="1159">
                  <c:v>6.0344827586206896E-3</c:v>
                </c:pt>
                <c:pt idx="1160">
                  <c:v>6.029285099052541E-3</c:v>
                </c:pt>
                <c:pt idx="1161">
                  <c:v>6.024096385542169E-3</c:v>
                </c:pt>
                <c:pt idx="1162">
                  <c:v>6.0189165950128975E-3</c:v>
                </c:pt>
                <c:pt idx="1163">
                  <c:v>6.0137457044673543E-3</c:v>
                </c:pt>
                <c:pt idx="1164">
                  <c:v>6.0085836909871248E-3</c:v>
                </c:pt>
                <c:pt idx="1165">
                  <c:v>6.0034305317324182E-3</c:v>
                </c:pt>
                <c:pt idx="1166">
                  <c:v>5.9982862039417309E-3</c:v>
                </c:pt>
                <c:pt idx="1167">
                  <c:v>5.9931506849315065E-3</c:v>
                </c:pt>
                <c:pt idx="1168">
                  <c:v>5.9880239520958087E-3</c:v>
                </c:pt>
                <c:pt idx="1169">
                  <c:v>5.9829059829059833E-3</c:v>
                </c:pt>
                <c:pt idx="1170">
                  <c:v>5.9777967549103327E-3</c:v>
                </c:pt>
                <c:pt idx="1171">
                  <c:v>5.9726962457337888E-3</c:v>
                </c:pt>
                <c:pt idx="1172">
                  <c:v>5.9676044330775786E-3</c:v>
                </c:pt>
                <c:pt idx="1173">
                  <c:v>5.96252129471891E-3</c:v>
                </c:pt>
                <c:pt idx="1174">
                  <c:v>5.9574468085106386E-3</c:v>
                </c:pt>
                <c:pt idx="1175">
                  <c:v>5.9523809523809521E-3</c:v>
                </c:pt>
                <c:pt idx="1176">
                  <c:v>5.9473237043330502E-3</c:v>
                </c:pt>
                <c:pt idx="1177">
                  <c:v>5.9422750424448214E-3</c:v>
                </c:pt>
                <c:pt idx="1178">
                  <c:v>5.9372349448685328E-3</c:v>
                </c:pt>
                <c:pt idx="1179">
                  <c:v>5.9322033898305086E-3</c:v>
                </c:pt>
                <c:pt idx="1180">
                  <c:v>5.9271803556308214E-3</c:v>
                </c:pt>
                <c:pt idx="1181">
                  <c:v>5.9221658206429781E-3</c:v>
                </c:pt>
                <c:pt idx="1182">
                  <c:v>5.9171597633136093E-3</c:v>
                </c:pt>
                <c:pt idx="1183">
                  <c:v>5.9121621621621625E-3</c:v>
                </c:pt>
                <c:pt idx="1184">
                  <c:v>5.9071729957805904E-3</c:v>
                </c:pt>
                <c:pt idx="1185">
                  <c:v>5.902192242833052E-3</c:v>
                </c:pt>
                <c:pt idx="1186">
                  <c:v>5.8972198820556026E-3</c:v>
                </c:pt>
                <c:pt idx="1187">
                  <c:v>5.8922558922558923E-3</c:v>
                </c:pt>
                <c:pt idx="1188">
                  <c:v>5.8873002523128683E-3</c:v>
                </c:pt>
                <c:pt idx="1189">
                  <c:v>5.8823529411764705E-3</c:v>
                </c:pt>
                <c:pt idx="1190">
                  <c:v>5.8774139378673382E-3</c:v>
                </c:pt>
                <c:pt idx="1191">
                  <c:v>5.8724832214765103E-3</c:v>
                </c:pt>
                <c:pt idx="1192">
                  <c:v>5.86756077116513E-3</c:v>
                </c:pt>
                <c:pt idx="1193">
                  <c:v>5.8626465661641538E-3</c:v>
                </c:pt>
                <c:pt idx="1194">
                  <c:v>5.8577405857740588E-3</c:v>
                </c:pt>
                <c:pt idx="1195">
                  <c:v>5.8528428093645481E-3</c:v>
                </c:pt>
                <c:pt idx="1196">
                  <c:v>5.8479532163742687E-3</c:v>
                </c:pt>
                <c:pt idx="1197">
                  <c:v>5.8430717863105176E-3</c:v>
                </c:pt>
                <c:pt idx="1198">
                  <c:v>5.8381984987489572E-3</c:v>
                </c:pt>
                <c:pt idx="1199">
                  <c:v>5.8333333333333336E-3</c:v>
                </c:pt>
                <c:pt idx="1200">
                  <c:v>5.8284762697751874E-3</c:v>
                </c:pt>
                <c:pt idx="1201">
                  <c:v>5.8236272878535774E-3</c:v>
                </c:pt>
                <c:pt idx="1202">
                  <c:v>5.8187863674147968E-3</c:v>
                </c:pt>
                <c:pt idx="1203">
                  <c:v>5.8139534883720929E-3</c:v>
                </c:pt>
                <c:pt idx="1204">
                  <c:v>5.8091286307053944E-3</c:v>
                </c:pt>
                <c:pt idx="1205">
                  <c:v>5.8043117744610278E-3</c:v>
                </c:pt>
                <c:pt idx="1206">
                  <c:v>5.7995028997514502E-3</c:v>
                </c:pt>
                <c:pt idx="1207">
                  <c:v>5.794701986754967E-3</c:v>
                </c:pt>
                <c:pt idx="1208">
                  <c:v>5.7899090157154673E-3</c:v>
                </c:pt>
                <c:pt idx="1209">
                  <c:v>5.7851239669421484E-3</c:v>
                </c:pt>
                <c:pt idx="1210">
                  <c:v>5.7803468208092483E-3</c:v>
                </c:pt>
                <c:pt idx="1211">
                  <c:v>5.7755775577557752E-3</c:v>
                </c:pt>
                <c:pt idx="1212">
                  <c:v>5.7708161582852432E-3</c:v>
                </c:pt>
                <c:pt idx="1213">
                  <c:v>5.7660626029654039E-3</c:v>
                </c:pt>
                <c:pt idx="1214">
                  <c:v>5.7613168724279839E-3</c:v>
                </c:pt>
                <c:pt idx="1215">
                  <c:v>5.7565789473684207E-3</c:v>
                </c:pt>
                <c:pt idx="1216">
                  <c:v>5.7518488085456041E-3</c:v>
                </c:pt>
                <c:pt idx="1217">
                  <c:v>5.7471264367816091E-3</c:v>
                </c:pt>
                <c:pt idx="1218">
                  <c:v>5.742411812961444E-3</c:v>
                </c:pt>
                <c:pt idx="1219">
                  <c:v>5.7377049180327867E-3</c:v>
                </c:pt>
                <c:pt idx="1220">
                  <c:v>5.7330057330057327E-3</c:v>
                </c:pt>
                <c:pt idx="1221">
                  <c:v>5.7283142389525366E-3</c:v>
                </c:pt>
                <c:pt idx="1222">
                  <c:v>5.7236304170073587E-3</c:v>
                </c:pt>
                <c:pt idx="1223">
                  <c:v>5.7189542483660127E-3</c:v>
                </c:pt>
                <c:pt idx="1224">
                  <c:v>5.7142857142857143E-3</c:v>
                </c:pt>
                <c:pt idx="1225">
                  <c:v>5.7096247960848291E-3</c:v>
                </c:pt>
                <c:pt idx="1226">
                  <c:v>5.7049714751426246E-3</c:v>
                </c:pt>
                <c:pt idx="1227">
                  <c:v>5.7003257328990227E-3</c:v>
                </c:pt>
                <c:pt idx="1228">
                  <c:v>5.6956875508543531E-3</c:v>
                </c:pt>
                <c:pt idx="1229">
                  <c:v>5.6910569105691061E-3</c:v>
                </c:pt>
                <c:pt idx="1230">
                  <c:v>5.686433793663688E-3</c:v>
                </c:pt>
                <c:pt idx="1231">
                  <c:v>5.681818181818182E-3</c:v>
                </c:pt>
                <c:pt idx="1232">
                  <c:v>5.6772100567721003E-3</c:v>
                </c:pt>
                <c:pt idx="1233">
                  <c:v>5.6726094003241492E-3</c:v>
                </c:pt>
                <c:pt idx="1234">
                  <c:v>5.6680161943319842E-3</c:v>
                </c:pt>
                <c:pt idx="1235">
                  <c:v>5.6634304207119745E-3</c:v>
                </c:pt>
                <c:pt idx="1236">
                  <c:v>5.6588520614389648E-3</c:v>
                </c:pt>
                <c:pt idx="1237">
                  <c:v>5.6542810985460417E-3</c:v>
                </c:pt>
                <c:pt idx="1238">
                  <c:v>5.6497175141242938E-3</c:v>
                </c:pt>
                <c:pt idx="1239">
                  <c:v>5.6451612903225803E-3</c:v>
                </c:pt>
                <c:pt idx="1240">
                  <c:v>5.6406124093473006E-3</c:v>
                </c:pt>
                <c:pt idx="1241">
                  <c:v>5.6360708534621577E-3</c:v>
                </c:pt>
                <c:pt idx="1242">
                  <c:v>5.6315366049879325E-3</c:v>
                </c:pt>
                <c:pt idx="1243">
                  <c:v>5.627009646302251E-3</c:v>
                </c:pt>
                <c:pt idx="1244">
                  <c:v>5.6224899598393578E-3</c:v>
                </c:pt>
                <c:pt idx="1245">
                  <c:v>5.6179775280898875E-3</c:v>
                </c:pt>
                <c:pt idx="1246">
                  <c:v>5.6134723336006415E-3</c:v>
                </c:pt>
                <c:pt idx="1247">
                  <c:v>5.608974358974359E-3</c:v>
                </c:pt>
                <c:pt idx="1248">
                  <c:v>5.6044835868694952E-3</c:v>
                </c:pt>
                <c:pt idx="1249">
                  <c:v>5.5999999999999999E-3</c:v>
                </c:pt>
                <c:pt idx="1250">
                  <c:v>5.5955235811350921E-3</c:v>
                </c:pt>
                <c:pt idx="1251">
                  <c:v>5.5910543130990413E-3</c:v>
                </c:pt>
                <c:pt idx="1252">
                  <c:v>5.5865921787709499E-3</c:v>
                </c:pt>
                <c:pt idx="1253">
                  <c:v>5.5821371610845294E-3</c:v>
                </c:pt>
                <c:pt idx="1254">
                  <c:v>5.5776892430278889E-3</c:v>
                </c:pt>
                <c:pt idx="1255">
                  <c:v>5.5732484076433117E-3</c:v>
                </c:pt>
                <c:pt idx="1256">
                  <c:v>5.5688146380270488E-3</c:v>
                </c:pt>
                <c:pt idx="1257">
                  <c:v>5.5643879173290934E-3</c:v>
                </c:pt>
                <c:pt idx="1258">
                  <c:v>5.5599682287529786E-3</c:v>
                </c:pt>
                <c:pt idx="1259">
                  <c:v>5.5555555555555558E-3</c:v>
                </c:pt>
                <c:pt idx="1260">
                  <c:v>5.5511498810467885E-3</c:v>
                </c:pt>
                <c:pt idx="1261">
                  <c:v>5.5467511885895406E-3</c:v>
                </c:pt>
                <c:pt idx="1262">
                  <c:v>5.5423594615993665E-3</c:v>
                </c:pt>
                <c:pt idx="1263">
                  <c:v>5.5379746835443038E-3</c:v>
                </c:pt>
                <c:pt idx="1264">
                  <c:v>5.5335968379446642E-3</c:v>
                </c:pt>
                <c:pt idx="1265">
                  <c:v>5.5292259083728279E-3</c:v>
                </c:pt>
                <c:pt idx="1266">
                  <c:v>5.5248618784530384E-3</c:v>
                </c:pt>
                <c:pt idx="1267">
                  <c:v>5.5205047318611991E-3</c:v>
                </c:pt>
                <c:pt idx="1268">
                  <c:v>5.5161544523246652E-3</c:v>
                </c:pt>
                <c:pt idx="1269">
                  <c:v>5.5118110236220472E-3</c:v>
                </c:pt>
                <c:pt idx="1270">
                  <c:v>5.5074744295830055E-3</c:v>
                </c:pt>
                <c:pt idx="1271">
                  <c:v>5.50314465408805E-3</c:v>
                </c:pt>
                <c:pt idx="1272">
                  <c:v>5.4988216810683424E-3</c:v>
                </c:pt>
                <c:pt idx="1273">
                  <c:v>5.4945054945054949E-3</c:v>
                </c:pt>
                <c:pt idx="1274">
                  <c:v>5.4901960784313726E-3</c:v>
                </c:pt>
                <c:pt idx="1275">
                  <c:v>5.4858934169278997E-3</c:v>
                </c:pt>
                <c:pt idx="1276">
                  <c:v>5.4815974941268596E-3</c:v>
                </c:pt>
                <c:pt idx="1277">
                  <c:v>5.4773082942097028E-3</c:v>
                </c:pt>
                <c:pt idx="1278">
                  <c:v>5.4730258014073496E-3</c:v>
                </c:pt>
                <c:pt idx="1279">
                  <c:v>5.4687499999999997E-3</c:v>
                </c:pt>
                <c:pt idx="1280">
                  <c:v>5.4644808743169399E-3</c:v>
                </c:pt>
                <c:pt idx="1281">
                  <c:v>5.4602184087363496E-3</c:v>
                </c:pt>
                <c:pt idx="1282">
                  <c:v>5.4559625876851132E-3</c:v>
                </c:pt>
                <c:pt idx="1283">
                  <c:v>5.451713395638629E-3</c:v>
                </c:pt>
                <c:pt idx="1284">
                  <c:v>5.4474708171206223E-3</c:v>
                </c:pt>
                <c:pt idx="1285">
                  <c:v>5.4432348367029551E-3</c:v>
                </c:pt>
                <c:pt idx="1286">
                  <c:v>5.439005439005439E-3</c:v>
                </c:pt>
                <c:pt idx="1287">
                  <c:v>5.434782608695652E-3</c:v>
                </c:pt>
                <c:pt idx="1288">
                  <c:v>5.4305663304887513E-3</c:v>
                </c:pt>
                <c:pt idx="1289">
                  <c:v>5.4263565891472867E-3</c:v>
                </c:pt>
                <c:pt idx="1290">
                  <c:v>5.422153369481022E-3</c:v>
                </c:pt>
                <c:pt idx="1291">
                  <c:v>5.4179566563467493E-3</c:v>
                </c:pt>
                <c:pt idx="1292">
                  <c:v>5.4137664346481052E-3</c:v>
                </c:pt>
                <c:pt idx="1293">
                  <c:v>5.4095826893353939E-3</c:v>
                </c:pt>
                <c:pt idx="1294">
                  <c:v>5.4054054054054057E-3</c:v>
                </c:pt>
                <c:pt idx="1295">
                  <c:v>5.4012345679012343E-3</c:v>
                </c:pt>
                <c:pt idx="1296">
                  <c:v>5.3970701619121047E-3</c:v>
                </c:pt>
                <c:pt idx="1297">
                  <c:v>5.3929121725731898E-3</c:v>
                </c:pt>
                <c:pt idx="1298">
                  <c:v>5.3887605850654347E-3</c:v>
                </c:pt>
                <c:pt idx="1299">
                  <c:v>5.3846153846153844E-3</c:v>
                </c:pt>
                <c:pt idx="1300">
                  <c:v>5.3804765564950041E-3</c:v>
                </c:pt>
                <c:pt idx="1301">
                  <c:v>5.3763440860215058E-3</c:v>
                </c:pt>
                <c:pt idx="1302">
                  <c:v>5.3722179585571758E-3</c:v>
                </c:pt>
                <c:pt idx="1303">
                  <c:v>5.3680981595092027E-3</c:v>
                </c:pt>
                <c:pt idx="1304">
                  <c:v>5.3639846743295016E-3</c:v>
                </c:pt>
                <c:pt idx="1305">
                  <c:v>5.3598774885145481E-3</c:v>
                </c:pt>
                <c:pt idx="1306">
                  <c:v>5.3557765876052028E-3</c:v>
                </c:pt>
                <c:pt idx="1307">
                  <c:v>5.3516819571865441E-3</c:v>
                </c:pt>
                <c:pt idx="1308">
                  <c:v>5.3475935828877002E-3</c:v>
                </c:pt>
                <c:pt idx="1309">
                  <c:v>5.3435114503816794E-3</c:v>
                </c:pt>
                <c:pt idx="1310">
                  <c:v>5.3394355453852023E-3</c:v>
                </c:pt>
                <c:pt idx="1311">
                  <c:v>5.335365853658537E-3</c:v>
                </c:pt>
                <c:pt idx="1312">
                  <c:v>5.3313023610053311E-3</c:v>
                </c:pt>
                <c:pt idx="1313">
                  <c:v>5.3272450532724502E-3</c:v>
                </c:pt>
                <c:pt idx="1314">
                  <c:v>5.3231939163498098E-3</c:v>
                </c:pt>
                <c:pt idx="1315">
                  <c:v>5.3191489361702126E-3</c:v>
                </c:pt>
                <c:pt idx="1316">
                  <c:v>5.3151100987091872E-3</c:v>
                </c:pt>
                <c:pt idx="1317">
                  <c:v>5.3110773899848257E-3</c:v>
                </c:pt>
                <c:pt idx="1318">
                  <c:v>5.3070507960576198E-3</c:v>
                </c:pt>
                <c:pt idx="1319">
                  <c:v>5.3030303030303034E-3</c:v>
                </c:pt>
                <c:pt idx="1320">
                  <c:v>5.2990158970476911E-3</c:v>
                </c:pt>
                <c:pt idx="1321">
                  <c:v>5.2950075642965201E-3</c:v>
                </c:pt>
                <c:pt idx="1322">
                  <c:v>5.2910052910052907E-3</c:v>
                </c:pt>
                <c:pt idx="1323">
                  <c:v>5.287009063444109E-3</c:v>
                </c:pt>
                <c:pt idx="1324">
                  <c:v>5.2830188679245287E-3</c:v>
                </c:pt>
                <c:pt idx="1325">
                  <c:v>5.279034690799397E-3</c:v>
                </c:pt>
                <c:pt idx="1326">
                  <c:v>5.2750565184626974E-3</c:v>
                </c:pt>
                <c:pt idx="1327">
                  <c:v>5.2710843373493972E-3</c:v>
                </c:pt>
                <c:pt idx="1328">
                  <c:v>5.2671181339352894E-3</c:v>
                </c:pt>
                <c:pt idx="1329">
                  <c:v>5.263157894736842E-3</c:v>
                </c:pt>
                <c:pt idx="1330">
                  <c:v>5.2592036063110444E-3</c:v>
                </c:pt>
                <c:pt idx="1331">
                  <c:v>5.2552552552552556E-3</c:v>
                </c:pt>
                <c:pt idx="1332">
                  <c:v>5.2513128282070517E-3</c:v>
                </c:pt>
                <c:pt idx="1333">
                  <c:v>5.2473763118440781E-3</c:v>
                </c:pt>
                <c:pt idx="1334">
                  <c:v>5.2434456928838954E-3</c:v>
                </c:pt>
                <c:pt idx="1335">
                  <c:v>5.239520958083832E-3</c:v>
                </c:pt>
                <c:pt idx="1336">
                  <c:v>5.235602094240838E-3</c:v>
                </c:pt>
                <c:pt idx="1337">
                  <c:v>5.2316890881913304E-3</c:v>
                </c:pt>
                <c:pt idx="1338">
                  <c:v>5.2277819268110532E-3</c:v>
                </c:pt>
                <c:pt idx="1339">
                  <c:v>5.2238805970149255E-3</c:v>
                </c:pt>
                <c:pt idx="1340">
                  <c:v>5.219985085756898E-3</c:v>
                </c:pt>
                <c:pt idx="1341">
                  <c:v>5.2160953800298067E-3</c:v>
                </c:pt>
                <c:pt idx="1342">
                  <c:v>5.2122114668652275E-3</c:v>
                </c:pt>
                <c:pt idx="1343">
                  <c:v>5.208333333333333E-3</c:v>
                </c:pt>
                <c:pt idx="1344">
                  <c:v>5.2044609665427505E-3</c:v>
                </c:pt>
                <c:pt idx="1345">
                  <c:v>5.2005943536404158E-3</c:v>
                </c:pt>
                <c:pt idx="1346">
                  <c:v>5.196733481811433E-3</c:v>
                </c:pt>
                <c:pt idx="1347">
                  <c:v>5.1928783382789315E-3</c:v>
                </c:pt>
                <c:pt idx="1348">
                  <c:v>5.1890289103039286E-3</c:v>
                </c:pt>
                <c:pt idx="1349">
                  <c:v>5.185185185185185E-3</c:v>
                </c:pt>
                <c:pt idx="1350">
                  <c:v>5.1813471502590676E-3</c:v>
                </c:pt>
                <c:pt idx="1351">
                  <c:v>5.1775147928994087E-3</c:v>
                </c:pt>
                <c:pt idx="1352">
                  <c:v>5.1736881005173688E-3</c:v>
                </c:pt>
                <c:pt idx="1353">
                  <c:v>5.1698670605612998E-3</c:v>
                </c:pt>
                <c:pt idx="1354">
                  <c:v>5.1660516605166054E-3</c:v>
                </c:pt>
                <c:pt idx="1355">
                  <c:v>5.1622418879056046E-3</c:v>
                </c:pt>
                <c:pt idx="1356">
                  <c:v>5.1584377302873984E-3</c:v>
                </c:pt>
                <c:pt idx="1357">
                  <c:v>5.1546391752577319E-3</c:v>
                </c:pt>
                <c:pt idx="1358">
                  <c:v>5.1508462104488595E-3</c:v>
                </c:pt>
                <c:pt idx="1359">
                  <c:v>5.1470588235294117E-3</c:v>
                </c:pt>
                <c:pt idx="1360">
                  <c:v>5.1432770022042619E-3</c:v>
                </c:pt>
                <c:pt idx="1361">
                  <c:v>5.1395007342143906E-3</c:v>
                </c:pt>
                <c:pt idx="1362">
                  <c:v>5.1357300073367569E-3</c:v>
                </c:pt>
                <c:pt idx="1363">
                  <c:v>5.131964809384164E-3</c:v>
                </c:pt>
                <c:pt idx="1364">
                  <c:v>5.1282051282051282E-3</c:v>
                </c:pt>
                <c:pt idx="1365">
                  <c:v>5.1244509516837483E-3</c:v>
                </c:pt>
                <c:pt idx="1366">
                  <c:v>5.1207022677395757E-3</c:v>
                </c:pt>
                <c:pt idx="1367">
                  <c:v>5.1169590643274851E-3</c:v>
                </c:pt>
                <c:pt idx="1368">
                  <c:v>5.1132213294375461E-3</c:v>
                </c:pt>
                <c:pt idx="1369">
                  <c:v>5.1094890510948905E-3</c:v>
                </c:pt>
                <c:pt idx="1370">
                  <c:v>5.1057622173595919E-3</c:v>
                </c:pt>
                <c:pt idx="1371">
                  <c:v>5.1020408163265302E-3</c:v>
                </c:pt>
                <c:pt idx="1372">
                  <c:v>5.0983248361252727E-3</c:v>
                </c:pt>
                <c:pt idx="1373">
                  <c:v>5.0946142649199418E-3</c:v>
                </c:pt>
                <c:pt idx="1374">
                  <c:v>5.0909090909090913E-3</c:v>
                </c:pt>
                <c:pt idx="1375">
                  <c:v>5.0872093023255818E-3</c:v>
                </c:pt>
                <c:pt idx="1376">
                  <c:v>5.0835148874364558E-3</c:v>
                </c:pt>
                <c:pt idx="1377">
                  <c:v>5.0798258345428155E-3</c:v>
                </c:pt>
                <c:pt idx="1378">
                  <c:v>5.076142131979695E-3</c:v>
                </c:pt>
                <c:pt idx="1379">
                  <c:v>5.0724637681159417E-3</c:v>
                </c:pt>
                <c:pt idx="1380">
                  <c:v>5.0687907313540911E-3</c:v>
                </c:pt>
                <c:pt idx="1381">
                  <c:v>5.065123010130246E-3</c:v>
                </c:pt>
                <c:pt idx="1382">
                  <c:v>5.0614605929139552E-3</c:v>
                </c:pt>
                <c:pt idx="1383">
                  <c:v>5.0578034682080926E-3</c:v>
                </c:pt>
                <c:pt idx="1384">
                  <c:v>5.0541516245487363E-3</c:v>
                </c:pt>
                <c:pt idx="1385">
                  <c:v>5.0505050505050509E-3</c:v>
                </c:pt>
                <c:pt idx="1386">
                  <c:v>5.0468637346791634E-3</c:v>
                </c:pt>
                <c:pt idx="1387">
                  <c:v>5.0432276657060519E-3</c:v>
                </c:pt>
                <c:pt idx="1388">
                  <c:v>5.0395968322534193E-3</c:v>
                </c:pt>
                <c:pt idx="1389">
                  <c:v>5.0359712230215823E-3</c:v>
                </c:pt>
                <c:pt idx="1390">
                  <c:v>5.0323508267433505E-3</c:v>
                </c:pt>
                <c:pt idx="1391">
                  <c:v>5.028735632183908E-3</c:v>
                </c:pt>
                <c:pt idx="1392">
                  <c:v>5.0251256281407036E-3</c:v>
                </c:pt>
                <c:pt idx="1393">
                  <c:v>5.0215208034433282E-3</c:v>
                </c:pt>
                <c:pt idx="1394">
                  <c:v>5.017921146953405E-3</c:v>
                </c:pt>
                <c:pt idx="1395">
                  <c:v>5.0143266475644703E-3</c:v>
                </c:pt>
                <c:pt idx="1396">
                  <c:v>5.0107372942018611E-3</c:v>
                </c:pt>
                <c:pt idx="1397">
                  <c:v>5.0071530758226037E-3</c:v>
                </c:pt>
                <c:pt idx="1398">
                  <c:v>5.003573981415297E-3</c:v>
                </c:pt>
                <c:pt idx="1399">
                  <c:v>5.0000000000000001E-3</c:v>
                </c:pt>
                <c:pt idx="1400">
                  <c:v>4.9964311206281229E-3</c:v>
                </c:pt>
                <c:pt idx="1401">
                  <c:v>4.9928673323823107E-3</c:v>
                </c:pt>
                <c:pt idx="1402">
                  <c:v>4.9893086243763367E-3</c:v>
                </c:pt>
                <c:pt idx="1403">
                  <c:v>4.9857549857549857E-3</c:v>
                </c:pt>
                <c:pt idx="1404">
                  <c:v>4.9822064056939501E-3</c:v>
                </c:pt>
                <c:pt idx="1405">
                  <c:v>4.9786628733997154E-3</c:v>
                </c:pt>
                <c:pt idx="1406">
                  <c:v>4.9751243781094526E-3</c:v>
                </c:pt>
                <c:pt idx="1407">
                  <c:v>4.971590909090909E-3</c:v>
                </c:pt>
                <c:pt idx="1408">
                  <c:v>4.9680624556422996E-3</c:v>
                </c:pt>
                <c:pt idx="1409">
                  <c:v>4.9645390070921988E-3</c:v>
                </c:pt>
                <c:pt idx="1410">
                  <c:v>4.961020552799433E-3</c:v>
                </c:pt>
                <c:pt idx="1411">
                  <c:v>4.9575070821529744E-3</c:v>
                </c:pt>
                <c:pt idx="1412">
                  <c:v>4.953998584571833E-3</c:v>
                </c:pt>
                <c:pt idx="1413">
                  <c:v>4.9504950495049506E-3</c:v>
                </c:pt>
                <c:pt idx="1414">
                  <c:v>4.9469964664310955E-3</c:v>
                </c:pt>
                <c:pt idx="1415">
                  <c:v>4.9435028248587575E-3</c:v>
                </c:pt>
                <c:pt idx="1416">
                  <c:v>4.9400141143260412E-3</c:v>
                </c:pt>
                <c:pt idx="1417">
                  <c:v>4.9365303244005643E-3</c:v>
                </c:pt>
                <c:pt idx="1418">
                  <c:v>4.9330514446793514E-3</c:v>
                </c:pt>
                <c:pt idx="1419">
                  <c:v>4.9295774647887328E-3</c:v>
                </c:pt>
                <c:pt idx="1420">
                  <c:v>4.9261083743842365E-3</c:v>
                </c:pt>
                <c:pt idx="1421">
                  <c:v>4.9226441631504926E-3</c:v>
                </c:pt>
                <c:pt idx="1422">
                  <c:v>4.9191848208011242E-3</c:v>
                </c:pt>
                <c:pt idx="1423">
                  <c:v>4.9157303370786515E-3</c:v>
                </c:pt>
                <c:pt idx="1424">
                  <c:v>4.9122807017543861E-3</c:v>
                </c:pt>
                <c:pt idx="1425">
                  <c:v>4.9088359046283309E-3</c:v>
                </c:pt>
                <c:pt idx="1426">
                  <c:v>4.905395935529082E-3</c:v>
                </c:pt>
                <c:pt idx="1427">
                  <c:v>4.9019607843137254E-3</c:v>
                </c:pt>
                <c:pt idx="1428">
                  <c:v>4.8985304408677398E-3</c:v>
                </c:pt>
                <c:pt idx="1429">
                  <c:v>4.8951048951048955E-3</c:v>
                </c:pt>
                <c:pt idx="1430">
                  <c:v>4.8916841369671558E-3</c:v>
                </c:pt>
                <c:pt idx="1431">
                  <c:v>4.8882681564245811E-3</c:v>
                </c:pt>
                <c:pt idx="1432">
                  <c:v>4.8848569434752267E-3</c:v>
                </c:pt>
                <c:pt idx="1433">
                  <c:v>4.8814504881450485E-3</c:v>
                </c:pt>
                <c:pt idx="1434">
                  <c:v>4.8780487804878049E-3</c:v>
                </c:pt>
                <c:pt idx="1435">
                  <c:v>4.8746518105849583E-3</c:v>
                </c:pt>
                <c:pt idx="1436">
                  <c:v>4.8712595685455815E-3</c:v>
                </c:pt>
                <c:pt idx="1437">
                  <c:v>4.8678720445062586E-3</c:v>
                </c:pt>
                <c:pt idx="1438">
                  <c:v>4.864489228630994E-3</c:v>
                </c:pt>
                <c:pt idx="1439">
                  <c:v>4.8611111111111112E-3</c:v>
                </c:pt>
                <c:pt idx="1440">
                  <c:v>4.8577376821651629E-3</c:v>
                </c:pt>
                <c:pt idx="1441">
                  <c:v>4.8543689320388345E-3</c:v>
                </c:pt>
                <c:pt idx="1442">
                  <c:v>4.8510048510048507E-3</c:v>
                </c:pt>
                <c:pt idx="1443">
                  <c:v>4.8476454293628806E-3</c:v>
                </c:pt>
                <c:pt idx="1444">
                  <c:v>4.844290657439446E-3</c:v>
                </c:pt>
                <c:pt idx="1445">
                  <c:v>4.8409405255878286E-3</c:v>
                </c:pt>
                <c:pt idx="1446">
                  <c:v>4.8375950241879755E-3</c:v>
                </c:pt>
                <c:pt idx="1447">
                  <c:v>4.8342541436464086E-3</c:v>
                </c:pt>
                <c:pt idx="1448">
                  <c:v>4.830917874396135E-3</c:v>
                </c:pt>
                <c:pt idx="1449">
                  <c:v>4.827586206896552E-3</c:v>
                </c:pt>
                <c:pt idx="1450">
                  <c:v>4.8242591316333561E-3</c:v>
                </c:pt>
                <c:pt idx="1451">
                  <c:v>4.8209366391184574E-3</c:v>
                </c:pt>
                <c:pt idx="1452">
                  <c:v>4.817618719889883E-3</c:v>
                </c:pt>
                <c:pt idx="1453">
                  <c:v>4.8143053645116922E-3</c:v>
                </c:pt>
                <c:pt idx="1454">
                  <c:v>4.8109965635738834E-3</c:v>
                </c:pt>
                <c:pt idx="1455">
                  <c:v>4.807692307692308E-3</c:v>
                </c:pt>
                <c:pt idx="1456">
                  <c:v>4.8043925875085793E-3</c:v>
                </c:pt>
                <c:pt idx="1457">
                  <c:v>4.8010973936899867E-3</c:v>
                </c:pt>
                <c:pt idx="1458">
                  <c:v>4.7978067169294038E-3</c:v>
                </c:pt>
                <c:pt idx="1459">
                  <c:v>4.7945205479452057E-3</c:v>
                </c:pt>
                <c:pt idx="1460">
                  <c:v>4.7912388774811769E-3</c:v>
                </c:pt>
                <c:pt idx="1461">
                  <c:v>4.7879616963064295E-3</c:v>
                </c:pt>
                <c:pt idx="1462">
                  <c:v>4.7846889952153108E-3</c:v>
                </c:pt>
                <c:pt idx="1463">
                  <c:v>4.7814207650273225E-3</c:v>
                </c:pt>
                <c:pt idx="1464">
                  <c:v>4.7781569965870303E-3</c:v>
                </c:pt>
                <c:pt idx="1465">
                  <c:v>4.7748976807639835E-3</c:v>
                </c:pt>
                <c:pt idx="1466">
                  <c:v>4.7716428084526247E-3</c:v>
                </c:pt>
                <c:pt idx="1467">
                  <c:v>4.7683923705722072E-3</c:v>
                </c:pt>
                <c:pt idx="1468">
                  <c:v>4.7651463580667122E-3</c:v>
                </c:pt>
                <c:pt idx="1469">
                  <c:v>4.7619047619047623E-3</c:v>
                </c:pt>
                <c:pt idx="1470">
                  <c:v>4.7586675730795381E-3</c:v>
                </c:pt>
                <c:pt idx="1471">
                  <c:v>4.755434782608696E-3</c:v>
                </c:pt>
                <c:pt idx="1472">
                  <c:v>4.7522063815342835E-3</c:v>
                </c:pt>
                <c:pt idx="1473">
                  <c:v>4.7489823609226595E-3</c:v>
                </c:pt>
                <c:pt idx="1474">
                  <c:v>4.7457627118644066E-3</c:v>
                </c:pt>
                <c:pt idx="1475">
                  <c:v>4.7425474254742545E-3</c:v>
                </c:pt>
                <c:pt idx="1476">
                  <c:v>4.7393364928909956E-3</c:v>
                </c:pt>
                <c:pt idx="1477">
                  <c:v>4.736129905277402E-3</c:v>
                </c:pt>
                <c:pt idx="1478">
                  <c:v>4.7329276538201487E-3</c:v>
                </c:pt>
                <c:pt idx="1479">
                  <c:v>4.72972972972973E-3</c:v>
                </c:pt>
                <c:pt idx="1480">
                  <c:v>4.7265361242403783E-3</c:v>
                </c:pt>
                <c:pt idx="1481">
                  <c:v>4.7233468286099868E-3</c:v>
                </c:pt>
                <c:pt idx="1482">
                  <c:v>4.720161834120027E-3</c:v>
                </c:pt>
                <c:pt idx="1483">
                  <c:v>4.7169811320754715E-3</c:v>
                </c:pt>
                <c:pt idx="1484">
                  <c:v>4.7138047138047135E-3</c:v>
                </c:pt>
                <c:pt idx="1485">
                  <c:v>4.7106325706594886E-3</c:v>
                </c:pt>
                <c:pt idx="1486">
                  <c:v>4.707464694014795E-3</c:v>
                </c:pt>
                <c:pt idx="1487">
                  <c:v>4.7043010752688174E-3</c:v>
                </c:pt>
                <c:pt idx="1488">
                  <c:v>4.7011417058428475E-3</c:v>
                </c:pt>
                <c:pt idx="1489">
                  <c:v>4.6979865771812077E-3</c:v>
                </c:pt>
                <c:pt idx="1490">
                  <c:v>4.6948356807511738E-3</c:v>
                </c:pt>
                <c:pt idx="1491">
                  <c:v>4.6916890080428951E-3</c:v>
                </c:pt>
                <c:pt idx="1492">
                  <c:v>4.6885465505693237E-3</c:v>
                </c:pt>
                <c:pt idx="1493">
                  <c:v>4.6854082998661313E-3</c:v>
                </c:pt>
                <c:pt idx="1494">
                  <c:v>4.6822742474916385E-3</c:v>
                </c:pt>
                <c:pt idx="1495">
                  <c:v>4.6791443850267376E-3</c:v>
                </c:pt>
                <c:pt idx="1496">
                  <c:v>4.6760187040748163E-3</c:v>
                </c:pt>
                <c:pt idx="1497">
                  <c:v>4.6728971962616819E-3</c:v>
                </c:pt>
                <c:pt idx="1498">
                  <c:v>4.6697798532354907E-3</c:v>
                </c:pt>
                <c:pt idx="1499">
                  <c:v>4.6666666666666671E-3</c:v>
                </c:pt>
                <c:pt idx="1500">
                  <c:v>4.6635576282478344E-3</c:v>
                </c:pt>
                <c:pt idx="1501">
                  <c:v>4.6604527296937419E-3</c:v>
                </c:pt>
                <c:pt idx="1502">
                  <c:v>4.6573519627411842E-3</c:v>
                </c:pt>
                <c:pt idx="1503">
                  <c:v>4.6542553191489359E-3</c:v>
                </c:pt>
                <c:pt idx="1504">
                  <c:v>4.6511627906976744E-3</c:v>
                </c:pt>
                <c:pt idx="1505">
                  <c:v>4.6480743691899072E-3</c:v>
                </c:pt>
                <c:pt idx="1506">
                  <c:v>4.6449900464499002E-3</c:v>
                </c:pt>
                <c:pt idx="1507">
                  <c:v>4.6419098143236073E-3</c:v>
                </c:pt>
                <c:pt idx="1508">
                  <c:v>4.6388336646785953E-3</c:v>
                </c:pt>
                <c:pt idx="1509">
                  <c:v>4.6357615894039739E-3</c:v>
                </c:pt>
                <c:pt idx="1510">
                  <c:v>4.6326935804103242E-3</c:v>
                </c:pt>
                <c:pt idx="1511">
                  <c:v>4.6296296296296294E-3</c:v>
                </c:pt>
                <c:pt idx="1512">
                  <c:v>4.626569729015202E-3</c:v>
                </c:pt>
                <c:pt idx="1513">
                  <c:v>4.623513870541612E-3</c:v>
                </c:pt>
                <c:pt idx="1514">
                  <c:v>4.6204620462046205E-3</c:v>
                </c:pt>
                <c:pt idx="1515">
                  <c:v>4.6174142480211082E-3</c:v>
                </c:pt>
                <c:pt idx="1516">
                  <c:v>4.6143704680290049E-3</c:v>
                </c:pt>
                <c:pt idx="1517">
                  <c:v>4.61133069828722E-3</c:v>
                </c:pt>
                <c:pt idx="1518">
                  <c:v>4.608294930875576E-3</c:v>
                </c:pt>
                <c:pt idx="1519">
                  <c:v>4.6052631578947364E-3</c:v>
                </c:pt>
                <c:pt idx="1520">
                  <c:v>4.6022353714661405E-3</c:v>
                </c:pt>
                <c:pt idx="1521">
                  <c:v>4.5992115637319315E-3</c:v>
                </c:pt>
                <c:pt idx="1522">
                  <c:v>4.5961917268548917E-3</c:v>
                </c:pt>
                <c:pt idx="1523">
                  <c:v>4.5931758530183726E-3</c:v>
                </c:pt>
                <c:pt idx="1524">
                  <c:v>4.5901639344262295E-3</c:v>
                </c:pt>
                <c:pt idx="1525">
                  <c:v>4.5871559633027525E-3</c:v>
                </c:pt>
                <c:pt idx="1526">
                  <c:v>4.5841519318926003E-3</c:v>
                </c:pt>
                <c:pt idx="1527">
                  <c:v>4.5811518324607326E-3</c:v>
                </c:pt>
                <c:pt idx="1528">
                  <c:v>4.5781556572923477E-3</c:v>
                </c:pt>
                <c:pt idx="1529">
                  <c:v>4.5751633986928107E-3</c:v>
                </c:pt>
                <c:pt idx="1530">
                  <c:v>4.5721750489875895E-3</c:v>
                </c:pt>
                <c:pt idx="1531">
                  <c:v>4.5691906005221935E-3</c:v>
                </c:pt>
                <c:pt idx="1532">
                  <c:v>4.5662100456621002E-3</c:v>
                </c:pt>
                <c:pt idx="1533">
                  <c:v>4.5632333767926985E-3</c:v>
                </c:pt>
                <c:pt idx="1534">
                  <c:v>4.560260586319218E-3</c:v>
                </c:pt>
                <c:pt idx="1535">
                  <c:v>4.557291666666667E-3</c:v>
                </c:pt>
                <c:pt idx="1536">
                  <c:v>4.554326610279766E-3</c:v>
                </c:pt>
                <c:pt idx="1537">
                  <c:v>4.5513654096228867E-3</c:v>
                </c:pt>
                <c:pt idx="1538">
                  <c:v>4.5484080571799868E-3</c:v>
                </c:pt>
                <c:pt idx="1539">
                  <c:v>4.5454545454545452E-3</c:v>
                </c:pt>
                <c:pt idx="1540">
                  <c:v>4.5425048669695007E-3</c:v>
                </c:pt>
                <c:pt idx="1541">
                  <c:v>4.5395590142671858E-3</c:v>
                </c:pt>
                <c:pt idx="1542">
                  <c:v>4.5366169799092677E-3</c:v>
                </c:pt>
                <c:pt idx="1543">
                  <c:v>4.5336787564766836E-3</c:v>
                </c:pt>
                <c:pt idx="1544">
                  <c:v>4.5307443365695792E-3</c:v>
                </c:pt>
                <c:pt idx="1545">
                  <c:v>4.5278137128072441E-3</c:v>
                </c:pt>
                <c:pt idx="1546">
                  <c:v>4.5248868778280547E-3</c:v>
                </c:pt>
                <c:pt idx="1547">
                  <c:v>4.5219638242894053E-3</c:v>
                </c:pt>
                <c:pt idx="1548">
                  <c:v>4.5190445448676569E-3</c:v>
                </c:pt>
                <c:pt idx="1549">
                  <c:v>4.5161290322580649E-3</c:v>
                </c:pt>
                <c:pt idx="1550">
                  <c:v>4.5132172791747258E-3</c:v>
                </c:pt>
                <c:pt idx="1551">
                  <c:v>4.5103092783505151E-3</c:v>
                </c:pt>
                <c:pt idx="1552">
                  <c:v>4.5074050225370251E-3</c:v>
                </c:pt>
                <c:pt idx="1553">
                  <c:v>4.5045045045045045E-3</c:v>
                </c:pt>
                <c:pt idx="1554">
                  <c:v>4.5016077170418004E-3</c:v>
                </c:pt>
                <c:pt idx="1555">
                  <c:v>4.4987146529562984E-3</c:v>
                </c:pt>
                <c:pt idx="1556">
                  <c:v>4.4958253050738596E-3</c:v>
                </c:pt>
                <c:pt idx="1557">
                  <c:v>4.4929396662387678E-3</c:v>
                </c:pt>
                <c:pt idx="1558">
                  <c:v>4.4900577293136628E-3</c:v>
                </c:pt>
                <c:pt idx="1559">
                  <c:v>4.4871794871794869E-3</c:v>
                </c:pt>
                <c:pt idx="1560">
                  <c:v>4.4843049327354259E-3</c:v>
                </c:pt>
                <c:pt idx="1561">
                  <c:v>4.4814340588988479E-3</c:v>
                </c:pt>
                <c:pt idx="1562">
                  <c:v>4.4785668586052466E-3</c:v>
                </c:pt>
                <c:pt idx="1563">
                  <c:v>4.475703324808184E-3</c:v>
                </c:pt>
                <c:pt idx="1564">
                  <c:v>4.4728434504792336E-3</c:v>
                </c:pt>
                <c:pt idx="1565">
                  <c:v>4.4699872286079181E-3</c:v>
                </c:pt>
                <c:pt idx="1566">
                  <c:v>4.4671346522016592E-3</c:v>
                </c:pt>
                <c:pt idx="1567">
                  <c:v>4.464285714285714E-3</c:v>
                </c:pt>
                <c:pt idx="1568">
                  <c:v>4.4614404079031233E-3</c:v>
                </c:pt>
                <c:pt idx="1569">
                  <c:v>4.4585987261146496E-3</c:v>
                </c:pt>
                <c:pt idx="1570">
                  <c:v>4.4557606619987271E-3</c:v>
                </c:pt>
                <c:pt idx="1571">
                  <c:v>4.4529262086513994E-3</c:v>
                </c:pt>
                <c:pt idx="1572">
                  <c:v>4.4500953591862687E-3</c:v>
                </c:pt>
                <c:pt idx="1573">
                  <c:v>4.4472681067344345E-3</c:v>
                </c:pt>
                <c:pt idx="1574">
                  <c:v>4.4444444444444444E-3</c:v>
                </c:pt>
                <c:pt idx="1575">
                  <c:v>4.4416243654822338E-3</c:v>
                </c:pt>
                <c:pt idx="1576">
                  <c:v>4.4388078630310714E-3</c:v>
                </c:pt>
                <c:pt idx="1577">
                  <c:v>4.4359949302915083E-3</c:v>
                </c:pt>
                <c:pt idx="1578">
                  <c:v>4.4331855604813177E-3</c:v>
                </c:pt>
                <c:pt idx="1579">
                  <c:v>4.4303797468354432E-3</c:v>
                </c:pt>
                <c:pt idx="1580">
                  <c:v>4.4275774826059459E-3</c:v>
                </c:pt>
                <c:pt idx="1581">
                  <c:v>4.4247787610619468E-3</c:v>
                </c:pt>
                <c:pt idx="1582">
                  <c:v>4.421983575489577E-3</c:v>
                </c:pt>
                <c:pt idx="1583">
                  <c:v>4.419191919191919E-3</c:v>
                </c:pt>
                <c:pt idx="1584">
                  <c:v>4.4164037854889588E-3</c:v>
                </c:pt>
                <c:pt idx="1585">
                  <c:v>4.4136191677175288E-3</c:v>
                </c:pt>
                <c:pt idx="1586">
                  <c:v>4.4108380592312538E-3</c:v>
                </c:pt>
                <c:pt idx="1587">
                  <c:v>4.4080604534005039E-3</c:v>
                </c:pt>
                <c:pt idx="1588">
                  <c:v>4.4052863436123352E-3</c:v>
                </c:pt>
                <c:pt idx="1589">
                  <c:v>4.4025157232704401E-3</c:v>
                </c:pt>
                <c:pt idx="1590">
                  <c:v>4.3997485857950975E-3</c:v>
                </c:pt>
                <c:pt idx="1591">
                  <c:v>4.3969849246231155E-3</c:v>
                </c:pt>
                <c:pt idx="1592">
                  <c:v>4.3942247332077839E-3</c:v>
                </c:pt>
                <c:pt idx="1593">
                  <c:v>4.3914680050188204E-3</c:v>
                </c:pt>
                <c:pt idx="1594">
                  <c:v>4.3887147335423199E-3</c:v>
                </c:pt>
                <c:pt idx="1595">
                  <c:v>4.3859649122807015E-3</c:v>
                </c:pt>
                <c:pt idx="1596">
                  <c:v>4.3832185347526609E-3</c:v>
                </c:pt>
                <c:pt idx="1597">
                  <c:v>4.3804755944931162E-3</c:v>
                </c:pt>
                <c:pt idx="1598">
                  <c:v>4.3777360850531582E-3</c:v>
                </c:pt>
                <c:pt idx="1599">
                  <c:v>4.3750000000000004E-3</c:v>
                </c:pt>
                <c:pt idx="1600">
                  <c:v>4.3722673329169267E-3</c:v>
                </c:pt>
                <c:pt idx="1601">
                  <c:v>4.3695380774032462E-3</c:v>
                </c:pt>
                <c:pt idx="1602">
                  <c:v>4.3668122270742356E-3</c:v>
                </c:pt>
                <c:pt idx="1603">
                  <c:v>4.3640897755610969E-3</c:v>
                </c:pt>
                <c:pt idx="1604">
                  <c:v>4.3613707165109034E-3</c:v>
                </c:pt>
                <c:pt idx="1605">
                  <c:v>4.3586550435865505E-3</c:v>
                </c:pt>
                <c:pt idx="1606">
                  <c:v>4.3559427504667085E-3</c:v>
                </c:pt>
                <c:pt idx="1607">
                  <c:v>4.3532338308457713E-3</c:v>
                </c:pt>
                <c:pt idx="1608">
                  <c:v>4.3505282784338101E-3</c:v>
                </c:pt>
                <c:pt idx="1609">
                  <c:v>4.3478260869565218E-3</c:v>
                </c:pt>
                <c:pt idx="1610">
                  <c:v>4.3451272501551829E-3</c:v>
                </c:pt>
                <c:pt idx="1611">
                  <c:v>4.3424317617866007E-3</c:v>
                </c:pt>
                <c:pt idx="1612">
                  <c:v>4.3397396156230625E-3</c:v>
                </c:pt>
                <c:pt idx="1613">
                  <c:v>4.3370508054522928E-3</c:v>
                </c:pt>
                <c:pt idx="1614">
                  <c:v>4.3343653250773996E-3</c:v>
                </c:pt>
                <c:pt idx="1615">
                  <c:v>4.3316831683168321E-3</c:v>
                </c:pt>
                <c:pt idx="1616">
                  <c:v>4.329004329004329E-3</c:v>
                </c:pt>
                <c:pt idx="1617">
                  <c:v>4.326328800988875E-3</c:v>
                </c:pt>
                <c:pt idx="1618">
                  <c:v>4.3236565781346508E-3</c:v>
                </c:pt>
                <c:pt idx="1619">
                  <c:v>4.3209876543209872E-3</c:v>
                </c:pt>
                <c:pt idx="1620">
                  <c:v>4.3183220234423196E-3</c:v>
                </c:pt>
                <c:pt idx="1621">
                  <c:v>4.3156596794081377E-3</c:v>
                </c:pt>
                <c:pt idx="1622">
                  <c:v>4.3130006161429448E-3</c:v>
                </c:pt>
                <c:pt idx="1623">
                  <c:v>4.3103448275862068E-3</c:v>
                </c:pt>
                <c:pt idx="1624">
                  <c:v>4.3076923076923075E-3</c:v>
                </c:pt>
                <c:pt idx="1625">
                  <c:v>4.3050430504305041E-3</c:v>
                </c:pt>
                <c:pt idx="1626">
                  <c:v>4.3023970497848806E-3</c:v>
                </c:pt>
                <c:pt idx="1627">
                  <c:v>4.2997542997542998E-3</c:v>
                </c:pt>
                <c:pt idx="1628">
                  <c:v>4.2971147943523637E-3</c:v>
                </c:pt>
                <c:pt idx="1629">
                  <c:v>4.2944785276073623E-3</c:v>
                </c:pt>
                <c:pt idx="1630">
                  <c:v>4.2918454935622317E-3</c:v>
                </c:pt>
                <c:pt idx="1631">
                  <c:v>4.2892156862745102E-3</c:v>
                </c:pt>
                <c:pt idx="1632">
                  <c:v>4.2865890998162893E-3</c:v>
                </c:pt>
                <c:pt idx="1633">
                  <c:v>4.2839657282741734E-3</c:v>
                </c:pt>
                <c:pt idx="1634">
                  <c:v>4.2813455657492354E-3</c:v>
                </c:pt>
                <c:pt idx="1635">
                  <c:v>4.278728606356968E-3</c:v>
                </c:pt>
                <c:pt idx="1636">
                  <c:v>4.2761148442272447E-3</c:v>
                </c:pt>
                <c:pt idx="1637">
                  <c:v>4.2735042735042739E-3</c:v>
                </c:pt>
                <c:pt idx="1638">
                  <c:v>4.2708968883465532E-3</c:v>
                </c:pt>
                <c:pt idx="1639">
                  <c:v>4.2682926829268296E-3</c:v>
                </c:pt>
                <c:pt idx="1640">
                  <c:v>4.2656916514320535E-3</c:v>
                </c:pt>
                <c:pt idx="1641">
                  <c:v>4.2630937880633376E-3</c:v>
                </c:pt>
                <c:pt idx="1642">
                  <c:v>4.2604990870359098E-3</c:v>
                </c:pt>
                <c:pt idx="1643">
                  <c:v>4.2579075425790754E-3</c:v>
                </c:pt>
                <c:pt idx="1644">
                  <c:v>4.2553191489361703E-3</c:v>
                </c:pt>
                <c:pt idx="1645">
                  <c:v>4.2527339003645198E-3</c:v>
                </c:pt>
                <c:pt idx="1646">
                  <c:v>4.2501517911353974E-3</c:v>
                </c:pt>
                <c:pt idx="1647">
                  <c:v>4.2475728155339804E-3</c:v>
                </c:pt>
                <c:pt idx="1648">
                  <c:v>4.2449969678593083E-3</c:v>
                </c:pt>
                <c:pt idx="1649">
                  <c:v>4.2424242424242429E-3</c:v>
                </c:pt>
                <c:pt idx="1650">
                  <c:v>4.2398546335554212E-3</c:v>
                </c:pt>
                <c:pt idx="1651">
                  <c:v>4.2372881355932203E-3</c:v>
                </c:pt>
                <c:pt idx="1652">
                  <c:v>4.2347247428917122E-3</c:v>
                </c:pt>
                <c:pt idx="1653">
                  <c:v>4.2321644498186217E-3</c:v>
                </c:pt>
                <c:pt idx="1654">
                  <c:v>4.229607250755287E-3</c:v>
                </c:pt>
                <c:pt idx="1655">
                  <c:v>4.227053140096618E-3</c:v>
                </c:pt>
                <c:pt idx="1656">
                  <c:v>4.2245021122510563E-3</c:v>
                </c:pt>
                <c:pt idx="1657">
                  <c:v>4.2219541616405308E-3</c:v>
                </c:pt>
                <c:pt idx="1658">
                  <c:v>4.2194092827004216E-3</c:v>
                </c:pt>
                <c:pt idx="1659">
                  <c:v>4.2168674698795181E-3</c:v>
                </c:pt>
                <c:pt idx="1660">
                  <c:v>4.2143287176399759E-3</c:v>
                </c:pt>
                <c:pt idx="1661">
                  <c:v>4.2117930204572801E-3</c:v>
                </c:pt>
                <c:pt idx="1662">
                  <c:v>4.2092603728202047E-3</c:v>
                </c:pt>
                <c:pt idx="1663">
                  <c:v>4.206730769230769E-3</c:v>
                </c:pt>
                <c:pt idx="1664">
                  <c:v>4.2042042042042043E-3</c:v>
                </c:pt>
                <c:pt idx="1665">
                  <c:v>4.2016806722689074E-3</c:v>
                </c:pt>
                <c:pt idx="1666">
                  <c:v>4.1991601679664068E-3</c:v>
                </c:pt>
                <c:pt idx="1667">
                  <c:v>4.1966426858513189E-3</c:v>
                </c:pt>
                <c:pt idx="1668">
                  <c:v>4.1941282204913119E-3</c:v>
                </c:pt>
                <c:pt idx="1669">
                  <c:v>4.1916167664670656E-3</c:v>
                </c:pt>
                <c:pt idx="1670">
                  <c:v>4.1891083183722318E-3</c:v>
                </c:pt>
                <c:pt idx="1671">
                  <c:v>4.1866028708133973E-3</c:v>
                </c:pt>
                <c:pt idx="1672">
                  <c:v>4.1841004184100415E-3</c:v>
                </c:pt>
                <c:pt idx="1673">
                  <c:v>4.181600955794504E-3</c:v>
                </c:pt>
                <c:pt idx="1674">
                  <c:v>4.1791044776119399E-3</c:v>
                </c:pt>
                <c:pt idx="1675">
                  <c:v>4.1766109785202864E-3</c:v>
                </c:pt>
                <c:pt idx="1676">
                  <c:v>4.1741204531902205E-3</c:v>
                </c:pt>
                <c:pt idx="1677">
                  <c:v>4.1716328963051254E-3</c:v>
                </c:pt>
                <c:pt idx="1678">
                  <c:v>4.1691483025610484E-3</c:v>
                </c:pt>
                <c:pt idx="1679">
                  <c:v>4.1666666666666666E-3</c:v>
                </c:pt>
                <c:pt idx="1680">
                  <c:v>4.1641879833432477E-3</c:v>
                </c:pt>
                <c:pt idx="1681">
                  <c:v>4.1617122473246136E-3</c:v>
                </c:pt>
                <c:pt idx="1682">
                  <c:v>4.1592394533571005E-3</c:v>
                </c:pt>
                <c:pt idx="1683">
                  <c:v>4.1567695961995249E-3</c:v>
                </c:pt>
                <c:pt idx="1684">
                  <c:v>4.154302670623145E-3</c:v>
                </c:pt>
                <c:pt idx="1685">
                  <c:v>4.1518386714116248E-3</c:v>
                </c:pt>
                <c:pt idx="1686">
                  <c:v>4.1493775933609959E-3</c:v>
                </c:pt>
                <c:pt idx="1687">
                  <c:v>4.1469194312796212E-3</c:v>
                </c:pt>
                <c:pt idx="1688">
                  <c:v>4.1444641799881585E-3</c:v>
                </c:pt>
                <c:pt idx="1689">
                  <c:v>4.1420118343195268E-3</c:v>
                </c:pt>
                <c:pt idx="1690">
                  <c:v>4.139562389118865E-3</c:v>
                </c:pt>
                <c:pt idx="1691">
                  <c:v>4.1371158392434987E-3</c:v>
                </c:pt>
                <c:pt idx="1692">
                  <c:v>4.134672179562906E-3</c:v>
                </c:pt>
                <c:pt idx="1693">
                  <c:v>4.1322314049586778E-3</c:v>
                </c:pt>
                <c:pt idx="1694">
                  <c:v>4.1297935103244837E-3</c:v>
                </c:pt>
                <c:pt idx="1695">
                  <c:v>4.1273584905660377E-3</c:v>
                </c:pt>
                <c:pt idx="1696">
                  <c:v>4.1249263406010605E-3</c:v>
                </c:pt>
                <c:pt idx="1697">
                  <c:v>4.122497055359246E-3</c:v>
                </c:pt>
                <c:pt idx="1698">
                  <c:v>4.1200706297822246E-3</c:v>
                </c:pt>
                <c:pt idx="1699">
                  <c:v>4.1176470588235297E-3</c:v>
                </c:pt>
                <c:pt idx="1700">
                  <c:v>4.11522633744856E-3</c:v>
                </c:pt>
                <c:pt idx="1701">
                  <c:v>4.1128084606345478E-3</c:v>
                </c:pt>
                <c:pt idx="1702">
                  <c:v>4.1103934233705222E-3</c:v>
                </c:pt>
                <c:pt idx="1703">
                  <c:v>4.1079812206572773E-3</c:v>
                </c:pt>
                <c:pt idx="1704">
                  <c:v>4.1055718475073314E-3</c:v>
                </c:pt>
                <c:pt idx="1705">
                  <c:v>4.1031652989449007E-3</c:v>
                </c:pt>
                <c:pt idx="1706">
                  <c:v>4.1007615700058581E-3</c:v>
                </c:pt>
                <c:pt idx="1707">
                  <c:v>4.0983606557377051E-3</c:v>
                </c:pt>
                <c:pt idx="1708">
                  <c:v>4.0959625511995321E-3</c:v>
                </c:pt>
                <c:pt idx="1709">
                  <c:v>4.0935672514619886E-3</c:v>
                </c:pt>
                <c:pt idx="1710">
                  <c:v>4.0911747516072473E-3</c:v>
                </c:pt>
                <c:pt idx="1711">
                  <c:v>4.0887850467289715E-3</c:v>
                </c:pt>
                <c:pt idx="1712">
                  <c:v>4.0863981319322826E-3</c:v>
                </c:pt>
                <c:pt idx="1713">
                  <c:v>4.0840140023337222E-3</c:v>
                </c:pt>
                <c:pt idx="1714">
                  <c:v>4.0816326530612249E-3</c:v>
                </c:pt>
                <c:pt idx="1715">
                  <c:v>4.079254079254079E-3</c:v>
                </c:pt>
                <c:pt idx="1716">
                  <c:v>4.0768782760629008E-3</c:v>
                </c:pt>
                <c:pt idx="1717">
                  <c:v>4.0745052386495922E-3</c:v>
                </c:pt>
                <c:pt idx="1718">
                  <c:v>4.0721349621873184E-3</c:v>
                </c:pt>
                <c:pt idx="1719">
                  <c:v>4.0697674418604651E-3</c:v>
                </c:pt>
                <c:pt idx="1720">
                  <c:v>4.0674026728646133E-3</c:v>
                </c:pt>
                <c:pt idx="1721">
                  <c:v>4.0650406504065045E-3</c:v>
                </c:pt>
                <c:pt idx="1722">
                  <c:v>4.0626813697040047E-3</c:v>
                </c:pt>
                <c:pt idx="1723">
                  <c:v>4.0603248259860787E-3</c:v>
                </c:pt>
                <c:pt idx="1724">
                  <c:v>4.0579710144927538E-3</c:v>
                </c:pt>
                <c:pt idx="1725">
                  <c:v>4.0556199304750866E-3</c:v>
                </c:pt>
                <c:pt idx="1726">
                  <c:v>4.0532715691951361E-3</c:v>
                </c:pt>
                <c:pt idx="1727">
                  <c:v>4.0509259259259257E-3</c:v>
                </c:pt>
                <c:pt idx="1728">
                  <c:v>4.048582995951417E-3</c:v>
                </c:pt>
                <c:pt idx="1729">
                  <c:v>4.0462427745664737E-3</c:v>
                </c:pt>
                <c:pt idx="1730">
                  <c:v>4.0439052570768342E-3</c:v>
                </c:pt>
                <c:pt idx="1731">
                  <c:v>4.0415704387990765E-3</c:v>
                </c:pt>
                <c:pt idx="1732">
                  <c:v>4.0392383150605884E-3</c:v>
                </c:pt>
                <c:pt idx="1733">
                  <c:v>4.0369088811995383E-3</c:v>
                </c:pt>
                <c:pt idx="1734">
                  <c:v>4.0345821325648411E-3</c:v>
                </c:pt>
                <c:pt idx="1735">
                  <c:v>4.0322580645161289E-3</c:v>
                </c:pt>
                <c:pt idx="1736">
                  <c:v>4.0299366724237187E-3</c:v>
                </c:pt>
                <c:pt idx="1737">
                  <c:v>4.0276179516685849E-3</c:v>
                </c:pt>
                <c:pt idx="1738">
                  <c:v>4.0253018976423235E-3</c:v>
                </c:pt>
                <c:pt idx="1739">
                  <c:v>4.0229885057471264E-3</c:v>
                </c:pt>
                <c:pt idx="1740">
                  <c:v>4.0206777713957496E-3</c:v>
                </c:pt>
                <c:pt idx="1741">
                  <c:v>4.018369690011481E-3</c:v>
                </c:pt>
                <c:pt idx="1742">
                  <c:v>4.0160642570281121E-3</c:v>
                </c:pt>
                <c:pt idx="1743">
                  <c:v>4.0137614678899085E-3</c:v>
                </c:pt>
                <c:pt idx="1744">
                  <c:v>4.0114613180515755E-3</c:v>
                </c:pt>
                <c:pt idx="1745">
                  <c:v>4.0091638029782356E-3</c:v>
                </c:pt>
                <c:pt idx="1746">
                  <c:v>4.0068689181453924E-3</c:v>
                </c:pt>
                <c:pt idx="1747">
                  <c:v>4.0045766590389017E-3</c:v>
                </c:pt>
                <c:pt idx="1748">
                  <c:v>4.0022870211549461E-3</c:v>
                </c:pt>
                <c:pt idx="1749">
                  <c:v>4.0000000000000001E-3</c:v>
                </c:pt>
                <c:pt idx="1750">
                  <c:v>3.9977155910908054E-3</c:v>
                </c:pt>
                <c:pt idx="1751">
                  <c:v>3.9954337899543377E-3</c:v>
                </c:pt>
                <c:pt idx="1752">
                  <c:v>3.9931545921277813E-3</c:v>
                </c:pt>
                <c:pt idx="1753">
                  <c:v>3.990877993158495E-3</c:v>
                </c:pt>
                <c:pt idx="1754">
                  <c:v>3.9886039886039889E-3</c:v>
                </c:pt>
                <c:pt idx="1755">
                  <c:v>3.986332574031891E-3</c:v>
                </c:pt>
                <c:pt idx="1756">
                  <c:v>3.9840637450199202E-3</c:v>
                </c:pt>
                <c:pt idx="1757">
                  <c:v>3.9817974971558586E-3</c:v>
                </c:pt>
                <c:pt idx="1758">
                  <c:v>3.9795338260375217E-3</c:v>
                </c:pt>
                <c:pt idx="1759">
                  <c:v>3.9772727272727269E-3</c:v>
                </c:pt>
                <c:pt idx="1760">
                  <c:v>3.9750141964792728E-3</c:v>
                </c:pt>
                <c:pt idx="1761">
                  <c:v>3.9727582292849034E-3</c:v>
                </c:pt>
                <c:pt idx="1762">
                  <c:v>3.9705048213272828E-3</c:v>
                </c:pt>
                <c:pt idx="1763">
                  <c:v>3.968253968253968E-3</c:v>
                </c:pt>
                <c:pt idx="1764">
                  <c:v>3.9660056657223799E-3</c:v>
                </c:pt>
                <c:pt idx="1765">
                  <c:v>3.9637599093997732E-3</c:v>
                </c:pt>
                <c:pt idx="1766">
                  <c:v>3.9615166949632146E-3</c:v>
                </c:pt>
                <c:pt idx="1767">
                  <c:v>3.9592760180995473E-3</c:v>
                </c:pt>
                <c:pt idx="1768">
                  <c:v>3.9570378745053701E-3</c:v>
                </c:pt>
                <c:pt idx="1769">
                  <c:v>3.9548022598870055E-3</c:v>
                </c:pt>
                <c:pt idx="1770">
                  <c:v>3.952569169960474E-3</c:v>
                </c:pt>
                <c:pt idx="1771">
                  <c:v>3.9503386004514675E-3</c:v>
                </c:pt>
                <c:pt idx="1772">
                  <c:v>3.948110547095319E-3</c:v>
                </c:pt>
                <c:pt idx="1773">
                  <c:v>3.9458850056369784E-3</c:v>
                </c:pt>
                <c:pt idx="1774">
                  <c:v>3.9436619718309857E-3</c:v>
                </c:pt>
                <c:pt idx="1775">
                  <c:v>3.9414414414414411E-3</c:v>
                </c:pt>
                <c:pt idx="1776">
                  <c:v>3.9392234102419805E-3</c:v>
                </c:pt>
                <c:pt idx="1777">
                  <c:v>3.937007874015748E-3</c:v>
                </c:pt>
                <c:pt idx="1778">
                  <c:v>3.9347948285553686E-3</c:v>
                </c:pt>
                <c:pt idx="1779">
                  <c:v>3.9325842696629216E-3</c:v>
                </c:pt>
                <c:pt idx="1780">
                  <c:v>3.9303761931499155E-3</c:v>
                </c:pt>
                <c:pt idx="1781">
                  <c:v>3.9281705948372618E-3</c:v>
                </c:pt>
                <c:pt idx="1782">
                  <c:v>3.9259674705552439E-3</c:v>
                </c:pt>
                <c:pt idx="1783">
                  <c:v>3.9237668161434978E-3</c:v>
                </c:pt>
                <c:pt idx="1784">
                  <c:v>3.9215686274509803E-3</c:v>
                </c:pt>
                <c:pt idx="1785">
                  <c:v>3.9193729003359464E-3</c:v>
                </c:pt>
                <c:pt idx="1786">
                  <c:v>3.9171796306659203E-3</c:v>
                </c:pt>
                <c:pt idx="1787">
                  <c:v>3.9149888143176735E-3</c:v>
                </c:pt>
                <c:pt idx="1788">
                  <c:v>3.9128004471771938E-3</c:v>
                </c:pt>
                <c:pt idx="1789">
                  <c:v>3.910614525139665E-3</c:v>
                </c:pt>
                <c:pt idx="1790">
                  <c:v>3.9084310441094361E-3</c:v>
                </c:pt>
                <c:pt idx="1791">
                  <c:v>3.90625E-3</c:v>
                </c:pt>
                <c:pt idx="1792">
                  <c:v>3.9040713887339654E-3</c:v>
                </c:pt>
                <c:pt idx="1793">
                  <c:v>3.9018952062430325E-3</c:v>
                </c:pt>
                <c:pt idx="1794">
                  <c:v>3.8997214484679664E-3</c:v>
                </c:pt>
                <c:pt idx="1795">
                  <c:v>3.8975501113585748E-3</c:v>
                </c:pt>
                <c:pt idx="1796">
                  <c:v>3.8953811908736783E-3</c:v>
                </c:pt>
                <c:pt idx="1797">
                  <c:v>3.89321468298109E-3</c:v>
                </c:pt>
                <c:pt idx="1798">
                  <c:v>3.8910505836575876E-3</c:v>
                </c:pt>
                <c:pt idx="1799">
                  <c:v>3.8888888888888888E-3</c:v>
                </c:pt>
                <c:pt idx="1800">
                  <c:v>3.886729594669628E-3</c:v>
                </c:pt>
                <c:pt idx="1801">
                  <c:v>3.8845726970033298E-3</c:v>
                </c:pt>
                <c:pt idx="1802">
                  <c:v>3.8824181919023849E-3</c:v>
                </c:pt>
                <c:pt idx="1803">
                  <c:v>3.8802660753880268E-3</c:v>
                </c:pt>
                <c:pt idx="1804">
                  <c:v>3.8781163434903048E-3</c:v>
                </c:pt>
                <c:pt idx="1805">
                  <c:v>3.875968992248062E-3</c:v>
                </c:pt>
                <c:pt idx="1806">
                  <c:v>3.87382401770891E-3</c:v>
                </c:pt>
                <c:pt idx="1807">
                  <c:v>3.8716814159292035E-3</c:v>
                </c:pt>
                <c:pt idx="1808">
                  <c:v>3.869541182974019E-3</c:v>
                </c:pt>
                <c:pt idx="1809">
                  <c:v>3.8674033149171273E-3</c:v>
                </c:pt>
                <c:pt idx="1810">
                  <c:v>3.865267807840972E-3</c:v>
                </c:pt>
                <c:pt idx="1811">
                  <c:v>3.8631346578366448E-3</c:v>
                </c:pt>
                <c:pt idx="1812">
                  <c:v>3.8610038610038611E-3</c:v>
                </c:pt>
                <c:pt idx="1813">
                  <c:v>3.858875413450937E-3</c:v>
                </c:pt>
                <c:pt idx="1814">
                  <c:v>3.856749311294766E-3</c:v>
                </c:pt>
                <c:pt idx="1815">
                  <c:v>3.854625550660793E-3</c:v>
                </c:pt>
                <c:pt idx="1816">
                  <c:v>3.852504127682994E-3</c:v>
                </c:pt>
                <c:pt idx="1817">
                  <c:v>3.8503850385038503E-3</c:v>
                </c:pt>
                <c:pt idx="1818">
                  <c:v>3.8482682792743265E-3</c:v>
                </c:pt>
                <c:pt idx="1819">
                  <c:v>3.8461538461538464E-3</c:v>
                </c:pt>
                <c:pt idx="1820">
                  <c:v>3.8440417353102691E-3</c:v>
                </c:pt>
                <c:pt idx="1821">
                  <c:v>3.8419319429198683E-3</c:v>
                </c:pt>
                <c:pt idx="1822">
                  <c:v>3.8398244651673065E-3</c:v>
                </c:pt>
                <c:pt idx="1823">
                  <c:v>3.8377192982456138E-3</c:v>
                </c:pt>
                <c:pt idx="1824">
                  <c:v>3.8356164383561643E-3</c:v>
                </c:pt>
                <c:pt idx="1825">
                  <c:v>3.8335158817086527E-3</c:v>
                </c:pt>
                <c:pt idx="1826">
                  <c:v>3.8314176245210726E-3</c:v>
                </c:pt>
                <c:pt idx="1827">
                  <c:v>3.8293216630196935E-3</c:v>
                </c:pt>
                <c:pt idx="1828">
                  <c:v>3.8272279934390375E-3</c:v>
                </c:pt>
                <c:pt idx="1829">
                  <c:v>3.8251366120218579E-3</c:v>
                </c:pt>
                <c:pt idx="1830">
                  <c:v>3.8230475150191155E-3</c:v>
                </c:pt>
                <c:pt idx="1831">
                  <c:v>3.8209606986899561E-3</c:v>
                </c:pt>
                <c:pt idx="1832">
                  <c:v>3.8188761593016913E-3</c:v>
                </c:pt>
                <c:pt idx="1833">
                  <c:v>3.8167938931297708E-3</c:v>
                </c:pt>
                <c:pt idx="1834">
                  <c:v>3.8147138964577656E-3</c:v>
                </c:pt>
                <c:pt idx="1835">
                  <c:v>3.8126361655773421E-3</c:v>
                </c:pt>
                <c:pt idx="1836">
                  <c:v>3.8105606967882419E-3</c:v>
                </c:pt>
                <c:pt idx="1837">
                  <c:v>3.8084874863982591E-3</c:v>
                </c:pt>
                <c:pt idx="1838">
                  <c:v>3.8064165307232192E-3</c:v>
                </c:pt>
                <c:pt idx="1839">
                  <c:v>3.8043478260869567E-3</c:v>
                </c:pt>
                <c:pt idx="1840">
                  <c:v>3.8022813688212928E-3</c:v>
                </c:pt>
                <c:pt idx="1841">
                  <c:v>3.8002171552660152E-3</c:v>
                </c:pt>
                <c:pt idx="1842">
                  <c:v>3.7981551817688553E-3</c:v>
                </c:pt>
                <c:pt idx="1843">
                  <c:v>3.7960954446854662E-3</c:v>
                </c:pt>
                <c:pt idx="1844">
                  <c:v>3.7940379403794038E-3</c:v>
                </c:pt>
                <c:pt idx="1845">
                  <c:v>3.791982665222102E-3</c:v>
                </c:pt>
                <c:pt idx="1846">
                  <c:v>3.7899296155928532E-3</c:v>
                </c:pt>
                <c:pt idx="1847">
                  <c:v>3.787878787878788E-3</c:v>
                </c:pt>
                <c:pt idx="1848">
                  <c:v>3.7858301784748512E-3</c:v>
                </c:pt>
                <c:pt idx="1849">
                  <c:v>3.7837837837837837E-3</c:v>
                </c:pt>
                <c:pt idx="1850">
                  <c:v>3.7817396002160996E-3</c:v>
                </c:pt>
                <c:pt idx="1851">
                  <c:v>3.7796976241900649E-3</c:v>
                </c:pt>
                <c:pt idx="1852">
                  <c:v>3.7776578521316784E-3</c:v>
                </c:pt>
                <c:pt idx="1853">
                  <c:v>3.7756202804746495E-3</c:v>
                </c:pt>
                <c:pt idx="1854">
                  <c:v>3.7735849056603774E-3</c:v>
                </c:pt>
                <c:pt idx="1855">
                  <c:v>3.7715517241379312E-3</c:v>
                </c:pt>
                <c:pt idx="1856">
                  <c:v>3.7695207323640281E-3</c:v>
                </c:pt>
                <c:pt idx="1857">
                  <c:v>3.7674919268030141E-3</c:v>
                </c:pt>
                <c:pt idx="1858">
                  <c:v>3.7654653039268424E-3</c:v>
                </c:pt>
                <c:pt idx="1859">
                  <c:v>3.763440860215054E-3</c:v>
                </c:pt>
                <c:pt idx="1860">
                  <c:v>3.7614185921547557E-3</c:v>
                </c:pt>
                <c:pt idx="1861">
                  <c:v>3.7593984962406013E-3</c:v>
                </c:pt>
                <c:pt idx="1862">
                  <c:v>3.7573805689747721E-3</c:v>
                </c:pt>
                <c:pt idx="1863">
                  <c:v>3.7553648068669528E-3</c:v>
                </c:pt>
                <c:pt idx="1864">
                  <c:v>3.7533512064343165E-3</c:v>
                </c:pt>
                <c:pt idx="1865">
                  <c:v>3.7513397642015005E-3</c:v>
                </c:pt>
                <c:pt idx="1866">
                  <c:v>3.7493304767005891E-3</c:v>
                </c:pt>
                <c:pt idx="1867">
                  <c:v>3.7473233404710922E-3</c:v>
                </c:pt>
                <c:pt idx="1868">
                  <c:v>3.7453183520599251E-3</c:v>
                </c:pt>
                <c:pt idx="1869">
                  <c:v>3.7433155080213902E-3</c:v>
                </c:pt>
                <c:pt idx="1870">
                  <c:v>3.7413148049171567E-3</c:v>
                </c:pt>
                <c:pt idx="1871">
                  <c:v>3.7393162393162395E-3</c:v>
                </c:pt>
                <c:pt idx="1872">
                  <c:v>3.7373198077949813E-3</c:v>
                </c:pt>
                <c:pt idx="1873">
                  <c:v>3.735325506937033E-3</c:v>
                </c:pt>
                <c:pt idx="1874">
                  <c:v>3.7333333333333333E-3</c:v>
                </c:pt>
                <c:pt idx="1875">
                  <c:v>3.7313432835820895E-3</c:v>
                </c:pt>
                <c:pt idx="1876">
                  <c:v>3.7293553542887587E-3</c:v>
                </c:pt>
                <c:pt idx="1877">
                  <c:v>3.7273695420660278E-3</c:v>
                </c:pt>
                <c:pt idx="1878">
                  <c:v>3.7253858435337944E-3</c:v>
                </c:pt>
                <c:pt idx="1879">
                  <c:v>3.7234042553191491E-3</c:v>
                </c:pt>
                <c:pt idx="1880">
                  <c:v>3.721424774056353E-3</c:v>
                </c:pt>
                <c:pt idx="1881">
                  <c:v>3.7194473963868225E-3</c:v>
                </c:pt>
                <c:pt idx="1882">
                  <c:v>3.7174721189591076E-3</c:v>
                </c:pt>
                <c:pt idx="1883">
                  <c:v>3.7154989384288748E-3</c:v>
                </c:pt>
                <c:pt idx="1884">
                  <c:v>3.7135278514588859E-3</c:v>
                </c:pt>
                <c:pt idx="1885">
                  <c:v>3.711558854718982E-3</c:v>
                </c:pt>
                <c:pt idx="1886">
                  <c:v>3.7095919448860626E-3</c:v>
                </c:pt>
                <c:pt idx="1887">
                  <c:v>3.7076271186440679E-3</c:v>
                </c:pt>
                <c:pt idx="1888">
                  <c:v>3.7056643726839597E-3</c:v>
                </c:pt>
                <c:pt idx="1889">
                  <c:v>3.7037037037037038E-3</c:v>
                </c:pt>
                <c:pt idx="1890">
                  <c:v>3.7017451084082496E-3</c:v>
                </c:pt>
                <c:pt idx="1891">
                  <c:v>3.6997885835095136E-3</c:v>
                </c:pt>
                <c:pt idx="1892">
                  <c:v>3.6978341257263604E-3</c:v>
                </c:pt>
                <c:pt idx="1893">
                  <c:v>3.6958817317845828E-3</c:v>
                </c:pt>
                <c:pt idx="1894">
                  <c:v>3.6939313984168864E-3</c:v>
                </c:pt>
                <c:pt idx="1895">
                  <c:v>3.6919831223628692E-3</c:v>
                </c:pt>
                <c:pt idx="1896">
                  <c:v>3.6900369003690036E-3</c:v>
                </c:pt>
                <c:pt idx="1897">
                  <c:v>3.6880927291886197E-3</c:v>
                </c:pt>
                <c:pt idx="1898">
                  <c:v>3.686150605581885E-3</c:v>
                </c:pt>
                <c:pt idx="1899">
                  <c:v>3.6842105263157894E-3</c:v>
                </c:pt>
                <c:pt idx="1900">
                  <c:v>3.682272488164124E-3</c:v>
                </c:pt>
                <c:pt idx="1901">
                  <c:v>3.6803364879074659E-3</c:v>
                </c:pt>
                <c:pt idx="1902">
                  <c:v>3.6784025223331584E-3</c:v>
                </c:pt>
                <c:pt idx="1903">
                  <c:v>3.6764705882352941E-3</c:v>
                </c:pt>
                <c:pt idx="1904">
                  <c:v>3.6745406824146981E-3</c:v>
                </c:pt>
                <c:pt idx="1905">
                  <c:v>3.6726128016789086E-3</c:v>
                </c:pt>
                <c:pt idx="1906">
                  <c:v>3.6706869428421605E-3</c:v>
                </c:pt>
                <c:pt idx="1907">
                  <c:v>3.6687631027253671E-3</c:v>
                </c:pt>
                <c:pt idx="1908">
                  <c:v>3.6668412781561029E-3</c:v>
                </c:pt>
                <c:pt idx="1909">
                  <c:v>3.6649214659685864E-3</c:v>
                </c:pt>
                <c:pt idx="1910">
                  <c:v>3.663003663003663E-3</c:v>
                </c:pt>
                <c:pt idx="1911">
                  <c:v>3.6610878661087866E-3</c:v>
                </c:pt>
                <c:pt idx="1912">
                  <c:v>3.6591740721380033E-3</c:v>
                </c:pt>
                <c:pt idx="1913">
                  <c:v>3.6572622779519333E-3</c:v>
                </c:pt>
                <c:pt idx="1914">
                  <c:v>3.6553524804177544E-3</c:v>
                </c:pt>
                <c:pt idx="1915">
                  <c:v>3.6534446764091857E-3</c:v>
                </c:pt>
                <c:pt idx="1916">
                  <c:v>3.6515388628064684E-3</c:v>
                </c:pt>
                <c:pt idx="1917">
                  <c:v>3.6496350364963502E-3</c:v>
                </c:pt>
                <c:pt idx="1918">
                  <c:v>3.6477331943720686E-3</c:v>
                </c:pt>
                <c:pt idx="1919">
                  <c:v>3.6458333333333334E-3</c:v>
                </c:pt>
                <c:pt idx="1920">
                  <c:v>3.6439354502863092E-3</c:v>
                </c:pt>
                <c:pt idx="1921">
                  <c:v>3.6420395421436005E-3</c:v>
                </c:pt>
                <c:pt idx="1922">
                  <c:v>3.6401456058242328E-3</c:v>
                </c:pt>
                <c:pt idx="1923">
                  <c:v>3.6382536382536385E-3</c:v>
                </c:pt>
                <c:pt idx="1924">
                  <c:v>3.6363636363636364E-3</c:v>
                </c:pt>
                <c:pt idx="1925">
                  <c:v>3.6344755970924196E-3</c:v>
                </c:pt>
                <c:pt idx="1926">
                  <c:v>3.6325895173845357E-3</c:v>
                </c:pt>
                <c:pt idx="1927">
                  <c:v>3.6307053941908715E-3</c:v>
                </c:pt>
                <c:pt idx="1928">
                  <c:v>3.6288232244686366E-3</c:v>
                </c:pt>
                <c:pt idx="1929">
                  <c:v>3.6269430051813472E-3</c:v>
                </c:pt>
                <c:pt idx="1930">
                  <c:v>3.6250647332988087E-3</c:v>
                </c:pt>
                <c:pt idx="1931">
                  <c:v>3.6231884057971015E-3</c:v>
                </c:pt>
                <c:pt idx="1932">
                  <c:v>3.6213140196585617E-3</c:v>
                </c:pt>
                <c:pt idx="1933">
                  <c:v>3.6194415718717684E-3</c:v>
                </c:pt>
                <c:pt idx="1934">
                  <c:v>3.6175710594315244E-3</c:v>
                </c:pt>
                <c:pt idx="1935">
                  <c:v>3.6157024793388431E-3</c:v>
                </c:pt>
                <c:pt idx="1936">
                  <c:v>3.6138358286009293E-3</c:v>
                </c:pt>
                <c:pt idx="1937">
                  <c:v>3.6119711042311661E-3</c:v>
                </c:pt>
                <c:pt idx="1938">
                  <c:v>3.6101083032490976E-3</c:v>
                </c:pt>
                <c:pt idx="1939">
                  <c:v>3.6082474226804126E-3</c:v>
                </c:pt>
                <c:pt idx="1940">
                  <c:v>3.6063884595569293E-3</c:v>
                </c:pt>
                <c:pt idx="1941">
                  <c:v>3.6045314109165809E-3</c:v>
                </c:pt>
                <c:pt idx="1942">
                  <c:v>3.602676273803397E-3</c:v>
                </c:pt>
                <c:pt idx="1943">
                  <c:v>3.6008230452674898E-3</c:v>
                </c:pt>
                <c:pt idx="1944">
                  <c:v>3.5989717223650387E-3</c:v>
                </c:pt>
                <c:pt idx="1945">
                  <c:v>3.5971223021582736E-3</c:v>
                </c:pt>
                <c:pt idx="1946">
                  <c:v>3.5952747817154596E-3</c:v>
                </c:pt>
                <c:pt idx="1947">
                  <c:v>3.5934291581108829E-3</c:v>
                </c:pt>
                <c:pt idx="1948">
                  <c:v>3.5915854284248334E-3</c:v>
                </c:pt>
                <c:pt idx="1949">
                  <c:v>3.5897435897435897E-3</c:v>
                </c:pt>
                <c:pt idx="1950">
                  <c:v>3.5879036391594054E-3</c:v>
                </c:pt>
                <c:pt idx="1951">
                  <c:v>3.5860655737704919E-3</c:v>
                </c:pt>
                <c:pt idx="1952">
                  <c:v>3.5842293906810036E-3</c:v>
                </c:pt>
                <c:pt idx="1953">
                  <c:v>3.5823950870010235E-3</c:v>
                </c:pt>
                <c:pt idx="1954">
                  <c:v>3.5805626598465474E-3</c:v>
                </c:pt>
                <c:pt idx="1955">
                  <c:v>3.5787321063394683E-3</c:v>
                </c:pt>
                <c:pt idx="1956">
                  <c:v>3.5769034236075624E-3</c:v>
                </c:pt>
                <c:pt idx="1957">
                  <c:v>3.5750766087844742E-3</c:v>
                </c:pt>
                <c:pt idx="1958">
                  <c:v>3.5732516590096988E-3</c:v>
                </c:pt>
                <c:pt idx="1959">
                  <c:v>3.5714285714285713E-3</c:v>
                </c:pt>
                <c:pt idx="1960">
                  <c:v>3.5696073431922487E-3</c:v>
                </c:pt>
                <c:pt idx="1961">
                  <c:v>3.5677879714576962E-3</c:v>
                </c:pt>
                <c:pt idx="1962">
                  <c:v>3.5659704533876719E-3</c:v>
                </c:pt>
                <c:pt idx="1963">
                  <c:v>3.564154786150713E-3</c:v>
                </c:pt>
                <c:pt idx="1964">
                  <c:v>3.5623409669211198E-3</c:v>
                </c:pt>
                <c:pt idx="1965">
                  <c:v>3.5605289928789421E-3</c:v>
                </c:pt>
                <c:pt idx="1966">
                  <c:v>3.5587188612099642E-3</c:v>
                </c:pt>
                <c:pt idx="1967">
                  <c:v>3.5569105691056909E-3</c:v>
                </c:pt>
                <c:pt idx="1968">
                  <c:v>3.5551041137633316E-3</c:v>
                </c:pt>
                <c:pt idx="1969">
                  <c:v>3.5532994923857869E-3</c:v>
                </c:pt>
                <c:pt idx="1970">
                  <c:v>3.5514967021816335E-3</c:v>
                </c:pt>
                <c:pt idx="1971">
                  <c:v>3.5496957403651115E-3</c:v>
                </c:pt>
                <c:pt idx="1972">
                  <c:v>3.5478966041561076E-3</c:v>
                </c:pt>
                <c:pt idx="1973">
                  <c:v>3.5460992907801418E-3</c:v>
                </c:pt>
                <c:pt idx="1974">
                  <c:v>3.5443037974683543E-3</c:v>
                </c:pt>
                <c:pt idx="1975">
                  <c:v>3.5425101214574899E-3</c:v>
                </c:pt>
                <c:pt idx="1976">
                  <c:v>3.5407182599898838E-3</c:v>
                </c:pt>
                <c:pt idx="1977">
                  <c:v>3.5389282103134479E-3</c:v>
                </c:pt>
                <c:pt idx="1978">
                  <c:v>3.5371399696816574E-3</c:v>
                </c:pt>
                <c:pt idx="1979">
                  <c:v>3.5353535353535356E-3</c:v>
                </c:pt>
                <c:pt idx="1980">
                  <c:v>3.5335689045936395E-3</c:v>
                </c:pt>
                <c:pt idx="1981">
                  <c:v>3.5317860746720484E-3</c:v>
                </c:pt>
                <c:pt idx="1982">
                  <c:v>3.5300050428643467E-3</c:v>
                </c:pt>
                <c:pt idx="1983">
                  <c:v>3.5282258064516128E-3</c:v>
                </c:pt>
                <c:pt idx="1984">
                  <c:v>3.5264483627204029E-3</c:v>
                </c:pt>
                <c:pt idx="1985">
                  <c:v>3.5246727089627392E-3</c:v>
                </c:pt>
                <c:pt idx="1986">
                  <c:v>3.5228988424760945E-3</c:v>
                </c:pt>
                <c:pt idx="1987">
                  <c:v>3.5211267605633804E-3</c:v>
                </c:pt>
                <c:pt idx="1988">
                  <c:v>3.5193564605329312E-3</c:v>
                </c:pt>
                <c:pt idx="1989">
                  <c:v>3.5175879396984926E-3</c:v>
                </c:pt>
                <c:pt idx="1990">
                  <c:v>3.5158211953792064E-3</c:v>
                </c:pt>
                <c:pt idx="1991">
                  <c:v>3.5140562248995983E-3</c:v>
                </c:pt>
                <c:pt idx="1992">
                  <c:v>3.5122930255895636E-3</c:v>
                </c:pt>
                <c:pt idx="1993">
                  <c:v>3.5105315947843532E-3</c:v>
                </c:pt>
                <c:pt idx="1994">
                  <c:v>3.5087719298245615E-3</c:v>
                </c:pt>
                <c:pt idx="1995">
                  <c:v>3.5070140280561123E-3</c:v>
                </c:pt>
                <c:pt idx="1996">
                  <c:v>3.5052578868302454E-3</c:v>
                </c:pt>
                <c:pt idx="1997">
                  <c:v>3.5035035035035035E-3</c:v>
                </c:pt>
                <c:pt idx="1998">
                  <c:v>3.5017508754377189E-3</c:v>
                </c:pt>
                <c:pt idx="1999">
                  <c:v>3.5000000000000001E-3</c:v>
                </c:pt>
                <c:pt idx="2000">
                  <c:v>3.4982508745627187E-3</c:v>
                </c:pt>
                <c:pt idx="2001">
                  <c:v>3.4965034965034965E-3</c:v>
                </c:pt>
                <c:pt idx="2002">
                  <c:v>3.494757863205192E-3</c:v>
                </c:pt>
                <c:pt idx="2003">
                  <c:v>3.4930139720558881E-3</c:v>
                </c:pt>
                <c:pt idx="2004">
                  <c:v>3.4912718204488779E-3</c:v>
                </c:pt>
                <c:pt idx="2005">
                  <c:v>3.489531405782652E-3</c:v>
                </c:pt>
                <c:pt idx="2006">
                  <c:v>3.4877927254608871E-3</c:v>
                </c:pt>
                <c:pt idx="2007">
                  <c:v>3.4860557768924302E-3</c:v>
                </c:pt>
                <c:pt idx="2008">
                  <c:v>3.4843205574912892E-3</c:v>
                </c:pt>
                <c:pt idx="2009">
                  <c:v>3.482587064676617E-3</c:v>
                </c:pt>
                <c:pt idx="2010">
                  <c:v>3.4808552958727002E-3</c:v>
                </c:pt>
                <c:pt idx="2011">
                  <c:v>3.4791252485089465E-3</c:v>
                </c:pt>
                <c:pt idx="2012">
                  <c:v>3.4773969200198708E-3</c:v>
                </c:pt>
                <c:pt idx="2013">
                  <c:v>3.4756703078450842E-3</c:v>
                </c:pt>
                <c:pt idx="2014">
                  <c:v>3.4739454094292804E-3</c:v>
                </c:pt>
                <c:pt idx="2015">
                  <c:v>3.472222222222222E-3</c:v>
                </c:pt>
                <c:pt idx="2016">
                  <c:v>3.4705007436787306E-3</c:v>
                </c:pt>
                <c:pt idx="2017">
                  <c:v>3.4687809712586719E-3</c:v>
                </c:pt>
                <c:pt idx="2018">
                  <c:v>3.4670629024269439E-3</c:v>
                </c:pt>
                <c:pt idx="2019">
                  <c:v>3.4653465346534654E-3</c:v>
                </c:pt>
                <c:pt idx="2020">
                  <c:v>3.4636318654131617E-3</c:v>
                </c:pt>
                <c:pt idx="2021">
                  <c:v>3.4619188921859545E-3</c:v>
                </c:pt>
                <c:pt idx="2022">
                  <c:v>3.4602076124567475E-3</c:v>
                </c:pt>
                <c:pt idx="2023">
                  <c:v>3.458498023715415E-3</c:v>
                </c:pt>
                <c:pt idx="2024">
                  <c:v>3.4567901234567903E-3</c:v>
                </c:pt>
                <c:pt idx="2025">
                  <c:v>3.4550839091806516E-3</c:v>
                </c:pt>
                <c:pt idx="2026">
                  <c:v>3.453379378391712E-3</c:v>
                </c:pt>
                <c:pt idx="2027">
                  <c:v>3.4516765285996054E-3</c:v>
                </c:pt>
                <c:pt idx="2028">
                  <c:v>3.4499753573188764E-3</c:v>
                </c:pt>
                <c:pt idx="2029">
                  <c:v>3.4482758620689655E-3</c:v>
                </c:pt>
                <c:pt idx="2030">
                  <c:v>3.4465780403741997E-3</c:v>
                </c:pt>
                <c:pt idx="2031">
                  <c:v>3.4448818897637795E-3</c:v>
                </c:pt>
                <c:pt idx="2032">
                  <c:v>3.4431874077717659E-3</c:v>
                </c:pt>
                <c:pt idx="2033">
                  <c:v>3.4414945919370699E-3</c:v>
                </c:pt>
                <c:pt idx="2034">
                  <c:v>3.4398034398034397E-3</c:v>
                </c:pt>
                <c:pt idx="2035">
                  <c:v>3.43811394891945E-3</c:v>
                </c:pt>
                <c:pt idx="2036">
                  <c:v>3.4364261168384879E-3</c:v>
                </c:pt>
                <c:pt idx="2037">
                  <c:v>3.4347399411187437E-3</c:v>
                </c:pt>
                <c:pt idx="2038">
                  <c:v>3.4330554193231977E-3</c:v>
                </c:pt>
                <c:pt idx="2039">
                  <c:v>3.4313725490196078E-3</c:v>
                </c:pt>
                <c:pt idx="2040">
                  <c:v>3.4296913277804997E-3</c:v>
                </c:pt>
                <c:pt idx="2041">
                  <c:v>3.4280117531831538E-3</c:v>
                </c:pt>
                <c:pt idx="2042">
                  <c:v>3.4263338228095936E-3</c:v>
                </c:pt>
                <c:pt idx="2043">
                  <c:v>3.4246575342465752E-3</c:v>
                </c:pt>
                <c:pt idx="2044">
                  <c:v>3.4229828850855745E-3</c:v>
                </c:pt>
                <c:pt idx="2045">
                  <c:v>3.4213098729227761E-3</c:v>
                </c:pt>
                <c:pt idx="2046">
                  <c:v>3.4196384953590619E-3</c:v>
                </c:pt>
                <c:pt idx="2047">
                  <c:v>3.41796875E-3</c:v>
                </c:pt>
              </c:numCache>
            </c:numRef>
          </c:yVal>
          <c:smooth val="0"/>
        </c:ser>
        <c:ser>
          <c:idx val="0"/>
          <c:order val="0"/>
          <c:tx>
            <c:strRef>
              <c:f>'2012-04-10 VC Rep-1-NL'!$M$1</c:f>
              <c:strCache>
                <c:ptCount val="1"/>
                <c:pt idx="0">
                  <c:v>Conflict:</c:v>
                </c:pt>
              </c:strCache>
            </c:strRef>
          </c:tx>
          <c:spPr>
            <a:ln w="28575">
              <a:noFill/>
            </a:ln>
            <a:effectLst>
              <a:glow rad="50800">
                <a:schemeClr val="accent1">
                  <a:satMod val="175000"/>
                  <a:alpha val="40000"/>
                </a:schemeClr>
              </a:glow>
              <a:outerShdw blurRad="50800" algn="ctr" rotWithShape="0">
                <a:prstClr val="black"/>
              </a:outerShdw>
            </a:effectLst>
          </c:spPr>
          <c:marker>
            <c:symbol val="diamond"/>
            <c:size val="2"/>
            <c:spPr>
              <a:noFill/>
              <a:ln>
                <a:noFill/>
              </a:ln>
              <a:effectLst>
                <a:glow rad="50800">
                  <a:schemeClr val="accent1">
                    <a:satMod val="175000"/>
                    <a:alpha val="40000"/>
                  </a:schemeClr>
                </a:glow>
                <a:outerShdw blurRad="50800" algn="ctr" rotWithShape="0">
                  <a:prstClr val="black"/>
                </a:outerShdw>
              </a:effectLst>
            </c:spPr>
          </c:marker>
          <c:xVal>
            <c:numRef>
              <c:f>'2012-04-10 VC Rep-1-NL'!$C$2:$C$4377</c:f>
              <c:numCache>
                <c:formatCode>General</c:formatCode>
                <c:ptCount val="4376"/>
                <c:pt idx="0">
                  <c:v>2</c:v>
                </c:pt>
                <c:pt idx="1">
                  <c:v>6</c:v>
                </c:pt>
                <c:pt idx="2">
                  <c:v>4</c:v>
                </c:pt>
                <c:pt idx="3">
                  <c:v>27</c:v>
                </c:pt>
                <c:pt idx="4">
                  <c:v>33</c:v>
                </c:pt>
                <c:pt idx="5">
                  <c:v>2</c:v>
                </c:pt>
                <c:pt idx="6">
                  <c:v>3</c:v>
                </c:pt>
                <c:pt idx="7">
                  <c:v>2</c:v>
                </c:pt>
                <c:pt idx="8">
                  <c:v>2</c:v>
                </c:pt>
                <c:pt idx="9">
                  <c:v>2</c:v>
                </c:pt>
                <c:pt idx="10">
                  <c:v>8</c:v>
                </c:pt>
                <c:pt idx="11">
                  <c:v>4</c:v>
                </c:pt>
                <c:pt idx="12">
                  <c:v>6</c:v>
                </c:pt>
                <c:pt idx="13">
                  <c:v>3</c:v>
                </c:pt>
                <c:pt idx="14">
                  <c:v>2</c:v>
                </c:pt>
                <c:pt idx="15">
                  <c:v>2</c:v>
                </c:pt>
                <c:pt idx="16">
                  <c:v>3</c:v>
                </c:pt>
                <c:pt idx="17">
                  <c:v>3</c:v>
                </c:pt>
                <c:pt idx="18">
                  <c:v>2</c:v>
                </c:pt>
                <c:pt idx="19">
                  <c:v>8</c:v>
                </c:pt>
                <c:pt idx="20">
                  <c:v>5</c:v>
                </c:pt>
                <c:pt idx="21">
                  <c:v>4</c:v>
                </c:pt>
                <c:pt idx="22">
                  <c:v>3</c:v>
                </c:pt>
                <c:pt idx="23">
                  <c:v>4</c:v>
                </c:pt>
                <c:pt idx="24">
                  <c:v>2</c:v>
                </c:pt>
                <c:pt idx="25">
                  <c:v>4</c:v>
                </c:pt>
                <c:pt idx="26">
                  <c:v>2</c:v>
                </c:pt>
                <c:pt idx="27">
                  <c:v>2</c:v>
                </c:pt>
                <c:pt idx="28">
                  <c:v>2</c:v>
                </c:pt>
                <c:pt idx="29">
                  <c:v>2</c:v>
                </c:pt>
                <c:pt idx="30">
                  <c:v>4</c:v>
                </c:pt>
                <c:pt idx="31">
                  <c:v>4</c:v>
                </c:pt>
                <c:pt idx="32">
                  <c:v>3</c:v>
                </c:pt>
                <c:pt idx="33">
                  <c:v>2</c:v>
                </c:pt>
                <c:pt idx="34">
                  <c:v>7</c:v>
                </c:pt>
                <c:pt idx="35">
                  <c:v>11</c:v>
                </c:pt>
                <c:pt idx="36">
                  <c:v>3</c:v>
                </c:pt>
                <c:pt idx="37">
                  <c:v>4</c:v>
                </c:pt>
                <c:pt idx="38">
                  <c:v>4</c:v>
                </c:pt>
                <c:pt idx="39">
                  <c:v>2</c:v>
                </c:pt>
                <c:pt idx="40">
                  <c:v>5</c:v>
                </c:pt>
                <c:pt idx="41">
                  <c:v>5</c:v>
                </c:pt>
                <c:pt idx="42">
                  <c:v>13</c:v>
                </c:pt>
                <c:pt idx="43">
                  <c:v>2</c:v>
                </c:pt>
                <c:pt idx="44">
                  <c:v>3</c:v>
                </c:pt>
                <c:pt idx="45">
                  <c:v>22</c:v>
                </c:pt>
                <c:pt idx="46">
                  <c:v>6</c:v>
                </c:pt>
                <c:pt idx="47">
                  <c:v>4</c:v>
                </c:pt>
                <c:pt idx="48">
                  <c:v>6</c:v>
                </c:pt>
                <c:pt idx="49">
                  <c:v>11</c:v>
                </c:pt>
                <c:pt idx="50">
                  <c:v>2</c:v>
                </c:pt>
                <c:pt idx="51">
                  <c:v>4</c:v>
                </c:pt>
                <c:pt idx="52">
                  <c:v>4</c:v>
                </c:pt>
                <c:pt idx="53">
                  <c:v>5</c:v>
                </c:pt>
                <c:pt idx="54">
                  <c:v>3</c:v>
                </c:pt>
                <c:pt idx="55">
                  <c:v>6</c:v>
                </c:pt>
                <c:pt idx="56">
                  <c:v>23</c:v>
                </c:pt>
                <c:pt idx="57">
                  <c:v>15</c:v>
                </c:pt>
                <c:pt idx="58">
                  <c:v>8</c:v>
                </c:pt>
                <c:pt idx="59">
                  <c:v>5</c:v>
                </c:pt>
                <c:pt idx="60">
                  <c:v>5</c:v>
                </c:pt>
                <c:pt idx="61">
                  <c:v>2</c:v>
                </c:pt>
                <c:pt idx="62">
                  <c:v>2</c:v>
                </c:pt>
                <c:pt idx="63">
                  <c:v>5</c:v>
                </c:pt>
                <c:pt idx="64">
                  <c:v>3</c:v>
                </c:pt>
                <c:pt idx="65">
                  <c:v>13</c:v>
                </c:pt>
                <c:pt idx="66">
                  <c:v>19</c:v>
                </c:pt>
                <c:pt idx="67">
                  <c:v>2</c:v>
                </c:pt>
                <c:pt idx="68">
                  <c:v>3</c:v>
                </c:pt>
                <c:pt idx="69">
                  <c:v>5</c:v>
                </c:pt>
                <c:pt idx="70">
                  <c:v>3</c:v>
                </c:pt>
                <c:pt idx="71">
                  <c:v>6</c:v>
                </c:pt>
                <c:pt idx="72">
                  <c:v>2</c:v>
                </c:pt>
                <c:pt idx="73">
                  <c:v>2</c:v>
                </c:pt>
                <c:pt idx="74">
                  <c:v>6</c:v>
                </c:pt>
                <c:pt idx="75">
                  <c:v>4</c:v>
                </c:pt>
                <c:pt idx="76">
                  <c:v>266</c:v>
                </c:pt>
                <c:pt idx="77">
                  <c:v>44</c:v>
                </c:pt>
                <c:pt idx="78">
                  <c:v>27</c:v>
                </c:pt>
                <c:pt idx="79">
                  <c:v>25</c:v>
                </c:pt>
                <c:pt idx="80">
                  <c:v>33</c:v>
                </c:pt>
                <c:pt idx="81">
                  <c:v>2</c:v>
                </c:pt>
                <c:pt idx="82">
                  <c:v>3</c:v>
                </c:pt>
                <c:pt idx="83">
                  <c:v>2</c:v>
                </c:pt>
                <c:pt idx="84">
                  <c:v>2</c:v>
                </c:pt>
                <c:pt idx="85">
                  <c:v>2</c:v>
                </c:pt>
                <c:pt idx="86">
                  <c:v>8</c:v>
                </c:pt>
                <c:pt idx="87">
                  <c:v>4</c:v>
                </c:pt>
                <c:pt idx="88">
                  <c:v>6</c:v>
                </c:pt>
                <c:pt idx="89">
                  <c:v>3</c:v>
                </c:pt>
                <c:pt idx="90">
                  <c:v>2</c:v>
                </c:pt>
                <c:pt idx="91">
                  <c:v>2</c:v>
                </c:pt>
                <c:pt idx="92">
                  <c:v>3</c:v>
                </c:pt>
                <c:pt idx="93">
                  <c:v>3</c:v>
                </c:pt>
                <c:pt idx="94">
                  <c:v>2</c:v>
                </c:pt>
                <c:pt idx="95">
                  <c:v>3</c:v>
                </c:pt>
                <c:pt idx="96">
                  <c:v>5</c:v>
                </c:pt>
                <c:pt idx="97">
                  <c:v>4</c:v>
                </c:pt>
                <c:pt idx="98">
                  <c:v>8</c:v>
                </c:pt>
                <c:pt idx="99">
                  <c:v>4</c:v>
                </c:pt>
                <c:pt idx="100">
                  <c:v>2</c:v>
                </c:pt>
                <c:pt idx="101">
                  <c:v>4</c:v>
                </c:pt>
                <c:pt idx="102">
                  <c:v>2</c:v>
                </c:pt>
                <c:pt idx="103">
                  <c:v>2</c:v>
                </c:pt>
                <c:pt idx="104">
                  <c:v>2</c:v>
                </c:pt>
                <c:pt idx="105">
                  <c:v>2</c:v>
                </c:pt>
                <c:pt idx="106">
                  <c:v>4</c:v>
                </c:pt>
                <c:pt idx="107">
                  <c:v>4</c:v>
                </c:pt>
                <c:pt idx="108">
                  <c:v>3</c:v>
                </c:pt>
                <c:pt idx="109">
                  <c:v>2</c:v>
                </c:pt>
                <c:pt idx="110">
                  <c:v>7</c:v>
                </c:pt>
                <c:pt idx="111">
                  <c:v>3</c:v>
                </c:pt>
                <c:pt idx="112">
                  <c:v>11</c:v>
                </c:pt>
                <c:pt idx="113">
                  <c:v>4</c:v>
                </c:pt>
                <c:pt idx="114">
                  <c:v>4</c:v>
                </c:pt>
                <c:pt idx="115">
                  <c:v>2</c:v>
                </c:pt>
                <c:pt idx="116">
                  <c:v>5</c:v>
                </c:pt>
                <c:pt idx="117">
                  <c:v>5</c:v>
                </c:pt>
                <c:pt idx="118">
                  <c:v>13</c:v>
                </c:pt>
                <c:pt idx="119">
                  <c:v>2</c:v>
                </c:pt>
                <c:pt idx="120">
                  <c:v>3</c:v>
                </c:pt>
                <c:pt idx="121">
                  <c:v>22</c:v>
                </c:pt>
                <c:pt idx="122">
                  <c:v>6</c:v>
                </c:pt>
                <c:pt idx="123">
                  <c:v>4</c:v>
                </c:pt>
                <c:pt idx="124">
                  <c:v>6</c:v>
                </c:pt>
                <c:pt idx="125">
                  <c:v>11</c:v>
                </c:pt>
                <c:pt idx="126">
                  <c:v>2</c:v>
                </c:pt>
                <c:pt idx="127">
                  <c:v>4</c:v>
                </c:pt>
                <c:pt idx="128">
                  <c:v>4</c:v>
                </c:pt>
                <c:pt idx="129">
                  <c:v>5</c:v>
                </c:pt>
                <c:pt idx="130">
                  <c:v>3</c:v>
                </c:pt>
                <c:pt idx="131">
                  <c:v>6</c:v>
                </c:pt>
                <c:pt idx="132">
                  <c:v>23</c:v>
                </c:pt>
                <c:pt idx="133">
                  <c:v>15</c:v>
                </c:pt>
                <c:pt idx="134">
                  <c:v>8</c:v>
                </c:pt>
                <c:pt idx="135">
                  <c:v>5</c:v>
                </c:pt>
                <c:pt idx="136">
                  <c:v>5</c:v>
                </c:pt>
                <c:pt idx="137">
                  <c:v>2</c:v>
                </c:pt>
                <c:pt idx="138">
                  <c:v>2</c:v>
                </c:pt>
                <c:pt idx="139">
                  <c:v>5</c:v>
                </c:pt>
                <c:pt idx="140">
                  <c:v>3</c:v>
                </c:pt>
                <c:pt idx="141">
                  <c:v>13</c:v>
                </c:pt>
                <c:pt idx="142">
                  <c:v>19</c:v>
                </c:pt>
                <c:pt idx="143">
                  <c:v>2</c:v>
                </c:pt>
                <c:pt idx="144">
                  <c:v>270</c:v>
                </c:pt>
                <c:pt idx="145">
                  <c:v>268</c:v>
                </c:pt>
                <c:pt idx="146">
                  <c:v>5</c:v>
                </c:pt>
                <c:pt idx="147">
                  <c:v>3</c:v>
                </c:pt>
                <c:pt idx="148">
                  <c:v>6</c:v>
                </c:pt>
                <c:pt idx="149">
                  <c:v>2</c:v>
                </c:pt>
                <c:pt idx="150">
                  <c:v>25</c:v>
                </c:pt>
                <c:pt idx="151">
                  <c:v>533</c:v>
                </c:pt>
                <c:pt idx="152">
                  <c:v>44</c:v>
                </c:pt>
                <c:pt idx="153">
                  <c:v>2</c:v>
                </c:pt>
                <c:pt idx="154">
                  <c:v>2</c:v>
                </c:pt>
                <c:pt idx="155">
                  <c:v>4</c:v>
                </c:pt>
                <c:pt idx="156">
                  <c:v>3</c:v>
                </c:pt>
                <c:pt idx="157">
                  <c:v>2</c:v>
                </c:pt>
                <c:pt idx="158">
                  <c:v>2</c:v>
                </c:pt>
                <c:pt idx="159">
                  <c:v>8</c:v>
                </c:pt>
                <c:pt idx="160">
                  <c:v>7</c:v>
                </c:pt>
                <c:pt idx="161">
                  <c:v>6</c:v>
                </c:pt>
                <c:pt idx="162">
                  <c:v>3</c:v>
                </c:pt>
                <c:pt idx="163">
                  <c:v>2</c:v>
                </c:pt>
                <c:pt idx="164">
                  <c:v>2</c:v>
                </c:pt>
                <c:pt idx="165">
                  <c:v>6</c:v>
                </c:pt>
                <c:pt idx="166">
                  <c:v>5</c:v>
                </c:pt>
                <c:pt idx="167">
                  <c:v>4</c:v>
                </c:pt>
                <c:pt idx="168">
                  <c:v>3</c:v>
                </c:pt>
                <c:pt idx="169">
                  <c:v>2</c:v>
                </c:pt>
                <c:pt idx="170">
                  <c:v>4</c:v>
                </c:pt>
                <c:pt idx="171">
                  <c:v>2</c:v>
                </c:pt>
                <c:pt idx="172">
                  <c:v>2</c:v>
                </c:pt>
                <c:pt idx="173">
                  <c:v>2</c:v>
                </c:pt>
                <c:pt idx="174">
                  <c:v>32</c:v>
                </c:pt>
                <c:pt idx="175">
                  <c:v>2</c:v>
                </c:pt>
                <c:pt idx="176">
                  <c:v>20</c:v>
                </c:pt>
                <c:pt idx="177">
                  <c:v>4</c:v>
                </c:pt>
                <c:pt idx="178">
                  <c:v>4</c:v>
                </c:pt>
                <c:pt idx="179">
                  <c:v>6</c:v>
                </c:pt>
                <c:pt idx="180">
                  <c:v>9</c:v>
                </c:pt>
                <c:pt idx="181">
                  <c:v>2</c:v>
                </c:pt>
                <c:pt idx="182">
                  <c:v>2</c:v>
                </c:pt>
                <c:pt idx="183">
                  <c:v>3</c:v>
                </c:pt>
                <c:pt idx="184">
                  <c:v>6</c:v>
                </c:pt>
                <c:pt idx="185">
                  <c:v>2</c:v>
                </c:pt>
                <c:pt idx="186">
                  <c:v>4</c:v>
                </c:pt>
                <c:pt idx="187">
                  <c:v>3</c:v>
                </c:pt>
                <c:pt idx="188">
                  <c:v>5</c:v>
                </c:pt>
                <c:pt idx="189">
                  <c:v>2</c:v>
                </c:pt>
                <c:pt idx="190">
                  <c:v>3</c:v>
                </c:pt>
                <c:pt idx="191">
                  <c:v>2</c:v>
                </c:pt>
                <c:pt idx="192">
                  <c:v>3</c:v>
                </c:pt>
                <c:pt idx="193">
                  <c:v>8</c:v>
                </c:pt>
                <c:pt idx="194">
                  <c:v>3</c:v>
                </c:pt>
                <c:pt idx="195">
                  <c:v>5</c:v>
                </c:pt>
                <c:pt idx="196">
                  <c:v>2</c:v>
                </c:pt>
                <c:pt idx="197">
                  <c:v>2</c:v>
                </c:pt>
                <c:pt idx="198">
                  <c:v>3</c:v>
                </c:pt>
                <c:pt idx="199">
                  <c:v>2</c:v>
                </c:pt>
                <c:pt idx="200">
                  <c:v>2</c:v>
                </c:pt>
                <c:pt idx="201">
                  <c:v>8</c:v>
                </c:pt>
                <c:pt idx="202">
                  <c:v>2</c:v>
                </c:pt>
                <c:pt idx="203">
                  <c:v>9</c:v>
                </c:pt>
                <c:pt idx="204">
                  <c:v>4</c:v>
                </c:pt>
                <c:pt idx="205">
                  <c:v>2</c:v>
                </c:pt>
                <c:pt idx="206">
                  <c:v>3</c:v>
                </c:pt>
                <c:pt idx="207">
                  <c:v>2</c:v>
                </c:pt>
                <c:pt idx="208">
                  <c:v>2</c:v>
                </c:pt>
                <c:pt idx="209">
                  <c:v>3</c:v>
                </c:pt>
                <c:pt idx="210">
                  <c:v>4</c:v>
                </c:pt>
                <c:pt idx="211">
                  <c:v>6</c:v>
                </c:pt>
                <c:pt idx="212">
                  <c:v>5</c:v>
                </c:pt>
                <c:pt idx="213">
                  <c:v>27</c:v>
                </c:pt>
                <c:pt idx="214">
                  <c:v>2</c:v>
                </c:pt>
                <c:pt idx="215">
                  <c:v>3</c:v>
                </c:pt>
                <c:pt idx="216">
                  <c:v>3</c:v>
                </c:pt>
                <c:pt idx="217">
                  <c:v>2</c:v>
                </c:pt>
                <c:pt idx="218">
                  <c:v>2</c:v>
                </c:pt>
                <c:pt idx="219">
                  <c:v>3</c:v>
                </c:pt>
                <c:pt idx="220">
                  <c:v>6</c:v>
                </c:pt>
                <c:pt idx="221">
                  <c:v>3</c:v>
                </c:pt>
                <c:pt idx="222">
                  <c:v>3</c:v>
                </c:pt>
                <c:pt idx="223">
                  <c:v>4</c:v>
                </c:pt>
                <c:pt idx="224">
                  <c:v>3</c:v>
                </c:pt>
                <c:pt idx="225">
                  <c:v>2</c:v>
                </c:pt>
                <c:pt idx="226">
                  <c:v>3</c:v>
                </c:pt>
                <c:pt idx="227">
                  <c:v>2</c:v>
                </c:pt>
                <c:pt idx="228">
                  <c:v>4</c:v>
                </c:pt>
                <c:pt idx="229">
                  <c:v>9</c:v>
                </c:pt>
                <c:pt idx="230">
                  <c:v>3</c:v>
                </c:pt>
                <c:pt idx="231">
                  <c:v>4</c:v>
                </c:pt>
                <c:pt idx="232">
                  <c:v>3</c:v>
                </c:pt>
                <c:pt idx="233">
                  <c:v>62</c:v>
                </c:pt>
                <c:pt idx="234">
                  <c:v>22</c:v>
                </c:pt>
                <c:pt idx="235">
                  <c:v>7</c:v>
                </c:pt>
                <c:pt idx="236">
                  <c:v>2</c:v>
                </c:pt>
                <c:pt idx="237">
                  <c:v>2</c:v>
                </c:pt>
                <c:pt idx="238">
                  <c:v>4</c:v>
                </c:pt>
                <c:pt idx="239">
                  <c:v>36</c:v>
                </c:pt>
                <c:pt idx="240">
                  <c:v>19</c:v>
                </c:pt>
                <c:pt idx="241">
                  <c:v>7</c:v>
                </c:pt>
                <c:pt idx="242">
                  <c:v>4</c:v>
                </c:pt>
                <c:pt idx="243">
                  <c:v>2</c:v>
                </c:pt>
                <c:pt idx="244">
                  <c:v>3</c:v>
                </c:pt>
                <c:pt idx="245">
                  <c:v>24</c:v>
                </c:pt>
                <c:pt idx="246">
                  <c:v>2</c:v>
                </c:pt>
                <c:pt idx="247">
                  <c:v>5</c:v>
                </c:pt>
                <c:pt idx="248">
                  <c:v>4</c:v>
                </c:pt>
                <c:pt idx="249">
                  <c:v>2</c:v>
                </c:pt>
                <c:pt idx="250">
                  <c:v>4</c:v>
                </c:pt>
                <c:pt idx="251">
                  <c:v>4</c:v>
                </c:pt>
                <c:pt idx="252">
                  <c:v>2</c:v>
                </c:pt>
                <c:pt idx="253">
                  <c:v>25</c:v>
                </c:pt>
                <c:pt idx="254">
                  <c:v>11</c:v>
                </c:pt>
                <c:pt idx="255">
                  <c:v>6</c:v>
                </c:pt>
                <c:pt idx="256">
                  <c:v>2</c:v>
                </c:pt>
                <c:pt idx="257">
                  <c:v>5</c:v>
                </c:pt>
                <c:pt idx="258">
                  <c:v>2</c:v>
                </c:pt>
                <c:pt idx="259">
                  <c:v>11</c:v>
                </c:pt>
                <c:pt idx="260">
                  <c:v>2</c:v>
                </c:pt>
                <c:pt idx="261">
                  <c:v>2</c:v>
                </c:pt>
                <c:pt idx="262">
                  <c:v>2</c:v>
                </c:pt>
                <c:pt idx="263">
                  <c:v>5</c:v>
                </c:pt>
                <c:pt idx="264">
                  <c:v>2</c:v>
                </c:pt>
                <c:pt idx="265">
                  <c:v>4</c:v>
                </c:pt>
                <c:pt idx="266">
                  <c:v>2</c:v>
                </c:pt>
                <c:pt idx="267">
                  <c:v>4</c:v>
                </c:pt>
                <c:pt idx="268">
                  <c:v>2</c:v>
                </c:pt>
                <c:pt idx="269">
                  <c:v>2</c:v>
                </c:pt>
                <c:pt idx="270">
                  <c:v>8</c:v>
                </c:pt>
                <c:pt idx="271">
                  <c:v>7</c:v>
                </c:pt>
                <c:pt idx="272">
                  <c:v>4</c:v>
                </c:pt>
                <c:pt idx="273">
                  <c:v>2</c:v>
                </c:pt>
                <c:pt idx="274">
                  <c:v>3</c:v>
                </c:pt>
                <c:pt idx="275">
                  <c:v>2</c:v>
                </c:pt>
                <c:pt idx="276">
                  <c:v>2</c:v>
                </c:pt>
                <c:pt idx="277">
                  <c:v>2</c:v>
                </c:pt>
                <c:pt idx="278">
                  <c:v>6</c:v>
                </c:pt>
                <c:pt idx="279">
                  <c:v>2</c:v>
                </c:pt>
                <c:pt idx="280">
                  <c:v>3</c:v>
                </c:pt>
                <c:pt idx="281">
                  <c:v>2</c:v>
                </c:pt>
                <c:pt idx="282">
                  <c:v>2</c:v>
                </c:pt>
                <c:pt idx="283">
                  <c:v>8</c:v>
                </c:pt>
                <c:pt idx="284">
                  <c:v>2</c:v>
                </c:pt>
                <c:pt idx="285">
                  <c:v>2</c:v>
                </c:pt>
                <c:pt idx="286">
                  <c:v>2</c:v>
                </c:pt>
                <c:pt idx="287">
                  <c:v>5</c:v>
                </c:pt>
                <c:pt idx="288">
                  <c:v>2</c:v>
                </c:pt>
                <c:pt idx="289">
                  <c:v>3</c:v>
                </c:pt>
                <c:pt idx="290">
                  <c:v>2</c:v>
                </c:pt>
                <c:pt idx="291">
                  <c:v>3</c:v>
                </c:pt>
                <c:pt idx="292">
                  <c:v>6</c:v>
                </c:pt>
                <c:pt idx="293">
                  <c:v>4</c:v>
                </c:pt>
                <c:pt idx="294">
                  <c:v>2</c:v>
                </c:pt>
                <c:pt idx="295">
                  <c:v>2</c:v>
                </c:pt>
                <c:pt idx="296">
                  <c:v>2</c:v>
                </c:pt>
                <c:pt idx="297">
                  <c:v>4</c:v>
                </c:pt>
                <c:pt idx="298">
                  <c:v>3</c:v>
                </c:pt>
                <c:pt idx="299">
                  <c:v>4</c:v>
                </c:pt>
                <c:pt idx="300">
                  <c:v>2</c:v>
                </c:pt>
                <c:pt idx="301">
                  <c:v>5</c:v>
                </c:pt>
                <c:pt idx="302">
                  <c:v>2</c:v>
                </c:pt>
                <c:pt idx="303">
                  <c:v>7</c:v>
                </c:pt>
                <c:pt idx="304">
                  <c:v>2</c:v>
                </c:pt>
                <c:pt idx="305">
                  <c:v>2</c:v>
                </c:pt>
                <c:pt idx="306">
                  <c:v>2</c:v>
                </c:pt>
                <c:pt idx="307">
                  <c:v>2</c:v>
                </c:pt>
                <c:pt idx="308">
                  <c:v>2</c:v>
                </c:pt>
                <c:pt idx="309">
                  <c:v>3</c:v>
                </c:pt>
                <c:pt idx="310">
                  <c:v>4</c:v>
                </c:pt>
                <c:pt idx="311">
                  <c:v>8</c:v>
                </c:pt>
                <c:pt idx="312">
                  <c:v>3</c:v>
                </c:pt>
                <c:pt idx="313">
                  <c:v>2</c:v>
                </c:pt>
                <c:pt idx="314">
                  <c:v>3</c:v>
                </c:pt>
                <c:pt idx="315">
                  <c:v>2</c:v>
                </c:pt>
                <c:pt idx="316">
                  <c:v>5</c:v>
                </c:pt>
                <c:pt idx="317">
                  <c:v>4</c:v>
                </c:pt>
                <c:pt idx="318">
                  <c:v>5</c:v>
                </c:pt>
                <c:pt idx="319">
                  <c:v>2</c:v>
                </c:pt>
                <c:pt idx="320">
                  <c:v>2</c:v>
                </c:pt>
                <c:pt idx="321">
                  <c:v>3</c:v>
                </c:pt>
                <c:pt idx="322">
                  <c:v>4</c:v>
                </c:pt>
                <c:pt idx="323">
                  <c:v>4</c:v>
                </c:pt>
                <c:pt idx="324">
                  <c:v>6</c:v>
                </c:pt>
                <c:pt idx="325">
                  <c:v>6</c:v>
                </c:pt>
                <c:pt idx="326">
                  <c:v>3</c:v>
                </c:pt>
                <c:pt idx="327">
                  <c:v>3</c:v>
                </c:pt>
                <c:pt idx="328">
                  <c:v>2</c:v>
                </c:pt>
                <c:pt idx="329">
                  <c:v>6</c:v>
                </c:pt>
                <c:pt idx="330">
                  <c:v>8</c:v>
                </c:pt>
                <c:pt idx="331">
                  <c:v>6</c:v>
                </c:pt>
                <c:pt idx="332">
                  <c:v>2</c:v>
                </c:pt>
                <c:pt idx="333">
                  <c:v>11</c:v>
                </c:pt>
                <c:pt idx="334">
                  <c:v>9</c:v>
                </c:pt>
                <c:pt idx="335">
                  <c:v>3</c:v>
                </c:pt>
                <c:pt idx="336">
                  <c:v>3</c:v>
                </c:pt>
                <c:pt idx="337">
                  <c:v>4</c:v>
                </c:pt>
                <c:pt idx="338">
                  <c:v>3</c:v>
                </c:pt>
                <c:pt idx="339">
                  <c:v>5</c:v>
                </c:pt>
                <c:pt idx="340">
                  <c:v>2</c:v>
                </c:pt>
                <c:pt idx="341">
                  <c:v>3</c:v>
                </c:pt>
                <c:pt idx="342">
                  <c:v>27</c:v>
                </c:pt>
                <c:pt idx="343">
                  <c:v>4</c:v>
                </c:pt>
                <c:pt idx="344">
                  <c:v>3</c:v>
                </c:pt>
                <c:pt idx="345">
                  <c:v>2</c:v>
                </c:pt>
                <c:pt idx="346">
                  <c:v>2</c:v>
                </c:pt>
                <c:pt idx="347">
                  <c:v>2</c:v>
                </c:pt>
                <c:pt idx="348">
                  <c:v>10</c:v>
                </c:pt>
                <c:pt idx="349">
                  <c:v>2</c:v>
                </c:pt>
                <c:pt idx="350">
                  <c:v>3</c:v>
                </c:pt>
                <c:pt idx="351">
                  <c:v>2</c:v>
                </c:pt>
                <c:pt idx="352">
                  <c:v>2</c:v>
                </c:pt>
                <c:pt idx="353">
                  <c:v>2</c:v>
                </c:pt>
                <c:pt idx="354">
                  <c:v>19</c:v>
                </c:pt>
                <c:pt idx="355">
                  <c:v>4</c:v>
                </c:pt>
                <c:pt idx="356">
                  <c:v>9</c:v>
                </c:pt>
                <c:pt idx="357">
                  <c:v>2</c:v>
                </c:pt>
                <c:pt idx="358">
                  <c:v>2</c:v>
                </c:pt>
                <c:pt idx="359">
                  <c:v>3</c:v>
                </c:pt>
                <c:pt idx="360">
                  <c:v>2</c:v>
                </c:pt>
                <c:pt idx="361">
                  <c:v>3</c:v>
                </c:pt>
                <c:pt idx="362">
                  <c:v>4</c:v>
                </c:pt>
                <c:pt idx="363">
                  <c:v>2</c:v>
                </c:pt>
                <c:pt idx="364">
                  <c:v>3</c:v>
                </c:pt>
                <c:pt idx="365">
                  <c:v>6</c:v>
                </c:pt>
                <c:pt idx="366">
                  <c:v>3</c:v>
                </c:pt>
                <c:pt idx="367">
                  <c:v>6</c:v>
                </c:pt>
                <c:pt idx="368">
                  <c:v>3</c:v>
                </c:pt>
                <c:pt idx="369">
                  <c:v>4</c:v>
                </c:pt>
                <c:pt idx="370">
                  <c:v>7</c:v>
                </c:pt>
                <c:pt idx="371">
                  <c:v>3</c:v>
                </c:pt>
                <c:pt idx="372">
                  <c:v>3</c:v>
                </c:pt>
                <c:pt idx="373">
                  <c:v>4</c:v>
                </c:pt>
                <c:pt idx="374">
                  <c:v>2</c:v>
                </c:pt>
                <c:pt idx="375">
                  <c:v>4</c:v>
                </c:pt>
                <c:pt idx="376">
                  <c:v>3</c:v>
                </c:pt>
                <c:pt idx="377">
                  <c:v>2</c:v>
                </c:pt>
                <c:pt idx="378">
                  <c:v>3</c:v>
                </c:pt>
                <c:pt idx="379">
                  <c:v>3</c:v>
                </c:pt>
                <c:pt idx="380">
                  <c:v>8</c:v>
                </c:pt>
                <c:pt idx="381">
                  <c:v>62</c:v>
                </c:pt>
                <c:pt idx="382">
                  <c:v>2</c:v>
                </c:pt>
                <c:pt idx="383">
                  <c:v>3</c:v>
                </c:pt>
                <c:pt idx="384">
                  <c:v>4</c:v>
                </c:pt>
                <c:pt idx="385">
                  <c:v>25</c:v>
                </c:pt>
                <c:pt idx="386">
                  <c:v>3</c:v>
                </c:pt>
                <c:pt idx="387">
                  <c:v>5</c:v>
                </c:pt>
                <c:pt idx="388">
                  <c:v>3</c:v>
                </c:pt>
                <c:pt idx="389">
                  <c:v>5</c:v>
                </c:pt>
                <c:pt idx="390">
                  <c:v>2</c:v>
                </c:pt>
                <c:pt idx="391">
                  <c:v>79</c:v>
                </c:pt>
                <c:pt idx="392">
                  <c:v>2</c:v>
                </c:pt>
                <c:pt idx="393">
                  <c:v>8</c:v>
                </c:pt>
                <c:pt idx="394">
                  <c:v>2</c:v>
                </c:pt>
                <c:pt idx="395">
                  <c:v>8</c:v>
                </c:pt>
                <c:pt idx="396">
                  <c:v>7</c:v>
                </c:pt>
                <c:pt idx="397">
                  <c:v>2</c:v>
                </c:pt>
                <c:pt idx="398">
                  <c:v>4</c:v>
                </c:pt>
                <c:pt idx="399">
                  <c:v>2</c:v>
                </c:pt>
                <c:pt idx="400">
                  <c:v>2</c:v>
                </c:pt>
                <c:pt idx="401">
                  <c:v>4</c:v>
                </c:pt>
                <c:pt idx="402">
                  <c:v>3</c:v>
                </c:pt>
                <c:pt idx="403">
                  <c:v>34</c:v>
                </c:pt>
                <c:pt idx="404">
                  <c:v>22</c:v>
                </c:pt>
                <c:pt idx="405">
                  <c:v>22</c:v>
                </c:pt>
                <c:pt idx="406">
                  <c:v>20</c:v>
                </c:pt>
                <c:pt idx="407">
                  <c:v>4</c:v>
                </c:pt>
                <c:pt idx="408">
                  <c:v>7</c:v>
                </c:pt>
                <c:pt idx="409">
                  <c:v>2</c:v>
                </c:pt>
                <c:pt idx="410">
                  <c:v>2</c:v>
                </c:pt>
                <c:pt idx="411">
                  <c:v>15</c:v>
                </c:pt>
                <c:pt idx="412">
                  <c:v>3</c:v>
                </c:pt>
                <c:pt idx="413">
                  <c:v>5</c:v>
                </c:pt>
                <c:pt idx="414">
                  <c:v>4</c:v>
                </c:pt>
                <c:pt idx="415">
                  <c:v>10</c:v>
                </c:pt>
                <c:pt idx="416">
                  <c:v>10</c:v>
                </c:pt>
                <c:pt idx="417">
                  <c:v>5</c:v>
                </c:pt>
                <c:pt idx="418">
                  <c:v>5</c:v>
                </c:pt>
                <c:pt idx="419">
                  <c:v>2</c:v>
                </c:pt>
                <c:pt idx="420">
                  <c:v>2</c:v>
                </c:pt>
                <c:pt idx="421">
                  <c:v>4</c:v>
                </c:pt>
                <c:pt idx="422">
                  <c:v>2</c:v>
                </c:pt>
                <c:pt idx="423">
                  <c:v>11</c:v>
                </c:pt>
                <c:pt idx="424">
                  <c:v>11</c:v>
                </c:pt>
                <c:pt idx="425">
                  <c:v>12</c:v>
                </c:pt>
                <c:pt idx="426">
                  <c:v>12</c:v>
                </c:pt>
                <c:pt idx="427">
                  <c:v>4</c:v>
                </c:pt>
                <c:pt idx="428">
                  <c:v>2</c:v>
                </c:pt>
                <c:pt idx="429">
                  <c:v>6</c:v>
                </c:pt>
                <c:pt idx="430">
                  <c:v>2</c:v>
                </c:pt>
                <c:pt idx="431">
                  <c:v>5</c:v>
                </c:pt>
                <c:pt idx="432">
                  <c:v>2</c:v>
                </c:pt>
                <c:pt idx="433">
                  <c:v>3</c:v>
                </c:pt>
                <c:pt idx="434">
                  <c:v>36</c:v>
                </c:pt>
                <c:pt idx="435">
                  <c:v>3</c:v>
                </c:pt>
                <c:pt idx="436">
                  <c:v>18</c:v>
                </c:pt>
                <c:pt idx="437">
                  <c:v>4</c:v>
                </c:pt>
                <c:pt idx="438">
                  <c:v>9</c:v>
                </c:pt>
                <c:pt idx="439">
                  <c:v>6</c:v>
                </c:pt>
                <c:pt idx="440">
                  <c:v>50</c:v>
                </c:pt>
                <c:pt idx="441">
                  <c:v>9</c:v>
                </c:pt>
                <c:pt idx="442">
                  <c:v>4</c:v>
                </c:pt>
                <c:pt idx="443">
                  <c:v>11</c:v>
                </c:pt>
                <c:pt idx="444">
                  <c:v>5</c:v>
                </c:pt>
                <c:pt idx="445">
                  <c:v>6</c:v>
                </c:pt>
                <c:pt idx="446">
                  <c:v>29</c:v>
                </c:pt>
                <c:pt idx="447">
                  <c:v>3</c:v>
                </c:pt>
                <c:pt idx="448">
                  <c:v>3</c:v>
                </c:pt>
                <c:pt idx="449">
                  <c:v>110</c:v>
                </c:pt>
                <c:pt idx="450">
                  <c:v>3</c:v>
                </c:pt>
                <c:pt idx="451">
                  <c:v>9</c:v>
                </c:pt>
                <c:pt idx="452">
                  <c:v>6</c:v>
                </c:pt>
                <c:pt idx="453">
                  <c:v>6</c:v>
                </c:pt>
                <c:pt idx="454">
                  <c:v>19</c:v>
                </c:pt>
                <c:pt idx="455">
                  <c:v>7</c:v>
                </c:pt>
                <c:pt idx="456">
                  <c:v>2</c:v>
                </c:pt>
                <c:pt idx="457">
                  <c:v>4</c:v>
                </c:pt>
                <c:pt idx="458">
                  <c:v>20</c:v>
                </c:pt>
                <c:pt idx="459">
                  <c:v>4</c:v>
                </c:pt>
                <c:pt idx="460">
                  <c:v>2</c:v>
                </c:pt>
                <c:pt idx="461">
                  <c:v>10</c:v>
                </c:pt>
                <c:pt idx="462">
                  <c:v>2</c:v>
                </c:pt>
                <c:pt idx="463">
                  <c:v>2</c:v>
                </c:pt>
                <c:pt idx="464">
                  <c:v>37</c:v>
                </c:pt>
                <c:pt idx="465">
                  <c:v>4</c:v>
                </c:pt>
                <c:pt idx="466">
                  <c:v>2</c:v>
                </c:pt>
                <c:pt idx="467">
                  <c:v>2</c:v>
                </c:pt>
                <c:pt idx="468">
                  <c:v>32</c:v>
                </c:pt>
                <c:pt idx="469">
                  <c:v>24</c:v>
                </c:pt>
                <c:pt idx="470">
                  <c:v>2</c:v>
                </c:pt>
                <c:pt idx="471">
                  <c:v>23</c:v>
                </c:pt>
                <c:pt idx="472">
                  <c:v>3</c:v>
                </c:pt>
                <c:pt idx="473">
                  <c:v>677</c:v>
                </c:pt>
                <c:pt idx="474">
                  <c:v>679</c:v>
                </c:pt>
                <c:pt idx="475">
                  <c:v>681</c:v>
                </c:pt>
                <c:pt idx="476">
                  <c:v>2</c:v>
                </c:pt>
                <c:pt idx="477">
                  <c:v>4</c:v>
                </c:pt>
                <c:pt idx="478">
                  <c:v>2</c:v>
                </c:pt>
                <c:pt idx="479">
                  <c:v>2</c:v>
                </c:pt>
                <c:pt idx="480">
                  <c:v>11</c:v>
                </c:pt>
                <c:pt idx="481">
                  <c:v>3</c:v>
                </c:pt>
                <c:pt idx="482">
                  <c:v>4</c:v>
                </c:pt>
                <c:pt idx="483">
                  <c:v>6</c:v>
                </c:pt>
                <c:pt idx="484">
                  <c:v>2</c:v>
                </c:pt>
                <c:pt idx="485">
                  <c:v>3</c:v>
                </c:pt>
                <c:pt idx="486">
                  <c:v>34</c:v>
                </c:pt>
                <c:pt idx="487">
                  <c:v>22</c:v>
                </c:pt>
                <c:pt idx="488">
                  <c:v>18</c:v>
                </c:pt>
                <c:pt idx="489">
                  <c:v>4</c:v>
                </c:pt>
                <c:pt idx="490">
                  <c:v>6</c:v>
                </c:pt>
                <c:pt idx="491">
                  <c:v>10</c:v>
                </c:pt>
                <c:pt idx="492">
                  <c:v>2</c:v>
                </c:pt>
                <c:pt idx="493">
                  <c:v>3</c:v>
                </c:pt>
                <c:pt idx="494">
                  <c:v>2</c:v>
                </c:pt>
                <c:pt idx="495">
                  <c:v>8</c:v>
                </c:pt>
                <c:pt idx="496">
                  <c:v>15</c:v>
                </c:pt>
                <c:pt idx="497">
                  <c:v>5</c:v>
                </c:pt>
                <c:pt idx="498">
                  <c:v>3</c:v>
                </c:pt>
                <c:pt idx="499">
                  <c:v>3</c:v>
                </c:pt>
                <c:pt idx="500">
                  <c:v>5</c:v>
                </c:pt>
                <c:pt idx="501">
                  <c:v>2</c:v>
                </c:pt>
                <c:pt idx="502">
                  <c:v>2</c:v>
                </c:pt>
                <c:pt idx="503">
                  <c:v>5</c:v>
                </c:pt>
                <c:pt idx="504">
                  <c:v>2</c:v>
                </c:pt>
                <c:pt idx="505">
                  <c:v>2</c:v>
                </c:pt>
                <c:pt idx="506">
                  <c:v>3</c:v>
                </c:pt>
                <c:pt idx="507">
                  <c:v>4</c:v>
                </c:pt>
                <c:pt idx="508">
                  <c:v>3</c:v>
                </c:pt>
                <c:pt idx="509">
                  <c:v>7</c:v>
                </c:pt>
                <c:pt idx="510">
                  <c:v>3</c:v>
                </c:pt>
                <c:pt idx="511">
                  <c:v>8</c:v>
                </c:pt>
                <c:pt idx="512">
                  <c:v>7</c:v>
                </c:pt>
                <c:pt idx="513">
                  <c:v>4</c:v>
                </c:pt>
                <c:pt idx="514">
                  <c:v>29</c:v>
                </c:pt>
                <c:pt idx="515">
                  <c:v>11</c:v>
                </c:pt>
                <c:pt idx="516">
                  <c:v>4</c:v>
                </c:pt>
                <c:pt idx="517">
                  <c:v>2</c:v>
                </c:pt>
                <c:pt idx="518">
                  <c:v>4</c:v>
                </c:pt>
                <c:pt idx="519">
                  <c:v>2</c:v>
                </c:pt>
                <c:pt idx="520">
                  <c:v>2</c:v>
                </c:pt>
                <c:pt idx="521">
                  <c:v>2</c:v>
                </c:pt>
                <c:pt idx="522">
                  <c:v>2</c:v>
                </c:pt>
                <c:pt idx="523">
                  <c:v>2</c:v>
                </c:pt>
                <c:pt idx="524">
                  <c:v>2</c:v>
                </c:pt>
                <c:pt idx="525">
                  <c:v>2</c:v>
                </c:pt>
                <c:pt idx="526">
                  <c:v>2</c:v>
                </c:pt>
                <c:pt idx="527">
                  <c:v>2</c:v>
                </c:pt>
                <c:pt idx="528">
                  <c:v>6</c:v>
                </c:pt>
                <c:pt idx="529">
                  <c:v>3</c:v>
                </c:pt>
                <c:pt idx="530">
                  <c:v>6</c:v>
                </c:pt>
                <c:pt idx="531">
                  <c:v>2</c:v>
                </c:pt>
                <c:pt idx="532">
                  <c:v>4</c:v>
                </c:pt>
                <c:pt idx="533">
                  <c:v>3</c:v>
                </c:pt>
                <c:pt idx="534">
                  <c:v>10</c:v>
                </c:pt>
                <c:pt idx="535">
                  <c:v>2</c:v>
                </c:pt>
                <c:pt idx="536">
                  <c:v>2</c:v>
                </c:pt>
                <c:pt idx="537">
                  <c:v>2</c:v>
                </c:pt>
                <c:pt idx="538">
                  <c:v>19</c:v>
                </c:pt>
                <c:pt idx="539">
                  <c:v>7</c:v>
                </c:pt>
                <c:pt idx="540">
                  <c:v>3</c:v>
                </c:pt>
                <c:pt idx="541">
                  <c:v>4</c:v>
                </c:pt>
                <c:pt idx="542">
                  <c:v>2</c:v>
                </c:pt>
                <c:pt idx="543">
                  <c:v>8</c:v>
                </c:pt>
                <c:pt idx="544">
                  <c:v>4</c:v>
                </c:pt>
                <c:pt idx="545">
                  <c:v>5</c:v>
                </c:pt>
                <c:pt idx="546">
                  <c:v>2</c:v>
                </c:pt>
                <c:pt idx="547">
                  <c:v>79</c:v>
                </c:pt>
                <c:pt idx="548">
                  <c:v>8</c:v>
                </c:pt>
                <c:pt idx="549">
                  <c:v>10</c:v>
                </c:pt>
                <c:pt idx="550">
                  <c:v>10</c:v>
                </c:pt>
                <c:pt idx="551">
                  <c:v>5</c:v>
                </c:pt>
                <c:pt idx="552">
                  <c:v>12</c:v>
                </c:pt>
                <c:pt idx="553">
                  <c:v>2</c:v>
                </c:pt>
                <c:pt idx="554">
                  <c:v>2</c:v>
                </c:pt>
                <c:pt idx="555">
                  <c:v>9</c:v>
                </c:pt>
                <c:pt idx="556">
                  <c:v>50</c:v>
                </c:pt>
                <c:pt idx="557">
                  <c:v>9</c:v>
                </c:pt>
                <c:pt idx="558">
                  <c:v>11</c:v>
                </c:pt>
                <c:pt idx="559">
                  <c:v>5</c:v>
                </c:pt>
                <c:pt idx="560">
                  <c:v>110</c:v>
                </c:pt>
                <c:pt idx="561">
                  <c:v>3</c:v>
                </c:pt>
                <c:pt idx="562">
                  <c:v>2</c:v>
                </c:pt>
                <c:pt idx="563">
                  <c:v>3</c:v>
                </c:pt>
                <c:pt idx="564">
                  <c:v>6</c:v>
                </c:pt>
                <c:pt idx="565">
                  <c:v>4</c:v>
                </c:pt>
                <c:pt idx="566">
                  <c:v>3</c:v>
                </c:pt>
                <c:pt idx="567">
                  <c:v>2</c:v>
                </c:pt>
                <c:pt idx="568">
                  <c:v>6</c:v>
                </c:pt>
                <c:pt idx="569">
                  <c:v>3</c:v>
                </c:pt>
                <c:pt idx="570">
                  <c:v>3</c:v>
                </c:pt>
                <c:pt idx="571">
                  <c:v>12</c:v>
                </c:pt>
                <c:pt idx="572">
                  <c:v>20</c:v>
                </c:pt>
                <c:pt idx="573">
                  <c:v>4</c:v>
                </c:pt>
                <c:pt idx="574">
                  <c:v>2</c:v>
                </c:pt>
                <c:pt idx="575">
                  <c:v>2</c:v>
                </c:pt>
                <c:pt idx="576">
                  <c:v>5</c:v>
                </c:pt>
                <c:pt idx="577">
                  <c:v>2</c:v>
                </c:pt>
                <c:pt idx="578">
                  <c:v>4</c:v>
                </c:pt>
                <c:pt idx="579">
                  <c:v>37</c:v>
                </c:pt>
                <c:pt idx="580">
                  <c:v>2</c:v>
                </c:pt>
                <c:pt idx="581">
                  <c:v>2</c:v>
                </c:pt>
                <c:pt idx="582">
                  <c:v>11</c:v>
                </c:pt>
                <c:pt idx="583">
                  <c:v>2</c:v>
                </c:pt>
                <c:pt idx="584">
                  <c:v>23</c:v>
                </c:pt>
                <c:pt idx="585">
                  <c:v>2</c:v>
                </c:pt>
                <c:pt idx="586">
                  <c:v>2</c:v>
                </c:pt>
                <c:pt idx="587">
                  <c:v>12</c:v>
                </c:pt>
                <c:pt idx="588">
                  <c:v>11</c:v>
                </c:pt>
                <c:pt idx="589">
                  <c:v>3</c:v>
                </c:pt>
                <c:pt idx="590">
                  <c:v>4</c:v>
                </c:pt>
                <c:pt idx="591">
                  <c:v>3</c:v>
                </c:pt>
                <c:pt idx="592">
                  <c:v>2</c:v>
                </c:pt>
                <c:pt idx="593">
                  <c:v>3</c:v>
                </c:pt>
                <c:pt idx="594">
                  <c:v>2</c:v>
                </c:pt>
                <c:pt idx="595">
                  <c:v>4</c:v>
                </c:pt>
                <c:pt idx="596">
                  <c:v>9</c:v>
                </c:pt>
                <c:pt idx="597">
                  <c:v>3</c:v>
                </c:pt>
                <c:pt idx="598">
                  <c:v>2</c:v>
                </c:pt>
                <c:pt idx="599">
                  <c:v>15</c:v>
                </c:pt>
                <c:pt idx="600">
                  <c:v>12</c:v>
                </c:pt>
                <c:pt idx="601">
                  <c:v>2</c:v>
                </c:pt>
                <c:pt idx="602">
                  <c:v>3</c:v>
                </c:pt>
                <c:pt idx="603">
                  <c:v>5</c:v>
                </c:pt>
                <c:pt idx="604">
                  <c:v>3</c:v>
                </c:pt>
                <c:pt idx="605">
                  <c:v>2</c:v>
                </c:pt>
                <c:pt idx="606">
                  <c:v>3</c:v>
                </c:pt>
                <c:pt idx="607">
                  <c:v>7</c:v>
                </c:pt>
                <c:pt idx="608">
                  <c:v>3</c:v>
                </c:pt>
                <c:pt idx="609">
                  <c:v>2</c:v>
                </c:pt>
                <c:pt idx="610">
                  <c:v>4</c:v>
                </c:pt>
                <c:pt idx="611">
                  <c:v>3</c:v>
                </c:pt>
                <c:pt idx="612">
                  <c:v>4</c:v>
                </c:pt>
                <c:pt idx="613">
                  <c:v>9</c:v>
                </c:pt>
                <c:pt idx="614">
                  <c:v>5</c:v>
                </c:pt>
                <c:pt idx="615">
                  <c:v>4</c:v>
                </c:pt>
                <c:pt idx="616">
                  <c:v>3</c:v>
                </c:pt>
                <c:pt idx="617">
                  <c:v>2</c:v>
                </c:pt>
                <c:pt idx="618">
                  <c:v>2</c:v>
                </c:pt>
                <c:pt idx="619">
                  <c:v>4</c:v>
                </c:pt>
                <c:pt idx="620">
                  <c:v>4</c:v>
                </c:pt>
                <c:pt idx="621">
                  <c:v>2</c:v>
                </c:pt>
                <c:pt idx="622">
                  <c:v>3</c:v>
                </c:pt>
                <c:pt idx="623">
                  <c:v>4</c:v>
                </c:pt>
                <c:pt idx="624">
                  <c:v>6</c:v>
                </c:pt>
                <c:pt idx="625">
                  <c:v>3</c:v>
                </c:pt>
                <c:pt idx="626">
                  <c:v>2</c:v>
                </c:pt>
                <c:pt idx="627">
                  <c:v>2</c:v>
                </c:pt>
                <c:pt idx="628">
                  <c:v>2</c:v>
                </c:pt>
                <c:pt idx="629">
                  <c:v>3</c:v>
                </c:pt>
                <c:pt idx="630">
                  <c:v>3</c:v>
                </c:pt>
                <c:pt idx="631">
                  <c:v>3</c:v>
                </c:pt>
                <c:pt idx="632">
                  <c:v>8</c:v>
                </c:pt>
                <c:pt idx="633">
                  <c:v>9</c:v>
                </c:pt>
                <c:pt idx="634">
                  <c:v>4</c:v>
                </c:pt>
                <c:pt idx="635">
                  <c:v>109</c:v>
                </c:pt>
                <c:pt idx="636">
                  <c:v>2</c:v>
                </c:pt>
                <c:pt idx="637">
                  <c:v>3</c:v>
                </c:pt>
                <c:pt idx="638">
                  <c:v>4</c:v>
                </c:pt>
                <c:pt idx="639">
                  <c:v>4</c:v>
                </c:pt>
                <c:pt idx="640">
                  <c:v>4</c:v>
                </c:pt>
                <c:pt idx="641">
                  <c:v>5</c:v>
                </c:pt>
                <c:pt idx="642">
                  <c:v>47</c:v>
                </c:pt>
                <c:pt idx="643">
                  <c:v>21</c:v>
                </c:pt>
                <c:pt idx="644">
                  <c:v>21</c:v>
                </c:pt>
                <c:pt idx="645">
                  <c:v>2</c:v>
                </c:pt>
                <c:pt idx="646">
                  <c:v>16</c:v>
                </c:pt>
                <c:pt idx="647">
                  <c:v>4</c:v>
                </c:pt>
                <c:pt idx="648">
                  <c:v>13</c:v>
                </c:pt>
                <c:pt idx="649">
                  <c:v>2</c:v>
                </c:pt>
                <c:pt idx="650">
                  <c:v>2</c:v>
                </c:pt>
                <c:pt idx="651">
                  <c:v>3</c:v>
                </c:pt>
                <c:pt idx="652">
                  <c:v>2</c:v>
                </c:pt>
                <c:pt idx="653">
                  <c:v>3</c:v>
                </c:pt>
                <c:pt idx="654">
                  <c:v>5</c:v>
                </c:pt>
                <c:pt idx="655">
                  <c:v>2</c:v>
                </c:pt>
                <c:pt idx="656">
                  <c:v>10</c:v>
                </c:pt>
                <c:pt idx="657">
                  <c:v>13</c:v>
                </c:pt>
                <c:pt idx="658">
                  <c:v>87</c:v>
                </c:pt>
                <c:pt idx="659">
                  <c:v>2</c:v>
                </c:pt>
                <c:pt idx="660">
                  <c:v>3</c:v>
                </c:pt>
                <c:pt idx="661">
                  <c:v>19</c:v>
                </c:pt>
                <c:pt idx="662">
                  <c:v>30</c:v>
                </c:pt>
                <c:pt idx="663">
                  <c:v>261</c:v>
                </c:pt>
                <c:pt idx="664">
                  <c:v>15</c:v>
                </c:pt>
                <c:pt idx="665">
                  <c:v>3</c:v>
                </c:pt>
                <c:pt idx="666">
                  <c:v>3</c:v>
                </c:pt>
                <c:pt idx="667">
                  <c:v>2</c:v>
                </c:pt>
                <c:pt idx="668">
                  <c:v>3</c:v>
                </c:pt>
                <c:pt idx="669">
                  <c:v>2</c:v>
                </c:pt>
                <c:pt idx="670">
                  <c:v>2</c:v>
                </c:pt>
                <c:pt idx="671">
                  <c:v>4</c:v>
                </c:pt>
                <c:pt idx="672">
                  <c:v>3</c:v>
                </c:pt>
                <c:pt idx="673">
                  <c:v>2</c:v>
                </c:pt>
                <c:pt idx="674">
                  <c:v>3</c:v>
                </c:pt>
                <c:pt idx="675">
                  <c:v>2</c:v>
                </c:pt>
                <c:pt idx="676">
                  <c:v>10</c:v>
                </c:pt>
                <c:pt idx="677">
                  <c:v>9</c:v>
                </c:pt>
                <c:pt idx="678">
                  <c:v>3</c:v>
                </c:pt>
                <c:pt idx="679">
                  <c:v>2</c:v>
                </c:pt>
                <c:pt idx="680">
                  <c:v>2</c:v>
                </c:pt>
                <c:pt idx="681">
                  <c:v>3</c:v>
                </c:pt>
                <c:pt idx="682">
                  <c:v>2</c:v>
                </c:pt>
                <c:pt idx="683">
                  <c:v>2</c:v>
                </c:pt>
                <c:pt idx="684">
                  <c:v>3</c:v>
                </c:pt>
                <c:pt idx="685">
                  <c:v>2</c:v>
                </c:pt>
                <c:pt idx="686">
                  <c:v>2</c:v>
                </c:pt>
                <c:pt idx="687">
                  <c:v>2</c:v>
                </c:pt>
                <c:pt idx="688">
                  <c:v>5</c:v>
                </c:pt>
                <c:pt idx="689">
                  <c:v>2</c:v>
                </c:pt>
                <c:pt idx="690">
                  <c:v>2</c:v>
                </c:pt>
                <c:pt idx="691">
                  <c:v>2</c:v>
                </c:pt>
                <c:pt idx="692">
                  <c:v>2</c:v>
                </c:pt>
                <c:pt idx="693">
                  <c:v>5</c:v>
                </c:pt>
                <c:pt idx="694">
                  <c:v>2</c:v>
                </c:pt>
                <c:pt idx="695">
                  <c:v>3</c:v>
                </c:pt>
                <c:pt idx="696">
                  <c:v>2</c:v>
                </c:pt>
                <c:pt idx="697">
                  <c:v>2</c:v>
                </c:pt>
                <c:pt idx="698">
                  <c:v>5</c:v>
                </c:pt>
                <c:pt idx="699">
                  <c:v>2</c:v>
                </c:pt>
                <c:pt idx="700">
                  <c:v>4</c:v>
                </c:pt>
                <c:pt idx="701">
                  <c:v>6</c:v>
                </c:pt>
                <c:pt idx="702">
                  <c:v>2</c:v>
                </c:pt>
                <c:pt idx="703">
                  <c:v>2</c:v>
                </c:pt>
                <c:pt idx="704">
                  <c:v>2</c:v>
                </c:pt>
                <c:pt idx="705">
                  <c:v>6</c:v>
                </c:pt>
                <c:pt idx="706">
                  <c:v>2</c:v>
                </c:pt>
                <c:pt idx="707">
                  <c:v>13</c:v>
                </c:pt>
                <c:pt idx="708">
                  <c:v>22</c:v>
                </c:pt>
                <c:pt idx="709">
                  <c:v>5</c:v>
                </c:pt>
                <c:pt idx="710">
                  <c:v>2</c:v>
                </c:pt>
                <c:pt idx="711">
                  <c:v>2</c:v>
                </c:pt>
                <c:pt idx="712">
                  <c:v>5</c:v>
                </c:pt>
                <c:pt idx="713">
                  <c:v>4</c:v>
                </c:pt>
                <c:pt idx="714">
                  <c:v>2</c:v>
                </c:pt>
                <c:pt idx="715">
                  <c:v>2</c:v>
                </c:pt>
                <c:pt idx="716">
                  <c:v>2</c:v>
                </c:pt>
                <c:pt idx="717">
                  <c:v>11</c:v>
                </c:pt>
                <c:pt idx="718">
                  <c:v>3</c:v>
                </c:pt>
                <c:pt idx="719">
                  <c:v>2</c:v>
                </c:pt>
                <c:pt idx="720">
                  <c:v>2</c:v>
                </c:pt>
                <c:pt idx="721">
                  <c:v>2</c:v>
                </c:pt>
                <c:pt idx="722">
                  <c:v>5</c:v>
                </c:pt>
                <c:pt idx="723">
                  <c:v>2</c:v>
                </c:pt>
                <c:pt idx="724">
                  <c:v>4</c:v>
                </c:pt>
                <c:pt idx="725">
                  <c:v>5</c:v>
                </c:pt>
                <c:pt idx="726">
                  <c:v>4</c:v>
                </c:pt>
                <c:pt idx="727">
                  <c:v>3</c:v>
                </c:pt>
                <c:pt idx="728">
                  <c:v>2</c:v>
                </c:pt>
                <c:pt idx="729">
                  <c:v>5</c:v>
                </c:pt>
                <c:pt idx="730">
                  <c:v>5</c:v>
                </c:pt>
                <c:pt idx="731">
                  <c:v>4</c:v>
                </c:pt>
                <c:pt idx="732">
                  <c:v>3</c:v>
                </c:pt>
                <c:pt idx="733">
                  <c:v>2</c:v>
                </c:pt>
                <c:pt idx="734">
                  <c:v>2</c:v>
                </c:pt>
                <c:pt idx="735">
                  <c:v>2</c:v>
                </c:pt>
                <c:pt idx="736">
                  <c:v>3</c:v>
                </c:pt>
                <c:pt idx="737">
                  <c:v>3</c:v>
                </c:pt>
                <c:pt idx="738">
                  <c:v>2</c:v>
                </c:pt>
                <c:pt idx="739">
                  <c:v>4</c:v>
                </c:pt>
                <c:pt idx="740">
                  <c:v>2</c:v>
                </c:pt>
                <c:pt idx="741">
                  <c:v>2</c:v>
                </c:pt>
                <c:pt idx="742">
                  <c:v>2</c:v>
                </c:pt>
                <c:pt idx="743">
                  <c:v>2</c:v>
                </c:pt>
                <c:pt idx="744">
                  <c:v>2</c:v>
                </c:pt>
                <c:pt idx="745">
                  <c:v>2</c:v>
                </c:pt>
                <c:pt idx="746">
                  <c:v>2</c:v>
                </c:pt>
                <c:pt idx="747">
                  <c:v>2</c:v>
                </c:pt>
                <c:pt idx="748">
                  <c:v>2</c:v>
                </c:pt>
                <c:pt idx="749">
                  <c:v>17</c:v>
                </c:pt>
                <c:pt idx="750">
                  <c:v>2</c:v>
                </c:pt>
                <c:pt idx="751">
                  <c:v>2</c:v>
                </c:pt>
                <c:pt idx="752">
                  <c:v>5</c:v>
                </c:pt>
                <c:pt idx="753">
                  <c:v>2</c:v>
                </c:pt>
                <c:pt idx="754">
                  <c:v>3</c:v>
                </c:pt>
                <c:pt idx="755">
                  <c:v>3</c:v>
                </c:pt>
                <c:pt idx="756">
                  <c:v>2</c:v>
                </c:pt>
                <c:pt idx="757">
                  <c:v>2</c:v>
                </c:pt>
                <c:pt idx="758">
                  <c:v>3</c:v>
                </c:pt>
                <c:pt idx="759">
                  <c:v>2</c:v>
                </c:pt>
                <c:pt idx="760">
                  <c:v>2</c:v>
                </c:pt>
                <c:pt idx="761">
                  <c:v>4</c:v>
                </c:pt>
                <c:pt idx="762">
                  <c:v>4</c:v>
                </c:pt>
                <c:pt idx="763">
                  <c:v>4</c:v>
                </c:pt>
                <c:pt idx="764">
                  <c:v>4</c:v>
                </c:pt>
                <c:pt idx="765">
                  <c:v>8</c:v>
                </c:pt>
                <c:pt idx="766">
                  <c:v>3</c:v>
                </c:pt>
                <c:pt idx="767">
                  <c:v>3</c:v>
                </c:pt>
                <c:pt idx="768">
                  <c:v>2</c:v>
                </c:pt>
                <c:pt idx="769">
                  <c:v>4</c:v>
                </c:pt>
                <c:pt idx="770">
                  <c:v>9</c:v>
                </c:pt>
                <c:pt idx="771">
                  <c:v>14</c:v>
                </c:pt>
                <c:pt idx="772">
                  <c:v>4</c:v>
                </c:pt>
                <c:pt idx="773">
                  <c:v>5</c:v>
                </c:pt>
                <c:pt idx="774">
                  <c:v>4</c:v>
                </c:pt>
                <c:pt idx="775">
                  <c:v>11</c:v>
                </c:pt>
                <c:pt idx="776">
                  <c:v>2</c:v>
                </c:pt>
                <c:pt idx="777">
                  <c:v>2</c:v>
                </c:pt>
                <c:pt idx="778">
                  <c:v>5</c:v>
                </c:pt>
                <c:pt idx="779">
                  <c:v>2</c:v>
                </c:pt>
                <c:pt idx="780">
                  <c:v>2</c:v>
                </c:pt>
                <c:pt idx="781">
                  <c:v>2</c:v>
                </c:pt>
                <c:pt idx="782">
                  <c:v>2</c:v>
                </c:pt>
                <c:pt idx="783">
                  <c:v>2</c:v>
                </c:pt>
                <c:pt idx="784">
                  <c:v>2</c:v>
                </c:pt>
                <c:pt idx="785">
                  <c:v>2</c:v>
                </c:pt>
                <c:pt idx="786">
                  <c:v>2</c:v>
                </c:pt>
                <c:pt idx="787">
                  <c:v>2</c:v>
                </c:pt>
                <c:pt idx="788">
                  <c:v>2</c:v>
                </c:pt>
                <c:pt idx="789">
                  <c:v>2</c:v>
                </c:pt>
                <c:pt idx="790">
                  <c:v>2</c:v>
                </c:pt>
                <c:pt idx="791">
                  <c:v>2</c:v>
                </c:pt>
                <c:pt idx="792">
                  <c:v>2</c:v>
                </c:pt>
                <c:pt idx="793">
                  <c:v>2</c:v>
                </c:pt>
                <c:pt idx="794">
                  <c:v>2</c:v>
                </c:pt>
                <c:pt idx="795">
                  <c:v>2</c:v>
                </c:pt>
                <c:pt idx="796">
                  <c:v>2</c:v>
                </c:pt>
                <c:pt idx="797">
                  <c:v>2</c:v>
                </c:pt>
                <c:pt idx="798">
                  <c:v>2</c:v>
                </c:pt>
                <c:pt idx="799">
                  <c:v>4</c:v>
                </c:pt>
                <c:pt idx="800">
                  <c:v>18</c:v>
                </c:pt>
                <c:pt idx="801">
                  <c:v>3</c:v>
                </c:pt>
                <c:pt idx="802">
                  <c:v>3</c:v>
                </c:pt>
                <c:pt idx="803">
                  <c:v>16</c:v>
                </c:pt>
                <c:pt idx="804">
                  <c:v>2</c:v>
                </c:pt>
                <c:pt idx="805">
                  <c:v>3</c:v>
                </c:pt>
                <c:pt idx="806">
                  <c:v>3</c:v>
                </c:pt>
                <c:pt idx="807">
                  <c:v>7</c:v>
                </c:pt>
                <c:pt idx="808">
                  <c:v>3</c:v>
                </c:pt>
                <c:pt idx="809">
                  <c:v>7</c:v>
                </c:pt>
                <c:pt idx="810">
                  <c:v>3</c:v>
                </c:pt>
                <c:pt idx="811">
                  <c:v>2</c:v>
                </c:pt>
                <c:pt idx="812">
                  <c:v>2</c:v>
                </c:pt>
                <c:pt idx="813">
                  <c:v>2</c:v>
                </c:pt>
                <c:pt idx="814">
                  <c:v>2</c:v>
                </c:pt>
                <c:pt idx="815">
                  <c:v>4</c:v>
                </c:pt>
                <c:pt idx="816">
                  <c:v>5</c:v>
                </c:pt>
                <c:pt idx="817">
                  <c:v>2</c:v>
                </c:pt>
                <c:pt idx="818">
                  <c:v>2</c:v>
                </c:pt>
                <c:pt idx="819">
                  <c:v>4</c:v>
                </c:pt>
                <c:pt idx="820">
                  <c:v>7</c:v>
                </c:pt>
                <c:pt idx="821">
                  <c:v>6</c:v>
                </c:pt>
                <c:pt idx="822">
                  <c:v>5</c:v>
                </c:pt>
                <c:pt idx="823">
                  <c:v>2</c:v>
                </c:pt>
                <c:pt idx="824">
                  <c:v>3</c:v>
                </c:pt>
                <c:pt idx="825">
                  <c:v>12</c:v>
                </c:pt>
                <c:pt idx="826">
                  <c:v>14</c:v>
                </c:pt>
                <c:pt idx="827">
                  <c:v>13</c:v>
                </c:pt>
                <c:pt idx="828">
                  <c:v>2</c:v>
                </c:pt>
                <c:pt idx="829">
                  <c:v>2</c:v>
                </c:pt>
                <c:pt idx="830">
                  <c:v>16</c:v>
                </c:pt>
                <c:pt idx="831">
                  <c:v>8</c:v>
                </c:pt>
                <c:pt idx="832">
                  <c:v>49</c:v>
                </c:pt>
                <c:pt idx="833">
                  <c:v>52</c:v>
                </c:pt>
                <c:pt idx="834">
                  <c:v>54</c:v>
                </c:pt>
                <c:pt idx="835">
                  <c:v>3</c:v>
                </c:pt>
                <c:pt idx="836">
                  <c:v>2</c:v>
                </c:pt>
                <c:pt idx="837">
                  <c:v>2</c:v>
                </c:pt>
                <c:pt idx="838">
                  <c:v>4</c:v>
                </c:pt>
                <c:pt idx="839">
                  <c:v>3</c:v>
                </c:pt>
                <c:pt idx="840">
                  <c:v>3</c:v>
                </c:pt>
                <c:pt idx="841">
                  <c:v>2</c:v>
                </c:pt>
                <c:pt idx="842">
                  <c:v>4</c:v>
                </c:pt>
                <c:pt idx="843">
                  <c:v>3</c:v>
                </c:pt>
                <c:pt idx="844">
                  <c:v>4</c:v>
                </c:pt>
                <c:pt idx="845">
                  <c:v>10</c:v>
                </c:pt>
                <c:pt idx="846">
                  <c:v>9</c:v>
                </c:pt>
                <c:pt idx="847">
                  <c:v>2</c:v>
                </c:pt>
                <c:pt idx="848">
                  <c:v>7</c:v>
                </c:pt>
                <c:pt idx="849">
                  <c:v>3</c:v>
                </c:pt>
                <c:pt idx="850">
                  <c:v>9</c:v>
                </c:pt>
                <c:pt idx="851">
                  <c:v>15</c:v>
                </c:pt>
                <c:pt idx="852">
                  <c:v>20</c:v>
                </c:pt>
                <c:pt idx="853">
                  <c:v>4</c:v>
                </c:pt>
                <c:pt idx="854">
                  <c:v>2</c:v>
                </c:pt>
                <c:pt idx="855">
                  <c:v>3</c:v>
                </c:pt>
                <c:pt idx="856">
                  <c:v>2</c:v>
                </c:pt>
                <c:pt idx="857">
                  <c:v>2</c:v>
                </c:pt>
                <c:pt idx="858">
                  <c:v>3</c:v>
                </c:pt>
                <c:pt idx="859">
                  <c:v>2</c:v>
                </c:pt>
                <c:pt idx="860">
                  <c:v>3</c:v>
                </c:pt>
                <c:pt idx="861">
                  <c:v>2</c:v>
                </c:pt>
                <c:pt idx="862">
                  <c:v>2</c:v>
                </c:pt>
                <c:pt idx="863">
                  <c:v>4</c:v>
                </c:pt>
                <c:pt idx="864">
                  <c:v>10</c:v>
                </c:pt>
                <c:pt idx="865">
                  <c:v>2</c:v>
                </c:pt>
                <c:pt idx="866">
                  <c:v>13</c:v>
                </c:pt>
                <c:pt idx="867">
                  <c:v>2</c:v>
                </c:pt>
                <c:pt idx="868">
                  <c:v>2</c:v>
                </c:pt>
                <c:pt idx="869">
                  <c:v>7</c:v>
                </c:pt>
                <c:pt idx="870">
                  <c:v>29</c:v>
                </c:pt>
                <c:pt idx="871">
                  <c:v>2</c:v>
                </c:pt>
                <c:pt idx="872">
                  <c:v>15</c:v>
                </c:pt>
                <c:pt idx="873">
                  <c:v>17</c:v>
                </c:pt>
                <c:pt idx="874">
                  <c:v>5</c:v>
                </c:pt>
                <c:pt idx="875">
                  <c:v>5</c:v>
                </c:pt>
                <c:pt idx="876">
                  <c:v>2</c:v>
                </c:pt>
                <c:pt idx="877">
                  <c:v>4</c:v>
                </c:pt>
                <c:pt idx="878">
                  <c:v>3</c:v>
                </c:pt>
                <c:pt idx="879">
                  <c:v>5</c:v>
                </c:pt>
                <c:pt idx="880">
                  <c:v>2</c:v>
                </c:pt>
                <c:pt idx="881">
                  <c:v>2</c:v>
                </c:pt>
                <c:pt idx="882">
                  <c:v>2</c:v>
                </c:pt>
                <c:pt idx="883">
                  <c:v>172</c:v>
                </c:pt>
                <c:pt idx="884">
                  <c:v>134</c:v>
                </c:pt>
                <c:pt idx="885">
                  <c:v>37</c:v>
                </c:pt>
                <c:pt idx="886">
                  <c:v>34</c:v>
                </c:pt>
                <c:pt idx="887">
                  <c:v>2</c:v>
                </c:pt>
                <c:pt idx="888">
                  <c:v>2</c:v>
                </c:pt>
                <c:pt idx="889">
                  <c:v>2</c:v>
                </c:pt>
                <c:pt idx="890">
                  <c:v>2</c:v>
                </c:pt>
                <c:pt idx="891">
                  <c:v>2</c:v>
                </c:pt>
                <c:pt idx="892">
                  <c:v>7</c:v>
                </c:pt>
                <c:pt idx="893">
                  <c:v>3</c:v>
                </c:pt>
                <c:pt idx="894">
                  <c:v>2</c:v>
                </c:pt>
                <c:pt idx="895">
                  <c:v>16</c:v>
                </c:pt>
                <c:pt idx="896">
                  <c:v>5</c:v>
                </c:pt>
                <c:pt idx="897">
                  <c:v>2</c:v>
                </c:pt>
                <c:pt idx="898">
                  <c:v>2</c:v>
                </c:pt>
                <c:pt idx="899">
                  <c:v>2</c:v>
                </c:pt>
                <c:pt idx="900">
                  <c:v>2</c:v>
                </c:pt>
                <c:pt idx="901">
                  <c:v>3</c:v>
                </c:pt>
                <c:pt idx="902">
                  <c:v>2</c:v>
                </c:pt>
                <c:pt idx="903">
                  <c:v>6</c:v>
                </c:pt>
                <c:pt idx="904">
                  <c:v>5</c:v>
                </c:pt>
                <c:pt idx="905">
                  <c:v>4</c:v>
                </c:pt>
                <c:pt idx="906">
                  <c:v>3</c:v>
                </c:pt>
                <c:pt idx="907">
                  <c:v>5</c:v>
                </c:pt>
                <c:pt idx="908">
                  <c:v>2</c:v>
                </c:pt>
                <c:pt idx="909">
                  <c:v>4</c:v>
                </c:pt>
                <c:pt idx="910">
                  <c:v>2</c:v>
                </c:pt>
                <c:pt idx="911">
                  <c:v>10</c:v>
                </c:pt>
                <c:pt idx="912">
                  <c:v>2</c:v>
                </c:pt>
                <c:pt idx="913">
                  <c:v>3</c:v>
                </c:pt>
                <c:pt idx="914">
                  <c:v>2</c:v>
                </c:pt>
                <c:pt idx="915">
                  <c:v>3</c:v>
                </c:pt>
                <c:pt idx="916">
                  <c:v>2</c:v>
                </c:pt>
                <c:pt idx="917">
                  <c:v>2</c:v>
                </c:pt>
                <c:pt idx="918">
                  <c:v>4</c:v>
                </c:pt>
                <c:pt idx="919">
                  <c:v>3</c:v>
                </c:pt>
                <c:pt idx="920">
                  <c:v>3</c:v>
                </c:pt>
                <c:pt idx="921">
                  <c:v>11</c:v>
                </c:pt>
                <c:pt idx="922">
                  <c:v>3</c:v>
                </c:pt>
                <c:pt idx="923">
                  <c:v>4</c:v>
                </c:pt>
                <c:pt idx="924">
                  <c:v>12</c:v>
                </c:pt>
                <c:pt idx="925">
                  <c:v>7</c:v>
                </c:pt>
                <c:pt idx="926">
                  <c:v>3</c:v>
                </c:pt>
                <c:pt idx="927">
                  <c:v>7</c:v>
                </c:pt>
                <c:pt idx="928">
                  <c:v>5</c:v>
                </c:pt>
                <c:pt idx="929">
                  <c:v>12</c:v>
                </c:pt>
                <c:pt idx="930">
                  <c:v>3</c:v>
                </c:pt>
                <c:pt idx="931">
                  <c:v>2</c:v>
                </c:pt>
                <c:pt idx="932">
                  <c:v>33</c:v>
                </c:pt>
                <c:pt idx="933">
                  <c:v>12</c:v>
                </c:pt>
                <c:pt idx="934">
                  <c:v>7</c:v>
                </c:pt>
                <c:pt idx="935">
                  <c:v>6</c:v>
                </c:pt>
                <c:pt idx="936">
                  <c:v>3</c:v>
                </c:pt>
                <c:pt idx="937">
                  <c:v>5</c:v>
                </c:pt>
                <c:pt idx="938">
                  <c:v>2</c:v>
                </c:pt>
                <c:pt idx="939">
                  <c:v>4</c:v>
                </c:pt>
                <c:pt idx="940">
                  <c:v>2</c:v>
                </c:pt>
                <c:pt idx="941">
                  <c:v>2</c:v>
                </c:pt>
                <c:pt idx="942">
                  <c:v>17</c:v>
                </c:pt>
                <c:pt idx="943">
                  <c:v>3</c:v>
                </c:pt>
                <c:pt idx="944">
                  <c:v>2</c:v>
                </c:pt>
                <c:pt idx="945">
                  <c:v>2</c:v>
                </c:pt>
                <c:pt idx="946">
                  <c:v>2</c:v>
                </c:pt>
                <c:pt idx="947">
                  <c:v>4</c:v>
                </c:pt>
                <c:pt idx="948">
                  <c:v>3</c:v>
                </c:pt>
                <c:pt idx="949">
                  <c:v>3</c:v>
                </c:pt>
                <c:pt idx="950">
                  <c:v>3</c:v>
                </c:pt>
                <c:pt idx="951">
                  <c:v>5</c:v>
                </c:pt>
                <c:pt idx="952">
                  <c:v>4</c:v>
                </c:pt>
                <c:pt idx="953">
                  <c:v>7</c:v>
                </c:pt>
                <c:pt idx="954">
                  <c:v>6</c:v>
                </c:pt>
                <c:pt idx="955">
                  <c:v>4</c:v>
                </c:pt>
                <c:pt idx="956">
                  <c:v>3</c:v>
                </c:pt>
                <c:pt idx="957">
                  <c:v>20</c:v>
                </c:pt>
                <c:pt idx="958">
                  <c:v>9</c:v>
                </c:pt>
                <c:pt idx="959">
                  <c:v>21</c:v>
                </c:pt>
                <c:pt idx="960">
                  <c:v>2</c:v>
                </c:pt>
                <c:pt idx="961">
                  <c:v>2</c:v>
                </c:pt>
                <c:pt idx="962">
                  <c:v>264</c:v>
                </c:pt>
                <c:pt idx="963">
                  <c:v>7</c:v>
                </c:pt>
                <c:pt idx="964">
                  <c:v>28</c:v>
                </c:pt>
                <c:pt idx="965">
                  <c:v>3</c:v>
                </c:pt>
                <c:pt idx="966">
                  <c:v>3</c:v>
                </c:pt>
                <c:pt idx="967">
                  <c:v>3</c:v>
                </c:pt>
                <c:pt idx="968">
                  <c:v>3</c:v>
                </c:pt>
                <c:pt idx="969">
                  <c:v>3</c:v>
                </c:pt>
                <c:pt idx="970">
                  <c:v>3</c:v>
                </c:pt>
                <c:pt idx="971">
                  <c:v>3</c:v>
                </c:pt>
                <c:pt idx="972">
                  <c:v>3</c:v>
                </c:pt>
                <c:pt idx="973">
                  <c:v>3</c:v>
                </c:pt>
                <c:pt idx="974">
                  <c:v>3</c:v>
                </c:pt>
                <c:pt idx="975">
                  <c:v>3</c:v>
                </c:pt>
                <c:pt idx="976">
                  <c:v>3</c:v>
                </c:pt>
                <c:pt idx="977">
                  <c:v>3</c:v>
                </c:pt>
                <c:pt idx="978">
                  <c:v>3</c:v>
                </c:pt>
                <c:pt idx="979">
                  <c:v>3</c:v>
                </c:pt>
                <c:pt idx="980">
                  <c:v>3</c:v>
                </c:pt>
                <c:pt idx="981">
                  <c:v>3</c:v>
                </c:pt>
                <c:pt idx="982">
                  <c:v>3</c:v>
                </c:pt>
                <c:pt idx="983">
                  <c:v>3</c:v>
                </c:pt>
                <c:pt idx="984">
                  <c:v>3</c:v>
                </c:pt>
                <c:pt idx="985">
                  <c:v>17</c:v>
                </c:pt>
                <c:pt idx="986">
                  <c:v>3</c:v>
                </c:pt>
                <c:pt idx="987">
                  <c:v>35</c:v>
                </c:pt>
                <c:pt idx="988">
                  <c:v>3</c:v>
                </c:pt>
                <c:pt idx="989">
                  <c:v>15</c:v>
                </c:pt>
                <c:pt idx="990">
                  <c:v>3</c:v>
                </c:pt>
                <c:pt idx="991">
                  <c:v>3</c:v>
                </c:pt>
                <c:pt idx="992">
                  <c:v>25</c:v>
                </c:pt>
                <c:pt idx="993">
                  <c:v>3</c:v>
                </c:pt>
                <c:pt idx="994">
                  <c:v>3</c:v>
                </c:pt>
                <c:pt idx="995">
                  <c:v>3</c:v>
                </c:pt>
                <c:pt idx="996">
                  <c:v>53</c:v>
                </c:pt>
                <c:pt idx="997">
                  <c:v>7</c:v>
                </c:pt>
                <c:pt idx="998">
                  <c:v>3</c:v>
                </c:pt>
                <c:pt idx="999">
                  <c:v>9</c:v>
                </c:pt>
                <c:pt idx="1000">
                  <c:v>3</c:v>
                </c:pt>
                <c:pt idx="1001">
                  <c:v>3</c:v>
                </c:pt>
                <c:pt idx="1002">
                  <c:v>263</c:v>
                </c:pt>
                <c:pt idx="1003">
                  <c:v>72</c:v>
                </c:pt>
                <c:pt idx="1004">
                  <c:v>2</c:v>
                </c:pt>
                <c:pt idx="1005">
                  <c:v>2</c:v>
                </c:pt>
                <c:pt idx="1006">
                  <c:v>2</c:v>
                </c:pt>
                <c:pt idx="1007">
                  <c:v>2</c:v>
                </c:pt>
                <c:pt idx="1008">
                  <c:v>2</c:v>
                </c:pt>
                <c:pt idx="1009">
                  <c:v>27</c:v>
                </c:pt>
                <c:pt idx="1010">
                  <c:v>2</c:v>
                </c:pt>
                <c:pt idx="1011">
                  <c:v>8</c:v>
                </c:pt>
                <c:pt idx="1012">
                  <c:v>2</c:v>
                </c:pt>
                <c:pt idx="1013">
                  <c:v>2</c:v>
                </c:pt>
                <c:pt idx="1014">
                  <c:v>3</c:v>
                </c:pt>
                <c:pt idx="1015">
                  <c:v>3</c:v>
                </c:pt>
                <c:pt idx="1016">
                  <c:v>2</c:v>
                </c:pt>
                <c:pt idx="1017">
                  <c:v>2</c:v>
                </c:pt>
                <c:pt idx="1018">
                  <c:v>8</c:v>
                </c:pt>
                <c:pt idx="1019">
                  <c:v>3</c:v>
                </c:pt>
                <c:pt idx="1020">
                  <c:v>27</c:v>
                </c:pt>
                <c:pt idx="1021">
                  <c:v>10</c:v>
                </c:pt>
                <c:pt idx="1022">
                  <c:v>2</c:v>
                </c:pt>
                <c:pt idx="1023">
                  <c:v>2</c:v>
                </c:pt>
                <c:pt idx="1024">
                  <c:v>2</c:v>
                </c:pt>
                <c:pt idx="1025">
                  <c:v>2</c:v>
                </c:pt>
                <c:pt idx="1026">
                  <c:v>2</c:v>
                </c:pt>
                <c:pt idx="1027">
                  <c:v>2</c:v>
                </c:pt>
                <c:pt idx="1028">
                  <c:v>2</c:v>
                </c:pt>
                <c:pt idx="1029">
                  <c:v>5</c:v>
                </c:pt>
                <c:pt idx="1030">
                  <c:v>2</c:v>
                </c:pt>
                <c:pt idx="1031">
                  <c:v>2</c:v>
                </c:pt>
                <c:pt idx="1032">
                  <c:v>2</c:v>
                </c:pt>
                <c:pt idx="1033">
                  <c:v>2</c:v>
                </c:pt>
                <c:pt idx="1034">
                  <c:v>2</c:v>
                </c:pt>
                <c:pt idx="1035">
                  <c:v>2</c:v>
                </c:pt>
                <c:pt idx="1036">
                  <c:v>11</c:v>
                </c:pt>
                <c:pt idx="1037">
                  <c:v>2</c:v>
                </c:pt>
                <c:pt idx="1038">
                  <c:v>2</c:v>
                </c:pt>
                <c:pt idx="1039">
                  <c:v>32</c:v>
                </c:pt>
                <c:pt idx="1040">
                  <c:v>2</c:v>
                </c:pt>
                <c:pt idx="1041">
                  <c:v>2</c:v>
                </c:pt>
                <c:pt idx="1042">
                  <c:v>2</c:v>
                </c:pt>
                <c:pt idx="1043">
                  <c:v>2</c:v>
                </c:pt>
                <c:pt idx="1044">
                  <c:v>2</c:v>
                </c:pt>
                <c:pt idx="1045">
                  <c:v>2</c:v>
                </c:pt>
                <c:pt idx="1046">
                  <c:v>2</c:v>
                </c:pt>
                <c:pt idx="1047">
                  <c:v>8</c:v>
                </c:pt>
                <c:pt idx="1048">
                  <c:v>4</c:v>
                </c:pt>
                <c:pt idx="1049">
                  <c:v>2</c:v>
                </c:pt>
                <c:pt idx="1050">
                  <c:v>2</c:v>
                </c:pt>
                <c:pt idx="1051">
                  <c:v>3</c:v>
                </c:pt>
                <c:pt idx="1052">
                  <c:v>2</c:v>
                </c:pt>
                <c:pt idx="1053">
                  <c:v>2</c:v>
                </c:pt>
                <c:pt idx="1054">
                  <c:v>2</c:v>
                </c:pt>
                <c:pt idx="1055">
                  <c:v>10</c:v>
                </c:pt>
                <c:pt idx="1056">
                  <c:v>2</c:v>
                </c:pt>
                <c:pt idx="1057">
                  <c:v>8</c:v>
                </c:pt>
                <c:pt idx="1058">
                  <c:v>3</c:v>
                </c:pt>
                <c:pt idx="1059">
                  <c:v>2</c:v>
                </c:pt>
                <c:pt idx="1060">
                  <c:v>2</c:v>
                </c:pt>
                <c:pt idx="1061">
                  <c:v>2</c:v>
                </c:pt>
                <c:pt idx="1062">
                  <c:v>12</c:v>
                </c:pt>
                <c:pt idx="1063">
                  <c:v>2</c:v>
                </c:pt>
                <c:pt idx="1064">
                  <c:v>8</c:v>
                </c:pt>
                <c:pt idx="1065">
                  <c:v>2</c:v>
                </c:pt>
                <c:pt idx="1066">
                  <c:v>2</c:v>
                </c:pt>
                <c:pt idx="1067">
                  <c:v>2</c:v>
                </c:pt>
                <c:pt idx="1068">
                  <c:v>16</c:v>
                </c:pt>
                <c:pt idx="1069">
                  <c:v>5</c:v>
                </c:pt>
                <c:pt idx="1070">
                  <c:v>2</c:v>
                </c:pt>
                <c:pt idx="1071">
                  <c:v>3</c:v>
                </c:pt>
                <c:pt idx="1072">
                  <c:v>2</c:v>
                </c:pt>
                <c:pt idx="1073">
                  <c:v>2</c:v>
                </c:pt>
                <c:pt idx="1074">
                  <c:v>4</c:v>
                </c:pt>
                <c:pt idx="1075">
                  <c:v>2</c:v>
                </c:pt>
                <c:pt idx="1076">
                  <c:v>2</c:v>
                </c:pt>
                <c:pt idx="1077">
                  <c:v>2</c:v>
                </c:pt>
                <c:pt idx="1078">
                  <c:v>2</c:v>
                </c:pt>
                <c:pt idx="1079">
                  <c:v>2</c:v>
                </c:pt>
                <c:pt idx="1080">
                  <c:v>2</c:v>
                </c:pt>
                <c:pt idx="1081">
                  <c:v>5</c:v>
                </c:pt>
                <c:pt idx="1082">
                  <c:v>2</c:v>
                </c:pt>
                <c:pt idx="1083">
                  <c:v>2</c:v>
                </c:pt>
                <c:pt idx="1084">
                  <c:v>2</c:v>
                </c:pt>
                <c:pt idx="1085">
                  <c:v>36</c:v>
                </c:pt>
                <c:pt idx="1086">
                  <c:v>76</c:v>
                </c:pt>
                <c:pt idx="1087">
                  <c:v>13</c:v>
                </c:pt>
                <c:pt idx="1088">
                  <c:v>16</c:v>
                </c:pt>
                <c:pt idx="1089">
                  <c:v>15</c:v>
                </c:pt>
                <c:pt idx="1090">
                  <c:v>10</c:v>
                </c:pt>
                <c:pt idx="1091">
                  <c:v>77</c:v>
                </c:pt>
                <c:pt idx="1092">
                  <c:v>5</c:v>
                </c:pt>
                <c:pt idx="1093">
                  <c:v>2</c:v>
                </c:pt>
                <c:pt idx="1094">
                  <c:v>5</c:v>
                </c:pt>
                <c:pt idx="1095">
                  <c:v>3</c:v>
                </c:pt>
                <c:pt idx="1096">
                  <c:v>2</c:v>
                </c:pt>
                <c:pt idx="1097">
                  <c:v>6</c:v>
                </c:pt>
                <c:pt idx="1098">
                  <c:v>4</c:v>
                </c:pt>
                <c:pt idx="1099">
                  <c:v>3</c:v>
                </c:pt>
                <c:pt idx="1100">
                  <c:v>14</c:v>
                </c:pt>
                <c:pt idx="1101">
                  <c:v>7</c:v>
                </c:pt>
                <c:pt idx="1102">
                  <c:v>2</c:v>
                </c:pt>
                <c:pt idx="1103">
                  <c:v>2</c:v>
                </c:pt>
                <c:pt idx="1104">
                  <c:v>2</c:v>
                </c:pt>
                <c:pt idx="1105">
                  <c:v>2</c:v>
                </c:pt>
                <c:pt idx="1106">
                  <c:v>2</c:v>
                </c:pt>
                <c:pt idx="1107">
                  <c:v>2</c:v>
                </c:pt>
                <c:pt idx="1108">
                  <c:v>4</c:v>
                </c:pt>
                <c:pt idx="1109">
                  <c:v>5</c:v>
                </c:pt>
                <c:pt idx="1110">
                  <c:v>3</c:v>
                </c:pt>
                <c:pt idx="1111">
                  <c:v>17</c:v>
                </c:pt>
                <c:pt idx="1112">
                  <c:v>5</c:v>
                </c:pt>
                <c:pt idx="1113">
                  <c:v>7</c:v>
                </c:pt>
                <c:pt idx="1114">
                  <c:v>2</c:v>
                </c:pt>
                <c:pt idx="1115">
                  <c:v>16</c:v>
                </c:pt>
                <c:pt idx="1116">
                  <c:v>5</c:v>
                </c:pt>
                <c:pt idx="1117">
                  <c:v>3</c:v>
                </c:pt>
                <c:pt idx="1118">
                  <c:v>4</c:v>
                </c:pt>
                <c:pt idx="1119">
                  <c:v>2</c:v>
                </c:pt>
                <c:pt idx="1120">
                  <c:v>3</c:v>
                </c:pt>
                <c:pt idx="1121">
                  <c:v>4</c:v>
                </c:pt>
                <c:pt idx="1122">
                  <c:v>3</c:v>
                </c:pt>
                <c:pt idx="1123">
                  <c:v>2</c:v>
                </c:pt>
                <c:pt idx="1124">
                  <c:v>2</c:v>
                </c:pt>
                <c:pt idx="1125">
                  <c:v>5</c:v>
                </c:pt>
                <c:pt idx="1126">
                  <c:v>2</c:v>
                </c:pt>
                <c:pt idx="1127">
                  <c:v>2</c:v>
                </c:pt>
                <c:pt idx="1128">
                  <c:v>8</c:v>
                </c:pt>
                <c:pt idx="1129">
                  <c:v>6</c:v>
                </c:pt>
                <c:pt idx="1130">
                  <c:v>2</c:v>
                </c:pt>
                <c:pt idx="1131">
                  <c:v>3</c:v>
                </c:pt>
                <c:pt idx="1132">
                  <c:v>3</c:v>
                </c:pt>
                <c:pt idx="1133">
                  <c:v>792</c:v>
                </c:pt>
                <c:pt idx="1134">
                  <c:v>12</c:v>
                </c:pt>
                <c:pt idx="1135">
                  <c:v>6</c:v>
                </c:pt>
                <c:pt idx="1136">
                  <c:v>79</c:v>
                </c:pt>
                <c:pt idx="1137">
                  <c:v>5</c:v>
                </c:pt>
                <c:pt idx="1138">
                  <c:v>17</c:v>
                </c:pt>
                <c:pt idx="1139">
                  <c:v>21</c:v>
                </c:pt>
                <c:pt idx="1140">
                  <c:v>5</c:v>
                </c:pt>
                <c:pt idx="1141">
                  <c:v>6</c:v>
                </c:pt>
                <c:pt idx="1142">
                  <c:v>7</c:v>
                </c:pt>
                <c:pt idx="1143">
                  <c:v>2</c:v>
                </c:pt>
                <c:pt idx="1144">
                  <c:v>4</c:v>
                </c:pt>
                <c:pt idx="1145">
                  <c:v>5</c:v>
                </c:pt>
                <c:pt idx="1146">
                  <c:v>3</c:v>
                </c:pt>
                <c:pt idx="1147">
                  <c:v>5</c:v>
                </c:pt>
                <c:pt idx="1148">
                  <c:v>4</c:v>
                </c:pt>
                <c:pt idx="1149">
                  <c:v>7</c:v>
                </c:pt>
                <c:pt idx="1150">
                  <c:v>12</c:v>
                </c:pt>
                <c:pt idx="1151">
                  <c:v>3</c:v>
                </c:pt>
                <c:pt idx="1152">
                  <c:v>3</c:v>
                </c:pt>
                <c:pt idx="1153">
                  <c:v>5</c:v>
                </c:pt>
                <c:pt idx="1154">
                  <c:v>65</c:v>
                </c:pt>
                <c:pt idx="1155">
                  <c:v>105</c:v>
                </c:pt>
                <c:pt idx="1156">
                  <c:v>45</c:v>
                </c:pt>
                <c:pt idx="1157">
                  <c:v>14</c:v>
                </c:pt>
                <c:pt idx="1158">
                  <c:v>84</c:v>
                </c:pt>
                <c:pt idx="1159">
                  <c:v>5</c:v>
                </c:pt>
                <c:pt idx="1160">
                  <c:v>20</c:v>
                </c:pt>
                <c:pt idx="1161">
                  <c:v>3</c:v>
                </c:pt>
                <c:pt idx="1162">
                  <c:v>12</c:v>
                </c:pt>
                <c:pt idx="1163">
                  <c:v>2</c:v>
                </c:pt>
                <c:pt idx="1164">
                  <c:v>3</c:v>
                </c:pt>
                <c:pt idx="1165">
                  <c:v>2</c:v>
                </c:pt>
                <c:pt idx="1166">
                  <c:v>4</c:v>
                </c:pt>
                <c:pt idx="1167">
                  <c:v>4</c:v>
                </c:pt>
                <c:pt idx="1168">
                  <c:v>2</c:v>
                </c:pt>
                <c:pt idx="1169">
                  <c:v>3</c:v>
                </c:pt>
                <c:pt idx="1170">
                  <c:v>2</c:v>
                </c:pt>
                <c:pt idx="1171">
                  <c:v>173</c:v>
                </c:pt>
                <c:pt idx="1172">
                  <c:v>2</c:v>
                </c:pt>
                <c:pt idx="1173">
                  <c:v>164</c:v>
                </c:pt>
                <c:pt idx="1174">
                  <c:v>2</c:v>
                </c:pt>
                <c:pt idx="1175">
                  <c:v>2</c:v>
                </c:pt>
                <c:pt idx="1176">
                  <c:v>6</c:v>
                </c:pt>
                <c:pt idx="1177">
                  <c:v>2</c:v>
                </c:pt>
                <c:pt idx="1178">
                  <c:v>24</c:v>
                </c:pt>
                <c:pt idx="1179">
                  <c:v>15</c:v>
                </c:pt>
                <c:pt idx="1180">
                  <c:v>3</c:v>
                </c:pt>
                <c:pt idx="1181">
                  <c:v>2</c:v>
                </c:pt>
                <c:pt idx="1182">
                  <c:v>2</c:v>
                </c:pt>
                <c:pt idx="1183">
                  <c:v>2</c:v>
                </c:pt>
                <c:pt idx="1184">
                  <c:v>2</c:v>
                </c:pt>
                <c:pt idx="1185">
                  <c:v>8</c:v>
                </c:pt>
                <c:pt idx="1186">
                  <c:v>7</c:v>
                </c:pt>
                <c:pt idx="1187">
                  <c:v>9</c:v>
                </c:pt>
                <c:pt idx="1188">
                  <c:v>4</c:v>
                </c:pt>
                <c:pt idx="1189">
                  <c:v>2</c:v>
                </c:pt>
                <c:pt idx="1190">
                  <c:v>2</c:v>
                </c:pt>
                <c:pt idx="1191">
                  <c:v>5</c:v>
                </c:pt>
                <c:pt idx="1192">
                  <c:v>3</c:v>
                </c:pt>
                <c:pt idx="1193">
                  <c:v>8</c:v>
                </c:pt>
                <c:pt idx="1194">
                  <c:v>5</c:v>
                </c:pt>
                <c:pt idx="1195">
                  <c:v>9</c:v>
                </c:pt>
                <c:pt idx="1196">
                  <c:v>2</c:v>
                </c:pt>
                <c:pt idx="1197">
                  <c:v>2</c:v>
                </c:pt>
                <c:pt idx="1198">
                  <c:v>2</c:v>
                </c:pt>
                <c:pt idx="1199">
                  <c:v>2</c:v>
                </c:pt>
                <c:pt idx="1200">
                  <c:v>2</c:v>
                </c:pt>
                <c:pt idx="1201">
                  <c:v>2</c:v>
                </c:pt>
                <c:pt idx="1202">
                  <c:v>8</c:v>
                </c:pt>
                <c:pt idx="1203">
                  <c:v>2</c:v>
                </c:pt>
                <c:pt idx="1204">
                  <c:v>2</c:v>
                </c:pt>
                <c:pt idx="1205">
                  <c:v>3</c:v>
                </c:pt>
                <c:pt idx="1206">
                  <c:v>2</c:v>
                </c:pt>
                <c:pt idx="1207">
                  <c:v>2</c:v>
                </c:pt>
                <c:pt idx="1208">
                  <c:v>2</c:v>
                </c:pt>
                <c:pt idx="1209">
                  <c:v>2</c:v>
                </c:pt>
                <c:pt idx="1210">
                  <c:v>5</c:v>
                </c:pt>
                <c:pt idx="1211">
                  <c:v>2</c:v>
                </c:pt>
                <c:pt idx="1212">
                  <c:v>5</c:v>
                </c:pt>
                <c:pt idx="1213">
                  <c:v>2</c:v>
                </c:pt>
                <c:pt idx="1214">
                  <c:v>9</c:v>
                </c:pt>
                <c:pt idx="1215">
                  <c:v>16</c:v>
                </c:pt>
                <c:pt idx="1216">
                  <c:v>6</c:v>
                </c:pt>
                <c:pt idx="1217">
                  <c:v>59</c:v>
                </c:pt>
                <c:pt idx="1218">
                  <c:v>8</c:v>
                </c:pt>
                <c:pt idx="1219">
                  <c:v>11</c:v>
                </c:pt>
                <c:pt idx="1220">
                  <c:v>14</c:v>
                </c:pt>
                <c:pt idx="1221">
                  <c:v>9</c:v>
                </c:pt>
                <c:pt idx="1222">
                  <c:v>3</c:v>
                </c:pt>
                <c:pt idx="1223">
                  <c:v>7</c:v>
                </c:pt>
                <c:pt idx="1224">
                  <c:v>3</c:v>
                </c:pt>
                <c:pt idx="1225">
                  <c:v>7</c:v>
                </c:pt>
                <c:pt idx="1226">
                  <c:v>26</c:v>
                </c:pt>
                <c:pt idx="1227">
                  <c:v>28</c:v>
                </c:pt>
                <c:pt idx="1228">
                  <c:v>2</c:v>
                </c:pt>
                <c:pt idx="1229">
                  <c:v>4</c:v>
                </c:pt>
                <c:pt idx="1230">
                  <c:v>2</c:v>
                </c:pt>
                <c:pt idx="1231">
                  <c:v>2</c:v>
                </c:pt>
                <c:pt idx="1232">
                  <c:v>3</c:v>
                </c:pt>
                <c:pt idx="1233">
                  <c:v>2</c:v>
                </c:pt>
                <c:pt idx="1234">
                  <c:v>2</c:v>
                </c:pt>
                <c:pt idx="1235">
                  <c:v>4</c:v>
                </c:pt>
                <c:pt idx="1236">
                  <c:v>6</c:v>
                </c:pt>
                <c:pt idx="1237">
                  <c:v>3</c:v>
                </c:pt>
                <c:pt idx="1238">
                  <c:v>2</c:v>
                </c:pt>
                <c:pt idx="1239">
                  <c:v>3</c:v>
                </c:pt>
                <c:pt idx="1240">
                  <c:v>3</c:v>
                </c:pt>
                <c:pt idx="1241">
                  <c:v>2</c:v>
                </c:pt>
                <c:pt idx="1242">
                  <c:v>26</c:v>
                </c:pt>
                <c:pt idx="1243">
                  <c:v>3</c:v>
                </c:pt>
                <c:pt idx="1244">
                  <c:v>21</c:v>
                </c:pt>
                <c:pt idx="1245">
                  <c:v>14</c:v>
                </c:pt>
                <c:pt idx="1246">
                  <c:v>2</c:v>
                </c:pt>
                <c:pt idx="1247">
                  <c:v>3</c:v>
                </c:pt>
                <c:pt idx="1248">
                  <c:v>14</c:v>
                </c:pt>
                <c:pt idx="1249">
                  <c:v>8</c:v>
                </c:pt>
                <c:pt idx="1250">
                  <c:v>2</c:v>
                </c:pt>
                <c:pt idx="1251">
                  <c:v>13</c:v>
                </c:pt>
                <c:pt idx="1252">
                  <c:v>2</c:v>
                </c:pt>
                <c:pt idx="1253">
                  <c:v>2</c:v>
                </c:pt>
                <c:pt idx="1254">
                  <c:v>57</c:v>
                </c:pt>
                <c:pt idx="1255">
                  <c:v>2</c:v>
                </c:pt>
                <c:pt idx="1256">
                  <c:v>2</c:v>
                </c:pt>
                <c:pt idx="1257">
                  <c:v>3</c:v>
                </c:pt>
                <c:pt idx="1258">
                  <c:v>3</c:v>
                </c:pt>
                <c:pt idx="1259">
                  <c:v>118</c:v>
                </c:pt>
                <c:pt idx="1260">
                  <c:v>21</c:v>
                </c:pt>
                <c:pt idx="1261">
                  <c:v>4</c:v>
                </c:pt>
                <c:pt idx="1262">
                  <c:v>6</c:v>
                </c:pt>
                <c:pt idx="1263">
                  <c:v>1846</c:v>
                </c:pt>
                <c:pt idx="1264">
                  <c:v>4</c:v>
                </c:pt>
                <c:pt idx="1265">
                  <c:v>3</c:v>
                </c:pt>
                <c:pt idx="1266">
                  <c:v>5</c:v>
                </c:pt>
                <c:pt idx="1267">
                  <c:v>4</c:v>
                </c:pt>
                <c:pt idx="1268">
                  <c:v>3</c:v>
                </c:pt>
                <c:pt idx="1269">
                  <c:v>8</c:v>
                </c:pt>
                <c:pt idx="1270">
                  <c:v>2</c:v>
                </c:pt>
                <c:pt idx="1271">
                  <c:v>2</c:v>
                </c:pt>
                <c:pt idx="1272">
                  <c:v>3</c:v>
                </c:pt>
                <c:pt idx="1273">
                  <c:v>8</c:v>
                </c:pt>
                <c:pt idx="1274">
                  <c:v>2</c:v>
                </c:pt>
                <c:pt idx="1275">
                  <c:v>7</c:v>
                </c:pt>
                <c:pt idx="1276">
                  <c:v>3</c:v>
                </c:pt>
                <c:pt idx="1277">
                  <c:v>3</c:v>
                </c:pt>
                <c:pt idx="1278">
                  <c:v>2</c:v>
                </c:pt>
                <c:pt idx="1279">
                  <c:v>2</c:v>
                </c:pt>
                <c:pt idx="1280">
                  <c:v>4</c:v>
                </c:pt>
                <c:pt idx="1281">
                  <c:v>3</c:v>
                </c:pt>
                <c:pt idx="1282">
                  <c:v>2</c:v>
                </c:pt>
                <c:pt idx="1283">
                  <c:v>2</c:v>
                </c:pt>
                <c:pt idx="1284">
                  <c:v>2</c:v>
                </c:pt>
                <c:pt idx="1285">
                  <c:v>28</c:v>
                </c:pt>
                <c:pt idx="1286">
                  <c:v>4</c:v>
                </c:pt>
                <c:pt idx="1287">
                  <c:v>2</c:v>
                </c:pt>
                <c:pt idx="1288">
                  <c:v>29</c:v>
                </c:pt>
                <c:pt idx="1289">
                  <c:v>4</c:v>
                </c:pt>
                <c:pt idx="1290">
                  <c:v>8</c:v>
                </c:pt>
                <c:pt idx="1291">
                  <c:v>3</c:v>
                </c:pt>
                <c:pt idx="1292">
                  <c:v>3</c:v>
                </c:pt>
                <c:pt idx="1293">
                  <c:v>2</c:v>
                </c:pt>
                <c:pt idx="1294">
                  <c:v>3</c:v>
                </c:pt>
                <c:pt idx="1295">
                  <c:v>23</c:v>
                </c:pt>
                <c:pt idx="1296">
                  <c:v>8</c:v>
                </c:pt>
                <c:pt idx="1297">
                  <c:v>5</c:v>
                </c:pt>
                <c:pt idx="1298">
                  <c:v>96</c:v>
                </c:pt>
                <c:pt idx="1299">
                  <c:v>2</c:v>
                </c:pt>
                <c:pt idx="1300">
                  <c:v>4</c:v>
                </c:pt>
                <c:pt idx="1301">
                  <c:v>2</c:v>
                </c:pt>
                <c:pt idx="1302">
                  <c:v>2</c:v>
                </c:pt>
                <c:pt idx="1303">
                  <c:v>2</c:v>
                </c:pt>
                <c:pt idx="1304">
                  <c:v>2</c:v>
                </c:pt>
                <c:pt idx="1305">
                  <c:v>2</c:v>
                </c:pt>
                <c:pt idx="1306">
                  <c:v>3</c:v>
                </c:pt>
                <c:pt idx="1307">
                  <c:v>2</c:v>
                </c:pt>
                <c:pt idx="1308">
                  <c:v>2</c:v>
                </c:pt>
                <c:pt idx="1309">
                  <c:v>3</c:v>
                </c:pt>
                <c:pt idx="1310">
                  <c:v>2</c:v>
                </c:pt>
                <c:pt idx="1311">
                  <c:v>5</c:v>
                </c:pt>
                <c:pt idx="1312">
                  <c:v>12</c:v>
                </c:pt>
                <c:pt idx="1313">
                  <c:v>2</c:v>
                </c:pt>
                <c:pt idx="1314">
                  <c:v>2</c:v>
                </c:pt>
                <c:pt idx="1315">
                  <c:v>3</c:v>
                </c:pt>
                <c:pt idx="1316">
                  <c:v>2</c:v>
                </c:pt>
                <c:pt idx="1317">
                  <c:v>2</c:v>
                </c:pt>
                <c:pt idx="1318">
                  <c:v>2</c:v>
                </c:pt>
                <c:pt idx="1319">
                  <c:v>3</c:v>
                </c:pt>
                <c:pt idx="1320">
                  <c:v>2</c:v>
                </c:pt>
                <c:pt idx="1321">
                  <c:v>4</c:v>
                </c:pt>
                <c:pt idx="1322">
                  <c:v>56</c:v>
                </c:pt>
                <c:pt idx="1323">
                  <c:v>6</c:v>
                </c:pt>
                <c:pt idx="1324">
                  <c:v>2</c:v>
                </c:pt>
                <c:pt idx="1325">
                  <c:v>37</c:v>
                </c:pt>
                <c:pt idx="1326">
                  <c:v>49</c:v>
                </c:pt>
                <c:pt idx="1327">
                  <c:v>5</c:v>
                </c:pt>
                <c:pt idx="1328">
                  <c:v>11</c:v>
                </c:pt>
                <c:pt idx="1329">
                  <c:v>6</c:v>
                </c:pt>
                <c:pt idx="1330">
                  <c:v>2</c:v>
                </c:pt>
                <c:pt idx="1331">
                  <c:v>2</c:v>
                </c:pt>
                <c:pt idx="1332">
                  <c:v>10</c:v>
                </c:pt>
                <c:pt idx="1333">
                  <c:v>4</c:v>
                </c:pt>
                <c:pt idx="1334">
                  <c:v>66</c:v>
                </c:pt>
                <c:pt idx="1335">
                  <c:v>96</c:v>
                </c:pt>
                <c:pt idx="1336">
                  <c:v>2</c:v>
                </c:pt>
                <c:pt idx="1337">
                  <c:v>91</c:v>
                </c:pt>
                <c:pt idx="1338">
                  <c:v>4</c:v>
                </c:pt>
                <c:pt idx="1339">
                  <c:v>2</c:v>
                </c:pt>
                <c:pt idx="1340">
                  <c:v>5</c:v>
                </c:pt>
                <c:pt idx="1341">
                  <c:v>2</c:v>
                </c:pt>
                <c:pt idx="1342">
                  <c:v>3</c:v>
                </c:pt>
                <c:pt idx="1343">
                  <c:v>2</c:v>
                </c:pt>
                <c:pt idx="1344">
                  <c:v>4</c:v>
                </c:pt>
                <c:pt idx="1345">
                  <c:v>7</c:v>
                </c:pt>
                <c:pt idx="1346">
                  <c:v>6</c:v>
                </c:pt>
                <c:pt idx="1347">
                  <c:v>19</c:v>
                </c:pt>
                <c:pt idx="1348">
                  <c:v>8</c:v>
                </c:pt>
                <c:pt idx="1349">
                  <c:v>4</c:v>
                </c:pt>
                <c:pt idx="1350">
                  <c:v>9</c:v>
                </c:pt>
                <c:pt idx="1351">
                  <c:v>8</c:v>
                </c:pt>
                <c:pt idx="1352">
                  <c:v>2</c:v>
                </c:pt>
                <c:pt idx="1353">
                  <c:v>2</c:v>
                </c:pt>
                <c:pt idx="1354">
                  <c:v>5</c:v>
                </c:pt>
                <c:pt idx="1355">
                  <c:v>2</c:v>
                </c:pt>
                <c:pt idx="1356">
                  <c:v>6</c:v>
                </c:pt>
                <c:pt idx="1357">
                  <c:v>3</c:v>
                </c:pt>
                <c:pt idx="1358">
                  <c:v>3</c:v>
                </c:pt>
                <c:pt idx="1359">
                  <c:v>7</c:v>
                </c:pt>
                <c:pt idx="1360">
                  <c:v>2</c:v>
                </c:pt>
                <c:pt idx="1361">
                  <c:v>3</c:v>
                </c:pt>
                <c:pt idx="1362">
                  <c:v>2</c:v>
                </c:pt>
                <c:pt idx="1363">
                  <c:v>2</c:v>
                </c:pt>
                <c:pt idx="1364">
                  <c:v>2</c:v>
                </c:pt>
                <c:pt idx="1365">
                  <c:v>5</c:v>
                </c:pt>
                <c:pt idx="1366">
                  <c:v>4</c:v>
                </c:pt>
                <c:pt idx="1367">
                  <c:v>5</c:v>
                </c:pt>
                <c:pt idx="1368">
                  <c:v>4</c:v>
                </c:pt>
                <c:pt idx="1369">
                  <c:v>2</c:v>
                </c:pt>
                <c:pt idx="1370">
                  <c:v>3</c:v>
                </c:pt>
                <c:pt idx="1371">
                  <c:v>3</c:v>
                </c:pt>
                <c:pt idx="1372">
                  <c:v>31</c:v>
                </c:pt>
                <c:pt idx="1373">
                  <c:v>2</c:v>
                </c:pt>
                <c:pt idx="1374">
                  <c:v>6</c:v>
                </c:pt>
                <c:pt idx="1375">
                  <c:v>8</c:v>
                </c:pt>
                <c:pt idx="1376">
                  <c:v>7</c:v>
                </c:pt>
                <c:pt idx="1377">
                  <c:v>5</c:v>
                </c:pt>
                <c:pt idx="1378">
                  <c:v>44</c:v>
                </c:pt>
                <c:pt idx="1379">
                  <c:v>2</c:v>
                </c:pt>
                <c:pt idx="1380">
                  <c:v>4</c:v>
                </c:pt>
                <c:pt idx="1381">
                  <c:v>3</c:v>
                </c:pt>
                <c:pt idx="1382">
                  <c:v>12</c:v>
                </c:pt>
                <c:pt idx="1383">
                  <c:v>2</c:v>
                </c:pt>
                <c:pt idx="1384">
                  <c:v>8</c:v>
                </c:pt>
                <c:pt idx="1385">
                  <c:v>32</c:v>
                </c:pt>
                <c:pt idx="1386">
                  <c:v>7</c:v>
                </c:pt>
                <c:pt idx="1387">
                  <c:v>110</c:v>
                </c:pt>
                <c:pt idx="1388">
                  <c:v>2</c:v>
                </c:pt>
                <c:pt idx="1389">
                  <c:v>2</c:v>
                </c:pt>
                <c:pt idx="1390">
                  <c:v>17</c:v>
                </c:pt>
                <c:pt idx="1391">
                  <c:v>8</c:v>
                </c:pt>
                <c:pt idx="1392">
                  <c:v>6</c:v>
                </c:pt>
                <c:pt idx="1393">
                  <c:v>5</c:v>
                </c:pt>
                <c:pt idx="1394">
                  <c:v>5</c:v>
                </c:pt>
                <c:pt idx="1395">
                  <c:v>4</c:v>
                </c:pt>
                <c:pt idx="1396">
                  <c:v>3</c:v>
                </c:pt>
                <c:pt idx="1397">
                  <c:v>9</c:v>
                </c:pt>
                <c:pt idx="1398">
                  <c:v>35</c:v>
                </c:pt>
                <c:pt idx="1399">
                  <c:v>2</c:v>
                </c:pt>
                <c:pt idx="1400">
                  <c:v>28</c:v>
                </c:pt>
                <c:pt idx="1401">
                  <c:v>7</c:v>
                </c:pt>
                <c:pt idx="1402">
                  <c:v>21</c:v>
                </c:pt>
                <c:pt idx="1403">
                  <c:v>3</c:v>
                </c:pt>
                <c:pt idx="1404">
                  <c:v>2</c:v>
                </c:pt>
                <c:pt idx="1405">
                  <c:v>3</c:v>
                </c:pt>
                <c:pt idx="1406">
                  <c:v>13</c:v>
                </c:pt>
                <c:pt idx="1407">
                  <c:v>109</c:v>
                </c:pt>
                <c:pt idx="1408">
                  <c:v>31</c:v>
                </c:pt>
                <c:pt idx="1409">
                  <c:v>21</c:v>
                </c:pt>
                <c:pt idx="1410">
                  <c:v>9</c:v>
                </c:pt>
                <c:pt idx="1411">
                  <c:v>13</c:v>
                </c:pt>
                <c:pt idx="1412">
                  <c:v>2</c:v>
                </c:pt>
                <c:pt idx="1413">
                  <c:v>5</c:v>
                </c:pt>
                <c:pt idx="1414">
                  <c:v>4</c:v>
                </c:pt>
                <c:pt idx="1415">
                  <c:v>3</c:v>
                </c:pt>
                <c:pt idx="1416">
                  <c:v>3</c:v>
                </c:pt>
                <c:pt idx="1417">
                  <c:v>2</c:v>
                </c:pt>
                <c:pt idx="1418">
                  <c:v>33</c:v>
                </c:pt>
                <c:pt idx="1419">
                  <c:v>13</c:v>
                </c:pt>
                <c:pt idx="1420">
                  <c:v>7</c:v>
                </c:pt>
                <c:pt idx="1421">
                  <c:v>3</c:v>
                </c:pt>
                <c:pt idx="1422">
                  <c:v>3</c:v>
                </c:pt>
                <c:pt idx="1423">
                  <c:v>2</c:v>
                </c:pt>
                <c:pt idx="1424">
                  <c:v>3</c:v>
                </c:pt>
                <c:pt idx="1425">
                  <c:v>5</c:v>
                </c:pt>
                <c:pt idx="1426">
                  <c:v>2</c:v>
                </c:pt>
                <c:pt idx="1427">
                  <c:v>39</c:v>
                </c:pt>
                <c:pt idx="1428">
                  <c:v>11</c:v>
                </c:pt>
                <c:pt idx="1429">
                  <c:v>48</c:v>
                </c:pt>
                <c:pt idx="1430">
                  <c:v>41</c:v>
                </c:pt>
                <c:pt idx="1431">
                  <c:v>50</c:v>
                </c:pt>
                <c:pt idx="1432">
                  <c:v>2</c:v>
                </c:pt>
                <c:pt idx="1433">
                  <c:v>133</c:v>
                </c:pt>
                <c:pt idx="1434">
                  <c:v>16</c:v>
                </c:pt>
                <c:pt idx="1435">
                  <c:v>3</c:v>
                </c:pt>
                <c:pt idx="1436">
                  <c:v>2</c:v>
                </c:pt>
                <c:pt idx="1437">
                  <c:v>3</c:v>
                </c:pt>
                <c:pt idx="1438">
                  <c:v>46</c:v>
                </c:pt>
                <c:pt idx="1439">
                  <c:v>2</c:v>
                </c:pt>
                <c:pt idx="1440">
                  <c:v>45</c:v>
                </c:pt>
                <c:pt idx="1441">
                  <c:v>20</c:v>
                </c:pt>
                <c:pt idx="1442">
                  <c:v>14</c:v>
                </c:pt>
                <c:pt idx="1443">
                  <c:v>4</c:v>
                </c:pt>
                <c:pt idx="1444">
                  <c:v>3</c:v>
                </c:pt>
                <c:pt idx="1445">
                  <c:v>97</c:v>
                </c:pt>
                <c:pt idx="1446">
                  <c:v>264</c:v>
                </c:pt>
                <c:pt idx="1447">
                  <c:v>4</c:v>
                </c:pt>
                <c:pt idx="1448">
                  <c:v>76</c:v>
                </c:pt>
                <c:pt idx="1449">
                  <c:v>3</c:v>
                </c:pt>
                <c:pt idx="1450">
                  <c:v>5</c:v>
                </c:pt>
                <c:pt idx="1451">
                  <c:v>4</c:v>
                </c:pt>
                <c:pt idx="1452">
                  <c:v>3</c:v>
                </c:pt>
                <c:pt idx="1453">
                  <c:v>12</c:v>
                </c:pt>
                <c:pt idx="1454">
                  <c:v>11</c:v>
                </c:pt>
                <c:pt idx="1455">
                  <c:v>2</c:v>
                </c:pt>
                <c:pt idx="1456">
                  <c:v>3</c:v>
                </c:pt>
                <c:pt idx="1457">
                  <c:v>3</c:v>
                </c:pt>
                <c:pt idx="1458">
                  <c:v>42</c:v>
                </c:pt>
                <c:pt idx="1459">
                  <c:v>4</c:v>
                </c:pt>
                <c:pt idx="1460">
                  <c:v>9</c:v>
                </c:pt>
                <c:pt idx="1461">
                  <c:v>32</c:v>
                </c:pt>
                <c:pt idx="1462">
                  <c:v>2</c:v>
                </c:pt>
                <c:pt idx="1463">
                  <c:v>47</c:v>
                </c:pt>
                <c:pt idx="1464">
                  <c:v>3</c:v>
                </c:pt>
                <c:pt idx="1465">
                  <c:v>2</c:v>
                </c:pt>
                <c:pt idx="1466">
                  <c:v>3</c:v>
                </c:pt>
                <c:pt idx="1467">
                  <c:v>27</c:v>
                </c:pt>
                <c:pt idx="1468">
                  <c:v>3</c:v>
                </c:pt>
                <c:pt idx="1469">
                  <c:v>62</c:v>
                </c:pt>
                <c:pt idx="1470">
                  <c:v>13</c:v>
                </c:pt>
                <c:pt idx="1471">
                  <c:v>6</c:v>
                </c:pt>
                <c:pt idx="1472">
                  <c:v>115</c:v>
                </c:pt>
                <c:pt idx="1473">
                  <c:v>3</c:v>
                </c:pt>
                <c:pt idx="1474">
                  <c:v>42</c:v>
                </c:pt>
                <c:pt idx="1475">
                  <c:v>128</c:v>
                </c:pt>
                <c:pt idx="1476">
                  <c:v>128</c:v>
                </c:pt>
                <c:pt idx="1477">
                  <c:v>47</c:v>
                </c:pt>
                <c:pt idx="1478">
                  <c:v>7</c:v>
                </c:pt>
                <c:pt idx="1479">
                  <c:v>3</c:v>
                </c:pt>
                <c:pt idx="1480">
                  <c:v>2</c:v>
                </c:pt>
                <c:pt idx="1481">
                  <c:v>20</c:v>
                </c:pt>
                <c:pt idx="1482">
                  <c:v>37</c:v>
                </c:pt>
                <c:pt idx="1483">
                  <c:v>5</c:v>
                </c:pt>
                <c:pt idx="1484">
                  <c:v>19</c:v>
                </c:pt>
                <c:pt idx="1485">
                  <c:v>4</c:v>
                </c:pt>
                <c:pt idx="1486">
                  <c:v>2</c:v>
                </c:pt>
                <c:pt idx="1487">
                  <c:v>3</c:v>
                </c:pt>
                <c:pt idx="1488">
                  <c:v>59</c:v>
                </c:pt>
                <c:pt idx="1489">
                  <c:v>4</c:v>
                </c:pt>
                <c:pt idx="1490">
                  <c:v>2</c:v>
                </c:pt>
                <c:pt idx="1491">
                  <c:v>309</c:v>
                </c:pt>
                <c:pt idx="1492">
                  <c:v>9</c:v>
                </c:pt>
                <c:pt idx="1493">
                  <c:v>3</c:v>
                </c:pt>
                <c:pt idx="1494">
                  <c:v>3</c:v>
                </c:pt>
                <c:pt idx="1495">
                  <c:v>6</c:v>
                </c:pt>
                <c:pt idx="1496">
                  <c:v>3</c:v>
                </c:pt>
                <c:pt idx="1497">
                  <c:v>2</c:v>
                </c:pt>
                <c:pt idx="1498">
                  <c:v>4</c:v>
                </c:pt>
                <c:pt idx="1499">
                  <c:v>2</c:v>
                </c:pt>
                <c:pt idx="1500">
                  <c:v>2</c:v>
                </c:pt>
                <c:pt idx="1501">
                  <c:v>3</c:v>
                </c:pt>
                <c:pt idx="1502">
                  <c:v>6</c:v>
                </c:pt>
                <c:pt idx="1503">
                  <c:v>2</c:v>
                </c:pt>
                <c:pt idx="1504">
                  <c:v>3</c:v>
                </c:pt>
                <c:pt idx="1505">
                  <c:v>3</c:v>
                </c:pt>
                <c:pt idx="1506">
                  <c:v>2</c:v>
                </c:pt>
                <c:pt idx="1507">
                  <c:v>5</c:v>
                </c:pt>
                <c:pt idx="1508">
                  <c:v>2</c:v>
                </c:pt>
                <c:pt idx="1509">
                  <c:v>2</c:v>
                </c:pt>
                <c:pt idx="1510">
                  <c:v>2</c:v>
                </c:pt>
                <c:pt idx="1511">
                  <c:v>3</c:v>
                </c:pt>
                <c:pt idx="1512">
                  <c:v>2</c:v>
                </c:pt>
                <c:pt idx="1513">
                  <c:v>10</c:v>
                </c:pt>
                <c:pt idx="1514">
                  <c:v>2</c:v>
                </c:pt>
                <c:pt idx="1515">
                  <c:v>3</c:v>
                </c:pt>
                <c:pt idx="1516">
                  <c:v>2</c:v>
                </c:pt>
                <c:pt idx="1517">
                  <c:v>3</c:v>
                </c:pt>
                <c:pt idx="1518">
                  <c:v>2</c:v>
                </c:pt>
                <c:pt idx="1519">
                  <c:v>3</c:v>
                </c:pt>
                <c:pt idx="1520">
                  <c:v>2</c:v>
                </c:pt>
                <c:pt idx="1521">
                  <c:v>3</c:v>
                </c:pt>
                <c:pt idx="1522">
                  <c:v>5</c:v>
                </c:pt>
                <c:pt idx="1523">
                  <c:v>3</c:v>
                </c:pt>
                <c:pt idx="1524">
                  <c:v>3</c:v>
                </c:pt>
                <c:pt idx="1525">
                  <c:v>2</c:v>
                </c:pt>
                <c:pt idx="1526">
                  <c:v>4</c:v>
                </c:pt>
                <c:pt idx="1527">
                  <c:v>2</c:v>
                </c:pt>
                <c:pt idx="1528">
                  <c:v>4</c:v>
                </c:pt>
                <c:pt idx="1529">
                  <c:v>3</c:v>
                </c:pt>
                <c:pt idx="1530">
                  <c:v>10</c:v>
                </c:pt>
                <c:pt idx="1531">
                  <c:v>2</c:v>
                </c:pt>
                <c:pt idx="1532">
                  <c:v>2</c:v>
                </c:pt>
                <c:pt idx="1533">
                  <c:v>2</c:v>
                </c:pt>
                <c:pt idx="1534">
                  <c:v>12</c:v>
                </c:pt>
                <c:pt idx="1535">
                  <c:v>2</c:v>
                </c:pt>
                <c:pt idx="1536">
                  <c:v>2</c:v>
                </c:pt>
                <c:pt idx="1537">
                  <c:v>2</c:v>
                </c:pt>
                <c:pt idx="1538">
                  <c:v>6</c:v>
                </c:pt>
                <c:pt idx="1539">
                  <c:v>22</c:v>
                </c:pt>
                <c:pt idx="1540">
                  <c:v>2</c:v>
                </c:pt>
                <c:pt idx="1541">
                  <c:v>7</c:v>
                </c:pt>
                <c:pt idx="1542">
                  <c:v>2</c:v>
                </c:pt>
                <c:pt idx="1543">
                  <c:v>3</c:v>
                </c:pt>
                <c:pt idx="1544">
                  <c:v>3</c:v>
                </c:pt>
                <c:pt idx="1545">
                  <c:v>2</c:v>
                </c:pt>
                <c:pt idx="1546">
                  <c:v>2</c:v>
                </c:pt>
                <c:pt idx="1547">
                  <c:v>2</c:v>
                </c:pt>
                <c:pt idx="1548">
                  <c:v>2</c:v>
                </c:pt>
                <c:pt idx="1549">
                  <c:v>4</c:v>
                </c:pt>
                <c:pt idx="1550">
                  <c:v>2</c:v>
                </c:pt>
                <c:pt idx="1551">
                  <c:v>2</c:v>
                </c:pt>
                <c:pt idx="1552">
                  <c:v>2</c:v>
                </c:pt>
                <c:pt idx="1553">
                  <c:v>2</c:v>
                </c:pt>
                <c:pt idx="1554">
                  <c:v>2</c:v>
                </c:pt>
                <c:pt idx="1555">
                  <c:v>14</c:v>
                </c:pt>
                <c:pt idx="1556">
                  <c:v>28</c:v>
                </c:pt>
                <c:pt idx="1557">
                  <c:v>6</c:v>
                </c:pt>
                <c:pt idx="1558">
                  <c:v>2</c:v>
                </c:pt>
                <c:pt idx="1559">
                  <c:v>2</c:v>
                </c:pt>
                <c:pt idx="1560">
                  <c:v>2</c:v>
                </c:pt>
                <c:pt idx="1561">
                  <c:v>2</c:v>
                </c:pt>
                <c:pt idx="1562">
                  <c:v>6</c:v>
                </c:pt>
                <c:pt idx="1563">
                  <c:v>9</c:v>
                </c:pt>
                <c:pt idx="1564">
                  <c:v>2</c:v>
                </c:pt>
                <c:pt idx="1565">
                  <c:v>2</c:v>
                </c:pt>
                <c:pt idx="1566">
                  <c:v>2</c:v>
                </c:pt>
                <c:pt idx="1567">
                  <c:v>2</c:v>
                </c:pt>
                <c:pt idx="1568">
                  <c:v>2</c:v>
                </c:pt>
                <c:pt idx="1569">
                  <c:v>2</c:v>
                </c:pt>
                <c:pt idx="1570">
                  <c:v>5</c:v>
                </c:pt>
                <c:pt idx="1571">
                  <c:v>2</c:v>
                </c:pt>
                <c:pt idx="1572">
                  <c:v>2</c:v>
                </c:pt>
                <c:pt idx="1573">
                  <c:v>2</c:v>
                </c:pt>
                <c:pt idx="1574">
                  <c:v>5</c:v>
                </c:pt>
                <c:pt idx="1575">
                  <c:v>2</c:v>
                </c:pt>
                <c:pt idx="1576">
                  <c:v>2</c:v>
                </c:pt>
                <c:pt idx="1577">
                  <c:v>16</c:v>
                </c:pt>
                <c:pt idx="1578">
                  <c:v>7</c:v>
                </c:pt>
                <c:pt idx="1579">
                  <c:v>2</c:v>
                </c:pt>
                <c:pt idx="1580">
                  <c:v>27</c:v>
                </c:pt>
                <c:pt idx="1581">
                  <c:v>2</c:v>
                </c:pt>
                <c:pt idx="1582">
                  <c:v>2</c:v>
                </c:pt>
                <c:pt idx="1583">
                  <c:v>2</c:v>
                </c:pt>
                <c:pt idx="1584">
                  <c:v>9</c:v>
                </c:pt>
                <c:pt idx="1585">
                  <c:v>2</c:v>
                </c:pt>
                <c:pt idx="1586">
                  <c:v>6</c:v>
                </c:pt>
                <c:pt idx="1587">
                  <c:v>2</c:v>
                </c:pt>
                <c:pt idx="1588">
                  <c:v>2</c:v>
                </c:pt>
                <c:pt idx="1589">
                  <c:v>4</c:v>
                </c:pt>
                <c:pt idx="1590">
                  <c:v>2</c:v>
                </c:pt>
                <c:pt idx="1591">
                  <c:v>2</c:v>
                </c:pt>
                <c:pt idx="1592">
                  <c:v>2</c:v>
                </c:pt>
                <c:pt idx="1593">
                  <c:v>4</c:v>
                </c:pt>
                <c:pt idx="1594">
                  <c:v>13</c:v>
                </c:pt>
                <c:pt idx="1595">
                  <c:v>2</c:v>
                </c:pt>
                <c:pt idx="1596">
                  <c:v>2</c:v>
                </c:pt>
                <c:pt idx="1597">
                  <c:v>2</c:v>
                </c:pt>
                <c:pt idx="1598">
                  <c:v>2</c:v>
                </c:pt>
                <c:pt idx="1599">
                  <c:v>2</c:v>
                </c:pt>
                <c:pt idx="1600">
                  <c:v>2</c:v>
                </c:pt>
                <c:pt idx="1601">
                  <c:v>2</c:v>
                </c:pt>
                <c:pt idx="1602">
                  <c:v>9</c:v>
                </c:pt>
                <c:pt idx="1603">
                  <c:v>2</c:v>
                </c:pt>
                <c:pt idx="1604">
                  <c:v>2</c:v>
                </c:pt>
                <c:pt idx="1605">
                  <c:v>8</c:v>
                </c:pt>
                <c:pt idx="1606">
                  <c:v>13</c:v>
                </c:pt>
                <c:pt idx="1607">
                  <c:v>5</c:v>
                </c:pt>
                <c:pt idx="1608">
                  <c:v>2</c:v>
                </c:pt>
                <c:pt idx="1609">
                  <c:v>3</c:v>
                </c:pt>
                <c:pt idx="1610">
                  <c:v>4</c:v>
                </c:pt>
                <c:pt idx="1611">
                  <c:v>3</c:v>
                </c:pt>
                <c:pt idx="1612">
                  <c:v>2</c:v>
                </c:pt>
                <c:pt idx="1613">
                  <c:v>2</c:v>
                </c:pt>
                <c:pt idx="1614">
                  <c:v>2</c:v>
                </c:pt>
                <c:pt idx="1615">
                  <c:v>8</c:v>
                </c:pt>
                <c:pt idx="1616">
                  <c:v>2</c:v>
                </c:pt>
                <c:pt idx="1617">
                  <c:v>2</c:v>
                </c:pt>
                <c:pt idx="1618">
                  <c:v>2</c:v>
                </c:pt>
                <c:pt idx="1619">
                  <c:v>2</c:v>
                </c:pt>
                <c:pt idx="1620">
                  <c:v>2</c:v>
                </c:pt>
                <c:pt idx="1621">
                  <c:v>4</c:v>
                </c:pt>
                <c:pt idx="1622">
                  <c:v>2</c:v>
                </c:pt>
                <c:pt idx="1623">
                  <c:v>4</c:v>
                </c:pt>
                <c:pt idx="1624">
                  <c:v>10</c:v>
                </c:pt>
                <c:pt idx="1625">
                  <c:v>5</c:v>
                </c:pt>
                <c:pt idx="1626">
                  <c:v>2</c:v>
                </c:pt>
                <c:pt idx="1627">
                  <c:v>2</c:v>
                </c:pt>
                <c:pt idx="1628">
                  <c:v>3</c:v>
                </c:pt>
                <c:pt idx="1629">
                  <c:v>2</c:v>
                </c:pt>
                <c:pt idx="1630">
                  <c:v>2</c:v>
                </c:pt>
                <c:pt idx="1631">
                  <c:v>2</c:v>
                </c:pt>
                <c:pt idx="1632">
                  <c:v>3</c:v>
                </c:pt>
                <c:pt idx="1633">
                  <c:v>2</c:v>
                </c:pt>
                <c:pt idx="1634">
                  <c:v>2</c:v>
                </c:pt>
                <c:pt idx="1635">
                  <c:v>2</c:v>
                </c:pt>
                <c:pt idx="1636">
                  <c:v>2</c:v>
                </c:pt>
                <c:pt idx="1637">
                  <c:v>2</c:v>
                </c:pt>
                <c:pt idx="1638">
                  <c:v>2</c:v>
                </c:pt>
                <c:pt idx="1639">
                  <c:v>2</c:v>
                </c:pt>
                <c:pt idx="1640">
                  <c:v>2</c:v>
                </c:pt>
                <c:pt idx="1641">
                  <c:v>2</c:v>
                </c:pt>
                <c:pt idx="1642">
                  <c:v>2</c:v>
                </c:pt>
                <c:pt idx="1643">
                  <c:v>5</c:v>
                </c:pt>
                <c:pt idx="1644">
                  <c:v>2</c:v>
                </c:pt>
                <c:pt idx="1645">
                  <c:v>2</c:v>
                </c:pt>
                <c:pt idx="1646">
                  <c:v>2</c:v>
                </c:pt>
                <c:pt idx="1647">
                  <c:v>2</c:v>
                </c:pt>
                <c:pt idx="1648">
                  <c:v>24</c:v>
                </c:pt>
                <c:pt idx="1649">
                  <c:v>2</c:v>
                </c:pt>
                <c:pt idx="1650">
                  <c:v>3</c:v>
                </c:pt>
                <c:pt idx="1651">
                  <c:v>2</c:v>
                </c:pt>
                <c:pt idx="1652">
                  <c:v>2</c:v>
                </c:pt>
                <c:pt idx="1653">
                  <c:v>4</c:v>
                </c:pt>
                <c:pt idx="1654">
                  <c:v>2</c:v>
                </c:pt>
                <c:pt idx="1655">
                  <c:v>6</c:v>
                </c:pt>
                <c:pt idx="1656">
                  <c:v>4</c:v>
                </c:pt>
                <c:pt idx="1657">
                  <c:v>2</c:v>
                </c:pt>
                <c:pt idx="1658">
                  <c:v>6</c:v>
                </c:pt>
                <c:pt idx="1659">
                  <c:v>2</c:v>
                </c:pt>
                <c:pt idx="1660">
                  <c:v>19</c:v>
                </c:pt>
                <c:pt idx="1661">
                  <c:v>18</c:v>
                </c:pt>
                <c:pt idx="1662">
                  <c:v>2</c:v>
                </c:pt>
                <c:pt idx="1663">
                  <c:v>2</c:v>
                </c:pt>
                <c:pt idx="1664">
                  <c:v>7</c:v>
                </c:pt>
                <c:pt idx="1665">
                  <c:v>2</c:v>
                </c:pt>
                <c:pt idx="1666">
                  <c:v>4</c:v>
                </c:pt>
                <c:pt idx="1667">
                  <c:v>3</c:v>
                </c:pt>
                <c:pt idx="1668">
                  <c:v>2</c:v>
                </c:pt>
                <c:pt idx="1669">
                  <c:v>4</c:v>
                </c:pt>
                <c:pt idx="1670">
                  <c:v>2</c:v>
                </c:pt>
                <c:pt idx="1671">
                  <c:v>2</c:v>
                </c:pt>
                <c:pt idx="1672">
                  <c:v>2</c:v>
                </c:pt>
                <c:pt idx="1673">
                  <c:v>2</c:v>
                </c:pt>
                <c:pt idx="1674">
                  <c:v>2</c:v>
                </c:pt>
                <c:pt idx="1675">
                  <c:v>17</c:v>
                </c:pt>
                <c:pt idx="1676">
                  <c:v>2</c:v>
                </c:pt>
                <c:pt idx="1677">
                  <c:v>2</c:v>
                </c:pt>
                <c:pt idx="1678">
                  <c:v>2</c:v>
                </c:pt>
                <c:pt idx="1679">
                  <c:v>2</c:v>
                </c:pt>
                <c:pt idx="1680">
                  <c:v>4</c:v>
                </c:pt>
                <c:pt idx="1681">
                  <c:v>2</c:v>
                </c:pt>
                <c:pt idx="1682">
                  <c:v>2</c:v>
                </c:pt>
                <c:pt idx="1683">
                  <c:v>2</c:v>
                </c:pt>
                <c:pt idx="1684">
                  <c:v>2</c:v>
                </c:pt>
                <c:pt idx="1685">
                  <c:v>2</c:v>
                </c:pt>
                <c:pt idx="1686">
                  <c:v>2</c:v>
                </c:pt>
                <c:pt idx="1687">
                  <c:v>2</c:v>
                </c:pt>
                <c:pt idx="1688">
                  <c:v>3</c:v>
                </c:pt>
                <c:pt idx="1689">
                  <c:v>2</c:v>
                </c:pt>
                <c:pt idx="1690">
                  <c:v>5</c:v>
                </c:pt>
                <c:pt idx="1691">
                  <c:v>7</c:v>
                </c:pt>
                <c:pt idx="1692">
                  <c:v>3</c:v>
                </c:pt>
                <c:pt idx="1693">
                  <c:v>3</c:v>
                </c:pt>
                <c:pt idx="1694">
                  <c:v>6</c:v>
                </c:pt>
                <c:pt idx="1695">
                  <c:v>66</c:v>
                </c:pt>
                <c:pt idx="1696">
                  <c:v>4</c:v>
                </c:pt>
                <c:pt idx="1697">
                  <c:v>2</c:v>
                </c:pt>
                <c:pt idx="1698">
                  <c:v>2</c:v>
                </c:pt>
                <c:pt idx="1699">
                  <c:v>2</c:v>
                </c:pt>
                <c:pt idx="1700">
                  <c:v>2</c:v>
                </c:pt>
                <c:pt idx="1701">
                  <c:v>2</c:v>
                </c:pt>
                <c:pt idx="1702">
                  <c:v>2</c:v>
                </c:pt>
                <c:pt idx="1703">
                  <c:v>2</c:v>
                </c:pt>
                <c:pt idx="1704">
                  <c:v>2</c:v>
                </c:pt>
                <c:pt idx="1705">
                  <c:v>2</c:v>
                </c:pt>
                <c:pt idx="1706">
                  <c:v>2</c:v>
                </c:pt>
                <c:pt idx="1707">
                  <c:v>2</c:v>
                </c:pt>
                <c:pt idx="1708">
                  <c:v>5</c:v>
                </c:pt>
                <c:pt idx="1709">
                  <c:v>2</c:v>
                </c:pt>
                <c:pt idx="1710">
                  <c:v>2</c:v>
                </c:pt>
                <c:pt idx="1711">
                  <c:v>2</c:v>
                </c:pt>
                <c:pt idx="1712">
                  <c:v>2</c:v>
                </c:pt>
                <c:pt idx="1713">
                  <c:v>2</c:v>
                </c:pt>
                <c:pt idx="1714">
                  <c:v>2</c:v>
                </c:pt>
                <c:pt idx="1715">
                  <c:v>2</c:v>
                </c:pt>
                <c:pt idx="1716">
                  <c:v>2</c:v>
                </c:pt>
                <c:pt idx="1717">
                  <c:v>2</c:v>
                </c:pt>
                <c:pt idx="1718">
                  <c:v>4</c:v>
                </c:pt>
                <c:pt idx="1719">
                  <c:v>2</c:v>
                </c:pt>
                <c:pt idx="1720">
                  <c:v>16</c:v>
                </c:pt>
                <c:pt idx="1721">
                  <c:v>12</c:v>
                </c:pt>
                <c:pt idx="1722">
                  <c:v>2</c:v>
                </c:pt>
                <c:pt idx="1723">
                  <c:v>2</c:v>
                </c:pt>
                <c:pt idx="1724">
                  <c:v>4</c:v>
                </c:pt>
                <c:pt idx="1725">
                  <c:v>2</c:v>
                </c:pt>
                <c:pt idx="1726">
                  <c:v>2</c:v>
                </c:pt>
                <c:pt idx="1727">
                  <c:v>2</c:v>
                </c:pt>
                <c:pt idx="1728">
                  <c:v>2</c:v>
                </c:pt>
                <c:pt idx="1729">
                  <c:v>2</c:v>
                </c:pt>
                <c:pt idx="1730">
                  <c:v>2</c:v>
                </c:pt>
                <c:pt idx="1731">
                  <c:v>2</c:v>
                </c:pt>
                <c:pt idx="1732">
                  <c:v>4</c:v>
                </c:pt>
                <c:pt idx="1733">
                  <c:v>2</c:v>
                </c:pt>
                <c:pt idx="1734">
                  <c:v>2</c:v>
                </c:pt>
                <c:pt idx="1735">
                  <c:v>4</c:v>
                </c:pt>
                <c:pt idx="1736">
                  <c:v>2</c:v>
                </c:pt>
                <c:pt idx="1737">
                  <c:v>2</c:v>
                </c:pt>
                <c:pt idx="1738">
                  <c:v>2</c:v>
                </c:pt>
                <c:pt idx="1739">
                  <c:v>11</c:v>
                </c:pt>
                <c:pt idx="1740">
                  <c:v>4</c:v>
                </c:pt>
                <c:pt idx="1741">
                  <c:v>41</c:v>
                </c:pt>
                <c:pt idx="1742">
                  <c:v>2</c:v>
                </c:pt>
                <c:pt idx="1743">
                  <c:v>2</c:v>
                </c:pt>
                <c:pt idx="1744">
                  <c:v>2</c:v>
                </c:pt>
                <c:pt idx="1745">
                  <c:v>2</c:v>
                </c:pt>
                <c:pt idx="1746">
                  <c:v>2</c:v>
                </c:pt>
                <c:pt idx="1747">
                  <c:v>2</c:v>
                </c:pt>
                <c:pt idx="1748">
                  <c:v>4</c:v>
                </c:pt>
                <c:pt idx="1749">
                  <c:v>2</c:v>
                </c:pt>
                <c:pt idx="1750">
                  <c:v>4</c:v>
                </c:pt>
                <c:pt idx="1751">
                  <c:v>2</c:v>
                </c:pt>
                <c:pt idx="1752">
                  <c:v>4</c:v>
                </c:pt>
                <c:pt idx="1753">
                  <c:v>19</c:v>
                </c:pt>
                <c:pt idx="1754">
                  <c:v>2</c:v>
                </c:pt>
                <c:pt idx="1755">
                  <c:v>2</c:v>
                </c:pt>
                <c:pt idx="1756">
                  <c:v>2</c:v>
                </c:pt>
                <c:pt idx="1757">
                  <c:v>2</c:v>
                </c:pt>
                <c:pt idx="1758">
                  <c:v>7</c:v>
                </c:pt>
                <c:pt idx="1759">
                  <c:v>6</c:v>
                </c:pt>
                <c:pt idx="1760">
                  <c:v>2</c:v>
                </c:pt>
                <c:pt idx="1761">
                  <c:v>6</c:v>
                </c:pt>
                <c:pt idx="1762">
                  <c:v>3</c:v>
                </c:pt>
                <c:pt idx="1763">
                  <c:v>8</c:v>
                </c:pt>
                <c:pt idx="1764">
                  <c:v>25</c:v>
                </c:pt>
                <c:pt idx="1765">
                  <c:v>3</c:v>
                </c:pt>
                <c:pt idx="1766">
                  <c:v>13</c:v>
                </c:pt>
                <c:pt idx="1767">
                  <c:v>3</c:v>
                </c:pt>
                <c:pt idx="1768">
                  <c:v>4</c:v>
                </c:pt>
                <c:pt idx="1769">
                  <c:v>19</c:v>
                </c:pt>
                <c:pt idx="1770">
                  <c:v>11</c:v>
                </c:pt>
                <c:pt idx="1771">
                  <c:v>2</c:v>
                </c:pt>
                <c:pt idx="1772">
                  <c:v>2</c:v>
                </c:pt>
                <c:pt idx="1773">
                  <c:v>3</c:v>
                </c:pt>
                <c:pt idx="1774">
                  <c:v>11</c:v>
                </c:pt>
                <c:pt idx="1775">
                  <c:v>5</c:v>
                </c:pt>
                <c:pt idx="1776">
                  <c:v>2</c:v>
                </c:pt>
                <c:pt idx="1777">
                  <c:v>2</c:v>
                </c:pt>
                <c:pt idx="1778">
                  <c:v>2</c:v>
                </c:pt>
                <c:pt idx="1779">
                  <c:v>2</c:v>
                </c:pt>
                <c:pt idx="1780">
                  <c:v>3</c:v>
                </c:pt>
                <c:pt idx="1781">
                  <c:v>2</c:v>
                </c:pt>
                <c:pt idx="1782">
                  <c:v>5</c:v>
                </c:pt>
                <c:pt idx="1783">
                  <c:v>3</c:v>
                </c:pt>
                <c:pt idx="1784">
                  <c:v>2</c:v>
                </c:pt>
                <c:pt idx="1785">
                  <c:v>2</c:v>
                </c:pt>
                <c:pt idx="1786">
                  <c:v>4</c:v>
                </c:pt>
                <c:pt idx="1787">
                  <c:v>2</c:v>
                </c:pt>
                <c:pt idx="1788">
                  <c:v>2</c:v>
                </c:pt>
                <c:pt idx="1789">
                  <c:v>2</c:v>
                </c:pt>
                <c:pt idx="1790">
                  <c:v>4</c:v>
                </c:pt>
                <c:pt idx="1791">
                  <c:v>2</c:v>
                </c:pt>
                <c:pt idx="1792">
                  <c:v>10</c:v>
                </c:pt>
                <c:pt idx="1793">
                  <c:v>2</c:v>
                </c:pt>
                <c:pt idx="1794">
                  <c:v>5</c:v>
                </c:pt>
                <c:pt idx="1795">
                  <c:v>4</c:v>
                </c:pt>
                <c:pt idx="1796">
                  <c:v>4</c:v>
                </c:pt>
                <c:pt idx="1797">
                  <c:v>14</c:v>
                </c:pt>
                <c:pt idx="1798">
                  <c:v>9</c:v>
                </c:pt>
                <c:pt idx="1799">
                  <c:v>9</c:v>
                </c:pt>
                <c:pt idx="1800">
                  <c:v>27</c:v>
                </c:pt>
                <c:pt idx="1801">
                  <c:v>50</c:v>
                </c:pt>
                <c:pt idx="1802">
                  <c:v>22</c:v>
                </c:pt>
                <c:pt idx="1803">
                  <c:v>2</c:v>
                </c:pt>
                <c:pt idx="1804">
                  <c:v>3</c:v>
                </c:pt>
                <c:pt idx="1805">
                  <c:v>2</c:v>
                </c:pt>
                <c:pt idx="1806">
                  <c:v>7</c:v>
                </c:pt>
                <c:pt idx="1807">
                  <c:v>2</c:v>
                </c:pt>
                <c:pt idx="1808">
                  <c:v>2</c:v>
                </c:pt>
                <c:pt idx="1809">
                  <c:v>3</c:v>
                </c:pt>
                <c:pt idx="1810">
                  <c:v>2</c:v>
                </c:pt>
                <c:pt idx="1811">
                  <c:v>14</c:v>
                </c:pt>
                <c:pt idx="1812">
                  <c:v>3</c:v>
                </c:pt>
                <c:pt idx="1813">
                  <c:v>2</c:v>
                </c:pt>
                <c:pt idx="1814">
                  <c:v>6</c:v>
                </c:pt>
                <c:pt idx="1815">
                  <c:v>2</c:v>
                </c:pt>
                <c:pt idx="1816">
                  <c:v>7</c:v>
                </c:pt>
                <c:pt idx="1817">
                  <c:v>2</c:v>
                </c:pt>
                <c:pt idx="1818">
                  <c:v>2</c:v>
                </c:pt>
                <c:pt idx="1819">
                  <c:v>2</c:v>
                </c:pt>
                <c:pt idx="1820">
                  <c:v>2</c:v>
                </c:pt>
                <c:pt idx="1821">
                  <c:v>2</c:v>
                </c:pt>
                <c:pt idx="1822">
                  <c:v>2</c:v>
                </c:pt>
                <c:pt idx="1823">
                  <c:v>2</c:v>
                </c:pt>
                <c:pt idx="1824">
                  <c:v>2</c:v>
                </c:pt>
                <c:pt idx="1825">
                  <c:v>2</c:v>
                </c:pt>
                <c:pt idx="1826">
                  <c:v>2</c:v>
                </c:pt>
                <c:pt idx="1827">
                  <c:v>2</c:v>
                </c:pt>
                <c:pt idx="1828">
                  <c:v>2</c:v>
                </c:pt>
                <c:pt idx="1829">
                  <c:v>2</c:v>
                </c:pt>
                <c:pt idx="1830">
                  <c:v>2</c:v>
                </c:pt>
                <c:pt idx="1831">
                  <c:v>2</c:v>
                </c:pt>
                <c:pt idx="1832">
                  <c:v>2</c:v>
                </c:pt>
                <c:pt idx="1833">
                  <c:v>2</c:v>
                </c:pt>
                <c:pt idx="1834">
                  <c:v>2</c:v>
                </c:pt>
                <c:pt idx="1835">
                  <c:v>2</c:v>
                </c:pt>
                <c:pt idx="1836">
                  <c:v>2</c:v>
                </c:pt>
                <c:pt idx="1837">
                  <c:v>37</c:v>
                </c:pt>
                <c:pt idx="1838">
                  <c:v>2</c:v>
                </c:pt>
                <c:pt idx="1839">
                  <c:v>2</c:v>
                </c:pt>
                <c:pt idx="1840">
                  <c:v>2</c:v>
                </c:pt>
                <c:pt idx="1841">
                  <c:v>2</c:v>
                </c:pt>
                <c:pt idx="1842">
                  <c:v>46</c:v>
                </c:pt>
                <c:pt idx="1843">
                  <c:v>2</c:v>
                </c:pt>
                <c:pt idx="1844">
                  <c:v>2</c:v>
                </c:pt>
                <c:pt idx="1845">
                  <c:v>2</c:v>
                </c:pt>
                <c:pt idx="1846">
                  <c:v>9</c:v>
                </c:pt>
                <c:pt idx="1847">
                  <c:v>2</c:v>
                </c:pt>
                <c:pt idx="1848">
                  <c:v>10</c:v>
                </c:pt>
                <c:pt idx="1849">
                  <c:v>3</c:v>
                </c:pt>
                <c:pt idx="1850">
                  <c:v>4</c:v>
                </c:pt>
                <c:pt idx="1851">
                  <c:v>3</c:v>
                </c:pt>
                <c:pt idx="1852">
                  <c:v>2</c:v>
                </c:pt>
                <c:pt idx="1853">
                  <c:v>2</c:v>
                </c:pt>
                <c:pt idx="1854">
                  <c:v>7</c:v>
                </c:pt>
                <c:pt idx="1855">
                  <c:v>2</c:v>
                </c:pt>
                <c:pt idx="1856">
                  <c:v>6</c:v>
                </c:pt>
                <c:pt idx="1857">
                  <c:v>2</c:v>
                </c:pt>
                <c:pt idx="1858">
                  <c:v>2</c:v>
                </c:pt>
                <c:pt idx="1859">
                  <c:v>4</c:v>
                </c:pt>
                <c:pt idx="1860">
                  <c:v>3</c:v>
                </c:pt>
                <c:pt idx="1861">
                  <c:v>3</c:v>
                </c:pt>
                <c:pt idx="1862">
                  <c:v>2</c:v>
                </c:pt>
                <c:pt idx="1863">
                  <c:v>2</c:v>
                </c:pt>
                <c:pt idx="1864">
                  <c:v>2</c:v>
                </c:pt>
                <c:pt idx="1865">
                  <c:v>2</c:v>
                </c:pt>
                <c:pt idx="1866">
                  <c:v>2</c:v>
                </c:pt>
                <c:pt idx="1867">
                  <c:v>2</c:v>
                </c:pt>
                <c:pt idx="1868">
                  <c:v>5</c:v>
                </c:pt>
                <c:pt idx="1869">
                  <c:v>2</c:v>
                </c:pt>
                <c:pt idx="1870">
                  <c:v>8</c:v>
                </c:pt>
                <c:pt idx="1871">
                  <c:v>2</c:v>
                </c:pt>
                <c:pt idx="1872">
                  <c:v>2</c:v>
                </c:pt>
                <c:pt idx="1873">
                  <c:v>2</c:v>
                </c:pt>
                <c:pt idx="1874">
                  <c:v>2</c:v>
                </c:pt>
                <c:pt idx="1875">
                  <c:v>4</c:v>
                </c:pt>
                <c:pt idx="1876">
                  <c:v>2</c:v>
                </c:pt>
                <c:pt idx="1877">
                  <c:v>15</c:v>
                </c:pt>
                <c:pt idx="1878">
                  <c:v>3</c:v>
                </c:pt>
                <c:pt idx="1879">
                  <c:v>2</c:v>
                </c:pt>
                <c:pt idx="1880">
                  <c:v>2</c:v>
                </c:pt>
                <c:pt idx="1881">
                  <c:v>6</c:v>
                </c:pt>
                <c:pt idx="1882">
                  <c:v>2</c:v>
                </c:pt>
                <c:pt idx="1883">
                  <c:v>2</c:v>
                </c:pt>
                <c:pt idx="1884">
                  <c:v>2</c:v>
                </c:pt>
                <c:pt idx="1885">
                  <c:v>2</c:v>
                </c:pt>
                <c:pt idx="1886">
                  <c:v>2</c:v>
                </c:pt>
                <c:pt idx="1887">
                  <c:v>2</c:v>
                </c:pt>
                <c:pt idx="1888">
                  <c:v>7</c:v>
                </c:pt>
                <c:pt idx="1889">
                  <c:v>2</c:v>
                </c:pt>
                <c:pt idx="1890">
                  <c:v>2</c:v>
                </c:pt>
                <c:pt idx="1891">
                  <c:v>2</c:v>
                </c:pt>
                <c:pt idx="1892">
                  <c:v>2</c:v>
                </c:pt>
                <c:pt idx="1893">
                  <c:v>2</c:v>
                </c:pt>
                <c:pt idx="1894">
                  <c:v>2</c:v>
                </c:pt>
                <c:pt idx="1895">
                  <c:v>2</c:v>
                </c:pt>
                <c:pt idx="1896">
                  <c:v>2</c:v>
                </c:pt>
                <c:pt idx="1897">
                  <c:v>2</c:v>
                </c:pt>
                <c:pt idx="1898">
                  <c:v>14</c:v>
                </c:pt>
                <c:pt idx="1899">
                  <c:v>2</c:v>
                </c:pt>
                <c:pt idx="1900">
                  <c:v>2</c:v>
                </c:pt>
                <c:pt idx="1901">
                  <c:v>2</c:v>
                </c:pt>
                <c:pt idx="1902">
                  <c:v>2</c:v>
                </c:pt>
                <c:pt idx="1903">
                  <c:v>2</c:v>
                </c:pt>
                <c:pt idx="1904">
                  <c:v>10</c:v>
                </c:pt>
                <c:pt idx="1905">
                  <c:v>2</c:v>
                </c:pt>
                <c:pt idx="1906">
                  <c:v>2</c:v>
                </c:pt>
                <c:pt idx="1907">
                  <c:v>2</c:v>
                </c:pt>
                <c:pt idx="1908">
                  <c:v>2</c:v>
                </c:pt>
                <c:pt idx="1909">
                  <c:v>7</c:v>
                </c:pt>
                <c:pt idx="1910">
                  <c:v>2</c:v>
                </c:pt>
                <c:pt idx="1911">
                  <c:v>2</c:v>
                </c:pt>
                <c:pt idx="1912">
                  <c:v>7</c:v>
                </c:pt>
                <c:pt idx="1913">
                  <c:v>2</c:v>
                </c:pt>
                <c:pt idx="1914">
                  <c:v>49</c:v>
                </c:pt>
                <c:pt idx="1915">
                  <c:v>2</c:v>
                </c:pt>
                <c:pt idx="1916">
                  <c:v>3</c:v>
                </c:pt>
                <c:pt idx="1917">
                  <c:v>2</c:v>
                </c:pt>
                <c:pt idx="1918">
                  <c:v>2</c:v>
                </c:pt>
                <c:pt idx="1919">
                  <c:v>2</c:v>
                </c:pt>
                <c:pt idx="1920">
                  <c:v>4</c:v>
                </c:pt>
                <c:pt idx="1921">
                  <c:v>2</c:v>
                </c:pt>
                <c:pt idx="1922">
                  <c:v>2</c:v>
                </c:pt>
                <c:pt idx="1923">
                  <c:v>2</c:v>
                </c:pt>
                <c:pt idx="1924">
                  <c:v>2</c:v>
                </c:pt>
                <c:pt idx="1925">
                  <c:v>2</c:v>
                </c:pt>
                <c:pt idx="1926">
                  <c:v>2</c:v>
                </c:pt>
                <c:pt idx="1927">
                  <c:v>2</c:v>
                </c:pt>
                <c:pt idx="1928">
                  <c:v>2</c:v>
                </c:pt>
                <c:pt idx="1929">
                  <c:v>2</c:v>
                </c:pt>
                <c:pt idx="1930">
                  <c:v>7</c:v>
                </c:pt>
                <c:pt idx="1931">
                  <c:v>2</c:v>
                </c:pt>
                <c:pt idx="1932">
                  <c:v>2</c:v>
                </c:pt>
                <c:pt idx="1933">
                  <c:v>2</c:v>
                </c:pt>
                <c:pt idx="1934">
                  <c:v>7</c:v>
                </c:pt>
                <c:pt idx="1935">
                  <c:v>3</c:v>
                </c:pt>
                <c:pt idx="1936">
                  <c:v>7</c:v>
                </c:pt>
                <c:pt idx="1937">
                  <c:v>12</c:v>
                </c:pt>
                <c:pt idx="1938">
                  <c:v>8</c:v>
                </c:pt>
                <c:pt idx="1939">
                  <c:v>33</c:v>
                </c:pt>
                <c:pt idx="1940">
                  <c:v>7</c:v>
                </c:pt>
                <c:pt idx="1941">
                  <c:v>4</c:v>
                </c:pt>
                <c:pt idx="1942">
                  <c:v>3</c:v>
                </c:pt>
                <c:pt idx="1943">
                  <c:v>7</c:v>
                </c:pt>
                <c:pt idx="1944">
                  <c:v>4</c:v>
                </c:pt>
                <c:pt idx="1945">
                  <c:v>7</c:v>
                </c:pt>
                <c:pt idx="1946">
                  <c:v>12</c:v>
                </c:pt>
                <c:pt idx="1947">
                  <c:v>4</c:v>
                </c:pt>
                <c:pt idx="1948">
                  <c:v>4</c:v>
                </c:pt>
                <c:pt idx="1949">
                  <c:v>11</c:v>
                </c:pt>
                <c:pt idx="1950">
                  <c:v>2</c:v>
                </c:pt>
                <c:pt idx="1951">
                  <c:v>5</c:v>
                </c:pt>
                <c:pt idx="1952">
                  <c:v>2</c:v>
                </c:pt>
                <c:pt idx="1953">
                  <c:v>2</c:v>
                </c:pt>
                <c:pt idx="1954">
                  <c:v>5</c:v>
                </c:pt>
                <c:pt idx="1955">
                  <c:v>2</c:v>
                </c:pt>
                <c:pt idx="1956">
                  <c:v>2</c:v>
                </c:pt>
                <c:pt idx="1957">
                  <c:v>4</c:v>
                </c:pt>
                <c:pt idx="1958">
                  <c:v>5</c:v>
                </c:pt>
                <c:pt idx="1959">
                  <c:v>2</c:v>
                </c:pt>
                <c:pt idx="1960">
                  <c:v>4</c:v>
                </c:pt>
                <c:pt idx="1961">
                  <c:v>55</c:v>
                </c:pt>
                <c:pt idx="1962">
                  <c:v>56</c:v>
                </c:pt>
                <c:pt idx="1963">
                  <c:v>4</c:v>
                </c:pt>
                <c:pt idx="1964">
                  <c:v>38</c:v>
                </c:pt>
                <c:pt idx="1965">
                  <c:v>131</c:v>
                </c:pt>
                <c:pt idx="1966">
                  <c:v>2</c:v>
                </c:pt>
                <c:pt idx="1967">
                  <c:v>12</c:v>
                </c:pt>
                <c:pt idx="1968">
                  <c:v>2</c:v>
                </c:pt>
                <c:pt idx="1969">
                  <c:v>4</c:v>
                </c:pt>
                <c:pt idx="1970">
                  <c:v>2</c:v>
                </c:pt>
                <c:pt idx="1971">
                  <c:v>2</c:v>
                </c:pt>
                <c:pt idx="1972">
                  <c:v>2</c:v>
                </c:pt>
                <c:pt idx="1973">
                  <c:v>2</c:v>
                </c:pt>
                <c:pt idx="1974">
                  <c:v>4</c:v>
                </c:pt>
                <c:pt idx="1975">
                  <c:v>6</c:v>
                </c:pt>
                <c:pt idx="1976">
                  <c:v>2</c:v>
                </c:pt>
                <c:pt idx="1977">
                  <c:v>3</c:v>
                </c:pt>
                <c:pt idx="1978">
                  <c:v>10</c:v>
                </c:pt>
                <c:pt idx="1979">
                  <c:v>4</c:v>
                </c:pt>
                <c:pt idx="1980">
                  <c:v>6</c:v>
                </c:pt>
                <c:pt idx="1981">
                  <c:v>2</c:v>
                </c:pt>
                <c:pt idx="1982">
                  <c:v>2</c:v>
                </c:pt>
                <c:pt idx="1983">
                  <c:v>2</c:v>
                </c:pt>
                <c:pt idx="1984">
                  <c:v>2</c:v>
                </c:pt>
                <c:pt idx="1985">
                  <c:v>12</c:v>
                </c:pt>
                <c:pt idx="1986">
                  <c:v>2</c:v>
                </c:pt>
                <c:pt idx="1987">
                  <c:v>2</c:v>
                </c:pt>
                <c:pt idx="1988">
                  <c:v>2</c:v>
                </c:pt>
                <c:pt idx="1989">
                  <c:v>2</c:v>
                </c:pt>
                <c:pt idx="1990">
                  <c:v>6</c:v>
                </c:pt>
                <c:pt idx="1991">
                  <c:v>2</c:v>
                </c:pt>
                <c:pt idx="1992">
                  <c:v>2</c:v>
                </c:pt>
                <c:pt idx="1993">
                  <c:v>2</c:v>
                </c:pt>
                <c:pt idx="1994">
                  <c:v>2</c:v>
                </c:pt>
                <c:pt idx="1995">
                  <c:v>2</c:v>
                </c:pt>
                <c:pt idx="1996">
                  <c:v>4</c:v>
                </c:pt>
                <c:pt idx="1997">
                  <c:v>2</c:v>
                </c:pt>
                <c:pt idx="1998">
                  <c:v>2</c:v>
                </c:pt>
                <c:pt idx="1999">
                  <c:v>2</c:v>
                </c:pt>
                <c:pt idx="2000">
                  <c:v>2</c:v>
                </c:pt>
                <c:pt idx="2001">
                  <c:v>2</c:v>
                </c:pt>
                <c:pt idx="2002">
                  <c:v>2</c:v>
                </c:pt>
                <c:pt idx="2003">
                  <c:v>4</c:v>
                </c:pt>
                <c:pt idx="2004">
                  <c:v>2</c:v>
                </c:pt>
                <c:pt idx="2005">
                  <c:v>2</c:v>
                </c:pt>
                <c:pt idx="2006">
                  <c:v>2</c:v>
                </c:pt>
                <c:pt idx="2007">
                  <c:v>2</c:v>
                </c:pt>
                <c:pt idx="2008">
                  <c:v>2</c:v>
                </c:pt>
                <c:pt idx="2009">
                  <c:v>2</c:v>
                </c:pt>
                <c:pt idx="2010">
                  <c:v>8</c:v>
                </c:pt>
                <c:pt idx="2011">
                  <c:v>3</c:v>
                </c:pt>
                <c:pt idx="2012">
                  <c:v>14</c:v>
                </c:pt>
                <c:pt idx="2013">
                  <c:v>2</c:v>
                </c:pt>
                <c:pt idx="2014">
                  <c:v>2</c:v>
                </c:pt>
                <c:pt idx="2015">
                  <c:v>6</c:v>
                </c:pt>
                <c:pt idx="2016">
                  <c:v>2</c:v>
                </c:pt>
                <c:pt idx="2017">
                  <c:v>4</c:v>
                </c:pt>
                <c:pt idx="2018">
                  <c:v>23</c:v>
                </c:pt>
                <c:pt idx="2019">
                  <c:v>8</c:v>
                </c:pt>
                <c:pt idx="2020">
                  <c:v>11</c:v>
                </c:pt>
                <c:pt idx="2021">
                  <c:v>2</c:v>
                </c:pt>
                <c:pt idx="2022">
                  <c:v>2</c:v>
                </c:pt>
                <c:pt idx="2023">
                  <c:v>4</c:v>
                </c:pt>
                <c:pt idx="2024">
                  <c:v>2</c:v>
                </c:pt>
                <c:pt idx="2025">
                  <c:v>2</c:v>
                </c:pt>
                <c:pt idx="2026">
                  <c:v>6</c:v>
                </c:pt>
                <c:pt idx="2027">
                  <c:v>2</c:v>
                </c:pt>
                <c:pt idx="2028">
                  <c:v>2</c:v>
                </c:pt>
                <c:pt idx="2029">
                  <c:v>2</c:v>
                </c:pt>
                <c:pt idx="2030">
                  <c:v>2</c:v>
                </c:pt>
                <c:pt idx="2031">
                  <c:v>2</c:v>
                </c:pt>
                <c:pt idx="2032">
                  <c:v>2</c:v>
                </c:pt>
                <c:pt idx="2033">
                  <c:v>2</c:v>
                </c:pt>
                <c:pt idx="2034">
                  <c:v>2</c:v>
                </c:pt>
                <c:pt idx="2035">
                  <c:v>2</c:v>
                </c:pt>
                <c:pt idx="2036">
                  <c:v>2</c:v>
                </c:pt>
                <c:pt idx="2037">
                  <c:v>14</c:v>
                </c:pt>
                <c:pt idx="2038">
                  <c:v>16</c:v>
                </c:pt>
                <c:pt idx="2039">
                  <c:v>2</c:v>
                </c:pt>
                <c:pt idx="2040">
                  <c:v>2</c:v>
                </c:pt>
                <c:pt idx="2041">
                  <c:v>2</c:v>
                </c:pt>
                <c:pt idx="2042">
                  <c:v>4</c:v>
                </c:pt>
                <c:pt idx="2043">
                  <c:v>2</c:v>
                </c:pt>
                <c:pt idx="2044">
                  <c:v>7</c:v>
                </c:pt>
                <c:pt idx="2045">
                  <c:v>11</c:v>
                </c:pt>
                <c:pt idx="2046">
                  <c:v>7</c:v>
                </c:pt>
                <c:pt idx="2047">
                  <c:v>2</c:v>
                </c:pt>
                <c:pt idx="2048">
                  <c:v>11</c:v>
                </c:pt>
                <c:pt idx="2049">
                  <c:v>2</c:v>
                </c:pt>
                <c:pt idx="2050">
                  <c:v>2</c:v>
                </c:pt>
                <c:pt idx="2051">
                  <c:v>2</c:v>
                </c:pt>
                <c:pt idx="2052">
                  <c:v>2</c:v>
                </c:pt>
                <c:pt idx="2053">
                  <c:v>2</c:v>
                </c:pt>
                <c:pt idx="2054">
                  <c:v>2</c:v>
                </c:pt>
                <c:pt idx="2055">
                  <c:v>14</c:v>
                </c:pt>
                <c:pt idx="2056">
                  <c:v>2</c:v>
                </c:pt>
                <c:pt idx="2057">
                  <c:v>2</c:v>
                </c:pt>
                <c:pt idx="2058">
                  <c:v>2</c:v>
                </c:pt>
                <c:pt idx="2059">
                  <c:v>3</c:v>
                </c:pt>
                <c:pt idx="2060">
                  <c:v>2</c:v>
                </c:pt>
                <c:pt idx="2061">
                  <c:v>4</c:v>
                </c:pt>
                <c:pt idx="2062">
                  <c:v>2</c:v>
                </c:pt>
                <c:pt idx="2063">
                  <c:v>2</c:v>
                </c:pt>
                <c:pt idx="2064">
                  <c:v>28</c:v>
                </c:pt>
                <c:pt idx="2065">
                  <c:v>119</c:v>
                </c:pt>
                <c:pt idx="2066">
                  <c:v>157</c:v>
                </c:pt>
                <c:pt idx="2067">
                  <c:v>2</c:v>
                </c:pt>
                <c:pt idx="2068">
                  <c:v>2</c:v>
                </c:pt>
                <c:pt idx="2069">
                  <c:v>194</c:v>
                </c:pt>
                <c:pt idx="2070">
                  <c:v>10</c:v>
                </c:pt>
                <c:pt idx="2071">
                  <c:v>6</c:v>
                </c:pt>
                <c:pt idx="2072">
                  <c:v>8</c:v>
                </c:pt>
                <c:pt idx="2073">
                  <c:v>2</c:v>
                </c:pt>
                <c:pt idx="2074">
                  <c:v>2</c:v>
                </c:pt>
                <c:pt idx="2075">
                  <c:v>6</c:v>
                </c:pt>
                <c:pt idx="2076">
                  <c:v>4</c:v>
                </c:pt>
                <c:pt idx="2077">
                  <c:v>2</c:v>
                </c:pt>
                <c:pt idx="2078">
                  <c:v>2</c:v>
                </c:pt>
                <c:pt idx="2079">
                  <c:v>2</c:v>
                </c:pt>
                <c:pt idx="2080">
                  <c:v>2</c:v>
                </c:pt>
                <c:pt idx="2081">
                  <c:v>2</c:v>
                </c:pt>
                <c:pt idx="2082">
                  <c:v>2</c:v>
                </c:pt>
                <c:pt idx="2083">
                  <c:v>4</c:v>
                </c:pt>
                <c:pt idx="2084">
                  <c:v>2</c:v>
                </c:pt>
                <c:pt idx="2085">
                  <c:v>58</c:v>
                </c:pt>
                <c:pt idx="2086">
                  <c:v>2</c:v>
                </c:pt>
                <c:pt idx="2087">
                  <c:v>2</c:v>
                </c:pt>
                <c:pt idx="2088">
                  <c:v>3</c:v>
                </c:pt>
                <c:pt idx="2089">
                  <c:v>2</c:v>
                </c:pt>
                <c:pt idx="2090">
                  <c:v>6</c:v>
                </c:pt>
                <c:pt idx="2091">
                  <c:v>5</c:v>
                </c:pt>
                <c:pt idx="2092">
                  <c:v>2</c:v>
                </c:pt>
                <c:pt idx="2093">
                  <c:v>2</c:v>
                </c:pt>
                <c:pt idx="2094">
                  <c:v>2</c:v>
                </c:pt>
                <c:pt idx="2095">
                  <c:v>2</c:v>
                </c:pt>
                <c:pt idx="2096">
                  <c:v>2</c:v>
                </c:pt>
                <c:pt idx="2097">
                  <c:v>3</c:v>
                </c:pt>
                <c:pt idx="2098">
                  <c:v>2</c:v>
                </c:pt>
                <c:pt idx="2099">
                  <c:v>2</c:v>
                </c:pt>
                <c:pt idx="2100">
                  <c:v>2</c:v>
                </c:pt>
                <c:pt idx="2101">
                  <c:v>2</c:v>
                </c:pt>
                <c:pt idx="2102">
                  <c:v>2</c:v>
                </c:pt>
                <c:pt idx="2103">
                  <c:v>6</c:v>
                </c:pt>
                <c:pt idx="2104">
                  <c:v>2</c:v>
                </c:pt>
                <c:pt idx="2105">
                  <c:v>2</c:v>
                </c:pt>
                <c:pt idx="2106">
                  <c:v>2</c:v>
                </c:pt>
                <c:pt idx="2107">
                  <c:v>2</c:v>
                </c:pt>
                <c:pt idx="2108">
                  <c:v>2</c:v>
                </c:pt>
                <c:pt idx="2109">
                  <c:v>2</c:v>
                </c:pt>
                <c:pt idx="2110">
                  <c:v>2</c:v>
                </c:pt>
                <c:pt idx="2111">
                  <c:v>2</c:v>
                </c:pt>
                <c:pt idx="2112">
                  <c:v>2</c:v>
                </c:pt>
                <c:pt idx="2113">
                  <c:v>2</c:v>
                </c:pt>
                <c:pt idx="2114">
                  <c:v>2</c:v>
                </c:pt>
                <c:pt idx="2115">
                  <c:v>2</c:v>
                </c:pt>
                <c:pt idx="2116">
                  <c:v>2</c:v>
                </c:pt>
                <c:pt idx="2117">
                  <c:v>7</c:v>
                </c:pt>
                <c:pt idx="2118">
                  <c:v>2</c:v>
                </c:pt>
                <c:pt idx="2119">
                  <c:v>16</c:v>
                </c:pt>
                <c:pt idx="2120">
                  <c:v>3</c:v>
                </c:pt>
                <c:pt idx="2121">
                  <c:v>13</c:v>
                </c:pt>
                <c:pt idx="2122">
                  <c:v>18</c:v>
                </c:pt>
                <c:pt idx="2123">
                  <c:v>2</c:v>
                </c:pt>
                <c:pt idx="2124">
                  <c:v>11</c:v>
                </c:pt>
                <c:pt idx="2125">
                  <c:v>2</c:v>
                </c:pt>
                <c:pt idx="2126">
                  <c:v>2</c:v>
                </c:pt>
                <c:pt idx="2127">
                  <c:v>2</c:v>
                </c:pt>
                <c:pt idx="2128">
                  <c:v>2</c:v>
                </c:pt>
                <c:pt idx="2129">
                  <c:v>2</c:v>
                </c:pt>
                <c:pt idx="2130">
                  <c:v>2</c:v>
                </c:pt>
                <c:pt idx="2131">
                  <c:v>5</c:v>
                </c:pt>
                <c:pt idx="2132">
                  <c:v>2</c:v>
                </c:pt>
                <c:pt idx="2133">
                  <c:v>2</c:v>
                </c:pt>
                <c:pt idx="2134">
                  <c:v>2</c:v>
                </c:pt>
                <c:pt idx="2135">
                  <c:v>2</c:v>
                </c:pt>
                <c:pt idx="2136">
                  <c:v>2</c:v>
                </c:pt>
                <c:pt idx="2137">
                  <c:v>2</c:v>
                </c:pt>
                <c:pt idx="2138">
                  <c:v>4</c:v>
                </c:pt>
                <c:pt idx="2139">
                  <c:v>2</c:v>
                </c:pt>
                <c:pt idx="2140">
                  <c:v>2</c:v>
                </c:pt>
                <c:pt idx="2141">
                  <c:v>6</c:v>
                </c:pt>
                <c:pt idx="2142">
                  <c:v>10</c:v>
                </c:pt>
                <c:pt idx="2143">
                  <c:v>5</c:v>
                </c:pt>
                <c:pt idx="2144">
                  <c:v>10</c:v>
                </c:pt>
                <c:pt idx="2145">
                  <c:v>2</c:v>
                </c:pt>
                <c:pt idx="2146">
                  <c:v>5</c:v>
                </c:pt>
                <c:pt idx="2147">
                  <c:v>2</c:v>
                </c:pt>
                <c:pt idx="2148">
                  <c:v>5</c:v>
                </c:pt>
                <c:pt idx="2149">
                  <c:v>8</c:v>
                </c:pt>
                <c:pt idx="2150">
                  <c:v>3</c:v>
                </c:pt>
                <c:pt idx="2151">
                  <c:v>10</c:v>
                </c:pt>
                <c:pt idx="2152">
                  <c:v>4</c:v>
                </c:pt>
                <c:pt idx="2153">
                  <c:v>24</c:v>
                </c:pt>
                <c:pt idx="2154">
                  <c:v>12</c:v>
                </c:pt>
                <c:pt idx="2155">
                  <c:v>2</c:v>
                </c:pt>
                <c:pt idx="2156">
                  <c:v>2</c:v>
                </c:pt>
                <c:pt idx="2157">
                  <c:v>2</c:v>
                </c:pt>
                <c:pt idx="2158">
                  <c:v>2</c:v>
                </c:pt>
                <c:pt idx="2159">
                  <c:v>43</c:v>
                </c:pt>
                <c:pt idx="2160">
                  <c:v>2</c:v>
                </c:pt>
                <c:pt idx="2161">
                  <c:v>2</c:v>
                </c:pt>
                <c:pt idx="2162">
                  <c:v>37</c:v>
                </c:pt>
                <c:pt idx="2163">
                  <c:v>103</c:v>
                </c:pt>
                <c:pt idx="2164">
                  <c:v>63</c:v>
                </c:pt>
                <c:pt idx="2165">
                  <c:v>61</c:v>
                </c:pt>
                <c:pt idx="2166">
                  <c:v>2</c:v>
                </c:pt>
                <c:pt idx="2167">
                  <c:v>5</c:v>
                </c:pt>
                <c:pt idx="2168">
                  <c:v>2</c:v>
                </c:pt>
                <c:pt idx="2169">
                  <c:v>2</c:v>
                </c:pt>
                <c:pt idx="2170">
                  <c:v>2</c:v>
                </c:pt>
                <c:pt idx="2171">
                  <c:v>2</c:v>
                </c:pt>
                <c:pt idx="2172">
                  <c:v>14</c:v>
                </c:pt>
                <c:pt idx="2173">
                  <c:v>2</c:v>
                </c:pt>
                <c:pt idx="2174">
                  <c:v>19</c:v>
                </c:pt>
                <c:pt idx="2175">
                  <c:v>2</c:v>
                </c:pt>
                <c:pt idx="2176">
                  <c:v>5</c:v>
                </c:pt>
                <c:pt idx="2177">
                  <c:v>3</c:v>
                </c:pt>
                <c:pt idx="2178">
                  <c:v>5</c:v>
                </c:pt>
                <c:pt idx="2179">
                  <c:v>3</c:v>
                </c:pt>
                <c:pt idx="2180">
                  <c:v>18</c:v>
                </c:pt>
                <c:pt idx="2181">
                  <c:v>7</c:v>
                </c:pt>
                <c:pt idx="2182">
                  <c:v>5</c:v>
                </c:pt>
                <c:pt idx="2183">
                  <c:v>2</c:v>
                </c:pt>
                <c:pt idx="2184">
                  <c:v>2</c:v>
                </c:pt>
                <c:pt idx="2185">
                  <c:v>2</c:v>
                </c:pt>
                <c:pt idx="2186">
                  <c:v>3</c:v>
                </c:pt>
                <c:pt idx="2187">
                  <c:v>2</c:v>
                </c:pt>
                <c:pt idx="2188">
                  <c:v>5</c:v>
                </c:pt>
                <c:pt idx="2189">
                  <c:v>8</c:v>
                </c:pt>
                <c:pt idx="2190">
                  <c:v>2</c:v>
                </c:pt>
                <c:pt idx="2191">
                  <c:v>3</c:v>
                </c:pt>
                <c:pt idx="2192">
                  <c:v>5</c:v>
                </c:pt>
                <c:pt idx="2193">
                  <c:v>2</c:v>
                </c:pt>
                <c:pt idx="2194">
                  <c:v>10</c:v>
                </c:pt>
                <c:pt idx="2195">
                  <c:v>5</c:v>
                </c:pt>
                <c:pt idx="2196">
                  <c:v>3</c:v>
                </c:pt>
                <c:pt idx="2197">
                  <c:v>6</c:v>
                </c:pt>
                <c:pt idx="2198">
                  <c:v>5</c:v>
                </c:pt>
                <c:pt idx="2199">
                  <c:v>2</c:v>
                </c:pt>
                <c:pt idx="2200">
                  <c:v>2</c:v>
                </c:pt>
                <c:pt idx="2201">
                  <c:v>3</c:v>
                </c:pt>
                <c:pt idx="2202">
                  <c:v>2</c:v>
                </c:pt>
                <c:pt idx="2203">
                  <c:v>2</c:v>
                </c:pt>
                <c:pt idx="2204">
                  <c:v>4</c:v>
                </c:pt>
                <c:pt idx="2205">
                  <c:v>2</c:v>
                </c:pt>
                <c:pt idx="2206">
                  <c:v>6</c:v>
                </c:pt>
                <c:pt idx="2207">
                  <c:v>2</c:v>
                </c:pt>
                <c:pt idx="2208">
                  <c:v>42</c:v>
                </c:pt>
                <c:pt idx="2209">
                  <c:v>2</c:v>
                </c:pt>
                <c:pt idx="2210">
                  <c:v>31</c:v>
                </c:pt>
                <c:pt idx="2211">
                  <c:v>4</c:v>
                </c:pt>
                <c:pt idx="2212">
                  <c:v>3</c:v>
                </c:pt>
                <c:pt idx="2213">
                  <c:v>5</c:v>
                </c:pt>
                <c:pt idx="2214">
                  <c:v>3</c:v>
                </c:pt>
                <c:pt idx="2215">
                  <c:v>3</c:v>
                </c:pt>
                <c:pt idx="2216">
                  <c:v>3</c:v>
                </c:pt>
                <c:pt idx="2217">
                  <c:v>5</c:v>
                </c:pt>
                <c:pt idx="2218">
                  <c:v>5</c:v>
                </c:pt>
                <c:pt idx="2219">
                  <c:v>18</c:v>
                </c:pt>
                <c:pt idx="2220">
                  <c:v>21</c:v>
                </c:pt>
                <c:pt idx="2221">
                  <c:v>17</c:v>
                </c:pt>
                <c:pt idx="2222">
                  <c:v>21</c:v>
                </c:pt>
                <c:pt idx="2223">
                  <c:v>6</c:v>
                </c:pt>
                <c:pt idx="2224">
                  <c:v>43</c:v>
                </c:pt>
                <c:pt idx="2225">
                  <c:v>3</c:v>
                </c:pt>
                <c:pt idx="2226">
                  <c:v>5</c:v>
                </c:pt>
                <c:pt idx="2227">
                  <c:v>20</c:v>
                </c:pt>
                <c:pt idx="2228">
                  <c:v>6</c:v>
                </c:pt>
                <c:pt idx="2229">
                  <c:v>21</c:v>
                </c:pt>
                <c:pt idx="2230">
                  <c:v>12</c:v>
                </c:pt>
                <c:pt idx="2231">
                  <c:v>3</c:v>
                </c:pt>
                <c:pt idx="2232">
                  <c:v>6</c:v>
                </c:pt>
                <c:pt idx="2233">
                  <c:v>6</c:v>
                </c:pt>
                <c:pt idx="2234">
                  <c:v>5</c:v>
                </c:pt>
                <c:pt idx="2235">
                  <c:v>5</c:v>
                </c:pt>
                <c:pt idx="2236">
                  <c:v>2</c:v>
                </c:pt>
                <c:pt idx="2237">
                  <c:v>2</c:v>
                </c:pt>
                <c:pt idx="2238">
                  <c:v>41</c:v>
                </c:pt>
                <c:pt idx="2239">
                  <c:v>4</c:v>
                </c:pt>
                <c:pt idx="2240">
                  <c:v>3</c:v>
                </c:pt>
                <c:pt idx="2241">
                  <c:v>3</c:v>
                </c:pt>
                <c:pt idx="2242">
                  <c:v>5</c:v>
                </c:pt>
                <c:pt idx="2243">
                  <c:v>5</c:v>
                </c:pt>
                <c:pt idx="2244">
                  <c:v>5</c:v>
                </c:pt>
                <c:pt idx="2245">
                  <c:v>2</c:v>
                </c:pt>
                <c:pt idx="2246">
                  <c:v>4</c:v>
                </c:pt>
                <c:pt idx="2247">
                  <c:v>9</c:v>
                </c:pt>
                <c:pt idx="2248">
                  <c:v>4</c:v>
                </c:pt>
                <c:pt idx="2249">
                  <c:v>3</c:v>
                </c:pt>
                <c:pt idx="2250">
                  <c:v>6</c:v>
                </c:pt>
                <c:pt idx="2251">
                  <c:v>2</c:v>
                </c:pt>
                <c:pt idx="2252">
                  <c:v>2</c:v>
                </c:pt>
                <c:pt idx="2253">
                  <c:v>5</c:v>
                </c:pt>
                <c:pt idx="2254">
                  <c:v>3</c:v>
                </c:pt>
                <c:pt idx="2255">
                  <c:v>9</c:v>
                </c:pt>
                <c:pt idx="2256">
                  <c:v>3</c:v>
                </c:pt>
                <c:pt idx="2257">
                  <c:v>3</c:v>
                </c:pt>
                <c:pt idx="2258">
                  <c:v>5</c:v>
                </c:pt>
                <c:pt idx="2259">
                  <c:v>2</c:v>
                </c:pt>
                <c:pt idx="2260">
                  <c:v>33</c:v>
                </c:pt>
                <c:pt idx="2261">
                  <c:v>10</c:v>
                </c:pt>
                <c:pt idx="2262">
                  <c:v>2</c:v>
                </c:pt>
                <c:pt idx="2263">
                  <c:v>7</c:v>
                </c:pt>
                <c:pt idx="2264">
                  <c:v>3</c:v>
                </c:pt>
                <c:pt idx="2265">
                  <c:v>4</c:v>
                </c:pt>
                <c:pt idx="2266">
                  <c:v>4</c:v>
                </c:pt>
                <c:pt idx="2267">
                  <c:v>2</c:v>
                </c:pt>
                <c:pt idx="2268">
                  <c:v>3</c:v>
                </c:pt>
                <c:pt idx="2269">
                  <c:v>3</c:v>
                </c:pt>
                <c:pt idx="2270">
                  <c:v>32</c:v>
                </c:pt>
                <c:pt idx="2271">
                  <c:v>2</c:v>
                </c:pt>
                <c:pt idx="2272">
                  <c:v>2</c:v>
                </c:pt>
                <c:pt idx="2273">
                  <c:v>2</c:v>
                </c:pt>
                <c:pt idx="2274">
                  <c:v>4</c:v>
                </c:pt>
                <c:pt idx="2275">
                  <c:v>11</c:v>
                </c:pt>
                <c:pt idx="2276">
                  <c:v>5</c:v>
                </c:pt>
                <c:pt idx="2277">
                  <c:v>2</c:v>
                </c:pt>
                <c:pt idx="2278">
                  <c:v>2</c:v>
                </c:pt>
                <c:pt idx="2279">
                  <c:v>3</c:v>
                </c:pt>
                <c:pt idx="2280">
                  <c:v>3</c:v>
                </c:pt>
                <c:pt idx="2281">
                  <c:v>2</c:v>
                </c:pt>
                <c:pt idx="2282">
                  <c:v>4</c:v>
                </c:pt>
                <c:pt idx="2283">
                  <c:v>2</c:v>
                </c:pt>
                <c:pt idx="2284">
                  <c:v>4</c:v>
                </c:pt>
                <c:pt idx="2285">
                  <c:v>8</c:v>
                </c:pt>
                <c:pt idx="2286">
                  <c:v>3</c:v>
                </c:pt>
                <c:pt idx="2287">
                  <c:v>155</c:v>
                </c:pt>
                <c:pt idx="2288">
                  <c:v>2</c:v>
                </c:pt>
                <c:pt idx="2289">
                  <c:v>4</c:v>
                </c:pt>
                <c:pt idx="2290">
                  <c:v>80</c:v>
                </c:pt>
                <c:pt idx="2291">
                  <c:v>6</c:v>
                </c:pt>
                <c:pt idx="2292">
                  <c:v>5</c:v>
                </c:pt>
                <c:pt idx="2293">
                  <c:v>3</c:v>
                </c:pt>
                <c:pt idx="2294">
                  <c:v>2</c:v>
                </c:pt>
                <c:pt idx="2295">
                  <c:v>9</c:v>
                </c:pt>
                <c:pt idx="2296">
                  <c:v>15</c:v>
                </c:pt>
                <c:pt idx="2297">
                  <c:v>2</c:v>
                </c:pt>
                <c:pt idx="2298">
                  <c:v>2</c:v>
                </c:pt>
                <c:pt idx="2299">
                  <c:v>40</c:v>
                </c:pt>
                <c:pt idx="2300">
                  <c:v>4</c:v>
                </c:pt>
                <c:pt idx="2301">
                  <c:v>6</c:v>
                </c:pt>
                <c:pt idx="2302">
                  <c:v>47</c:v>
                </c:pt>
                <c:pt idx="2303">
                  <c:v>3</c:v>
                </c:pt>
                <c:pt idx="2304">
                  <c:v>231</c:v>
                </c:pt>
                <c:pt idx="2305">
                  <c:v>2</c:v>
                </c:pt>
                <c:pt idx="2306">
                  <c:v>3</c:v>
                </c:pt>
                <c:pt idx="2307">
                  <c:v>10</c:v>
                </c:pt>
                <c:pt idx="2308">
                  <c:v>12</c:v>
                </c:pt>
                <c:pt idx="2309">
                  <c:v>51</c:v>
                </c:pt>
                <c:pt idx="2310">
                  <c:v>2</c:v>
                </c:pt>
                <c:pt idx="2311">
                  <c:v>2</c:v>
                </c:pt>
                <c:pt idx="2312">
                  <c:v>4</c:v>
                </c:pt>
                <c:pt idx="2313">
                  <c:v>6</c:v>
                </c:pt>
                <c:pt idx="2314">
                  <c:v>9</c:v>
                </c:pt>
                <c:pt idx="2315">
                  <c:v>2</c:v>
                </c:pt>
                <c:pt idx="2316">
                  <c:v>4</c:v>
                </c:pt>
                <c:pt idx="2317">
                  <c:v>6</c:v>
                </c:pt>
                <c:pt idx="2318">
                  <c:v>2</c:v>
                </c:pt>
                <c:pt idx="2319">
                  <c:v>2</c:v>
                </c:pt>
                <c:pt idx="2320">
                  <c:v>3</c:v>
                </c:pt>
                <c:pt idx="2321">
                  <c:v>6</c:v>
                </c:pt>
                <c:pt idx="2322">
                  <c:v>4</c:v>
                </c:pt>
                <c:pt idx="2323">
                  <c:v>4</c:v>
                </c:pt>
                <c:pt idx="2324">
                  <c:v>2</c:v>
                </c:pt>
                <c:pt idx="2325">
                  <c:v>4</c:v>
                </c:pt>
                <c:pt idx="2326">
                  <c:v>23</c:v>
                </c:pt>
                <c:pt idx="2327">
                  <c:v>34</c:v>
                </c:pt>
                <c:pt idx="2328">
                  <c:v>9</c:v>
                </c:pt>
                <c:pt idx="2329">
                  <c:v>3</c:v>
                </c:pt>
                <c:pt idx="2330">
                  <c:v>18</c:v>
                </c:pt>
                <c:pt idx="2331">
                  <c:v>3</c:v>
                </c:pt>
                <c:pt idx="2332">
                  <c:v>4</c:v>
                </c:pt>
                <c:pt idx="2333">
                  <c:v>11</c:v>
                </c:pt>
                <c:pt idx="2334">
                  <c:v>2</c:v>
                </c:pt>
                <c:pt idx="2335">
                  <c:v>2</c:v>
                </c:pt>
                <c:pt idx="2336">
                  <c:v>3</c:v>
                </c:pt>
                <c:pt idx="2337">
                  <c:v>3</c:v>
                </c:pt>
                <c:pt idx="2338">
                  <c:v>5</c:v>
                </c:pt>
                <c:pt idx="2339">
                  <c:v>6</c:v>
                </c:pt>
                <c:pt idx="2340">
                  <c:v>2</c:v>
                </c:pt>
                <c:pt idx="2341">
                  <c:v>4</c:v>
                </c:pt>
                <c:pt idx="2342">
                  <c:v>6</c:v>
                </c:pt>
                <c:pt idx="2343">
                  <c:v>13</c:v>
                </c:pt>
                <c:pt idx="2344">
                  <c:v>14</c:v>
                </c:pt>
                <c:pt idx="2345">
                  <c:v>16</c:v>
                </c:pt>
                <c:pt idx="2346">
                  <c:v>2</c:v>
                </c:pt>
                <c:pt idx="2347">
                  <c:v>4</c:v>
                </c:pt>
                <c:pt idx="2348">
                  <c:v>4</c:v>
                </c:pt>
                <c:pt idx="2349">
                  <c:v>6</c:v>
                </c:pt>
                <c:pt idx="2350">
                  <c:v>2</c:v>
                </c:pt>
                <c:pt idx="2351">
                  <c:v>6</c:v>
                </c:pt>
                <c:pt idx="2352">
                  <c:v>22</c:v>
                </c:pt>
                <c:pt idx="2353">
                  <c:v>2</c:v>
                </c:pt>
                <c:pt idx="2354">
                  <c:v>4</c:v>
                </c:pt>
                <c:pt idx="2355">
                  <c:v>2</c:v>
                </c:pt>
                <c:pt idx="2356">
                  <c:v>4</c:v>
                </c:pt>
                <c:pt idx="2357">
                  <c:v>2</c:v>
                </c:pt>
                <c:pt idx="2358">
                  <c:v>13</c:v>
                </c:pt>
                <c:pt idx="2359">
                  <c:v>15</c:v>
                </c:pt>
                <c:pt idx="2360">
                  <c:v>18</c:v>
                </c:pt>
                <c:pt idx="2361">
                  <c:v>2</c:v>
                </c:pt>
                <c:pt idx="2362">
                  <c:v>2</c:v>
                </c:pt>
                <c:pt idx="2363">
                  <c:v>4</c:v>
                </c:pt>
                <c:pt idx="2364">
                  <c:v>6</c:v>
                </c:pt>
                <c:pt idx="2365">
                  <c:v>9</c:v>
                </c:pt>
                <c:pt idx="2366">
                  <c:v>2</c:v>
                </c:pt>
                <c:pt idx="2367">
                  <c:v>4</c:v>
                </c:pt>
                <c:pt idx="2368">
                  <c:v>6</c:v>
                </c:pt>
                <c:pt idx="2369">
                  <c:v>2</c:v>
                </c:pt>
                <c:pt idx="2370">
                  <c:v>2</c:v>
                </c:pt>
                <c:pt idx="2371">
                  <c:v>3</c:v>
                </c:pt>
                <c:pt idx="2372">
                  <c:v>6</c:v>
                </c:pt>
                <c:pt idx="2373">
                  <c:v>4</c:v>
                </c:pt>
                <c:pt idx="2374">
                  <c:v>4</c:v>
                </c:pt>
                <c:pt idx="2375">
                  <c:v>3</c:v>
                </c:pt>
                <c:pt idx="2376">
                  <c:v>10</c:v>
                </c:pt>
                <c:pt idx="2377">
                  <c:v>12</c:v>
                </c:pt>
                <c:pt idx="2378">
                  <c:v>2</c:v>
                </c:pt>
                <c:pt idx="2379">
                  <c:v>4</c:v>
                </c:pt>
                <c:pt idx="2380">
                  <c:v>23</c:v>
                </c:pt>
                <c:pt idx="2381">
                  <c:v>34</c:v>
                </c:pt>
                <c:pt idx="2382">
                  <c:v>51</c:v>
                </c:pt>
                <c:pt idx="2383">
                  <c:v>2</c:v>
                </c:pt>
                <c:pt idx="2384">
                  <c:v>2</c:v>
                </c:pt>
                <c:pt idx="2385">
                  <c:v>2</c:v>
                </c:pt>
                <c:pt idx="2386">
                  <c:v>7</c:v>
                </c:pt>
                <c:pt idx="2387">
                  <c:v>9</c:v>
                </c:pt>
                <c:pt idx="2388">
                  <c:v>10</c:v>
                </c:pt>
                <c:pt idx="2389">
                  <c:v>4</c:v>
                </c:pt>
                <c:pt idx="2390">
                  <c:v>2</c:v>
                </c:pt>
                <c:pt idx="2391">
                  <c:v>3</c:v>
                </c:pt>
                <c:pt idx="2392">
                  <c:v>5</c:v>
                </c:pt>
                <c:pt idx="2393">
                  <c:v>3</c:v>
                </c:pt>
                <c:pt idx="2394">
                  <c:v>2</c:v>
                </c:pt>
                <c:pt idx="2395">
                  <c:v>6</c:v>
                </c:pt>
                <c:pt idx="2396">
                  <c:v>2</c:v>
                </c:pt>
                <c:pt idx="2397">
                  <c:v>4</c:v>
                </c:pt>
                <c:pt idx="2398">
                  <c:v>2</c:v>
                </c:pt>
                <c:pt idx="2399">
                  <c:v>4</c:v>
                </c:pt>
                <c:pt idx="2400">
                  <c:v>10</c:v>
                </c:pt>
                <c:pt idx="2401">
                  <c:v>2</c:v>
                </c:pt>
                <c:pt idx="2402">
                  <c:v>18</c:v>
                </c:pt>
                <c:pt idx="2403">
                  <c:v>3</c:v>
                </c:pt>
                <c:pt idx="2404">
                  <c:v>6</c:v>
                </c:pt>
                <c:pt idx="2405">
                  <c:v>8</c:v>
                </c:pt>
                <c:pt idx="2406">
                  <c:v>3</c:v>
                </c:pt>
                <c:pt idx="2407">
                  <c:v>4</c:v>
                </c:pt>
                <c:pt idx="2408">
                  <c:v>5</c:v>
                </c:pt>
                <c:pt idx="2409">
                  <c:v>2</c:v>
                </c:pt>
                <c:pt idx="2410">
                  <c:v>3</c:v>
                </c:pt>
                <c:pt idx="2411">
                  <c:v>3</c:v>
                </c:pt>
                <c:pt idx="2412">
                  <c:v>5</c:v>
                </c:pt>
                <c:pt idx="2413">
                  <c:v>4</c:v>
                </c:pt>
                <c:pt idx="2414">
                  <c:v>6</c:v>
                </c:pt>
                <c:pt idx="2415">
                  <c:v>2</c:v>
                </c:pt>
                <c:pt idx="2416">
                  <c:v>4</c:v>
                </c:pt>
                <c:pt idx="2417">
                  <c:v>2</c:v>
                </c:pt>
                <c:pt idx="2418">
                  <c:v>2</c:v>
                </c:pt>
                <c:pt idx="2419">
                  <c:v>2</c:v>
                </c:pt>
                <c:pt idx="2420">
                  <c:v>3</c:v>
                </c:pt>
                <c:pt idx="2421">
                  <c:v>4</c:v>
                </c:pt>
                <c:pt idx="2422">
                  <c:v>9</c:v>
                </c:pt>
                <c:pt idx="2423">
                  <c:v>11</c:v>
                </c:pt>
                <c:pt idx="2424">
                  <c:v>2</c:v>
                </c:pt>
                <c:pt idx="2425">
                  <c:v>3</c:v>
                </c:pt>
                <c:pt idx="2426">
                  <c:v>18</c:v>
                </c:pt>
                <c:pt idx="2427">
                  <c:v>2</c:v>
                </c:pt>
                <c:pt idx="2428">
                  <c:v>2</c:v>
                </c:pt>
                <c:pt idx="2429">
                  <c:v>9</c:v>
                </c:pt>
                <c:pt idx="2430">
                  <c:v>2</c:v>
                </c:pt>
                <c:pt idx="2431">
                  <c:v>2</c:v>
                </c:pt>
                <c:pt idx="2432">
                  <c:v>2</c:v>
                </c:pt>
                <c:pt idx="2433">
                  <c:v>4</c:v>
                </c:pt>
                <c:pt idx="2434">
                  <c:v>2</c:v>
                </c:pt>
                <c:pt idx="2435">
                  <c:v>2</c:v>
                </c:pt>
                <c:pt idx="2436">
                  <c:v>4</c:v>
                </c:pt>
                <c:pt idx="2437">
                  <c:v>3</c:v>
                </c:pt>
                <c:pt idx="2438">
                  <c:v>2</c:v>
                </c:pt>
                <c:pt idx="2439">
                  <c:v>3</c:v>
                </c:pt>
                <c:pt idx="2440">
                  <c:v>2</c:v>
                </c:pt>
                <c:pt idx="2441">
                  <c:v>3</c:v>
                </c:pt>
                <c:pt idx="2442">
                  <c:v>5</c:v>
                </c:pt>
                <c:pt idx="2443">
                  <c:v>13</c:v>
                </c:pt>
                <c:pt idx="2444">
                  <c:v>2</c:v>
                </c:pt>
                <c:pt idx="2445">
                  <c:v>4</c:v>
                </c:pt>
                <c:pt idx="2446">
                  <c:v>2</c:v>
                </c:pt>
                <c:pt idx="2447">
                  <c:v>4</c:v>
                </c:pt>
                <c:pt idx="2448">
                  <c:v>9</c:v>
                </c:pt>
                <c:pt idx="2449">
                  <c:v>2</c:v>
                </c:pt>
                <c:pt idx="2450">
                  <c:v>3</c:v>
                </c:pt>
                <c:pt idx="2451">
                  <c:v>18</c:v>
                </c:pt>
                <c:pt idx="2452">
                  <c:v>19</c:v>
                </c:pt>
                <c:pt idx="2453">
                  <c:v>2</c:v>
                </c:pt>
                <c:pt idx="2454">
                  <c:v>3</c:v>
                </c:pt>
                <c:pt idx="2455">
                  <c:v>5</c:v>
                </c:pt>
                <c:pt idx="2456">
                  <c:v>38</c:v>
                </c:pt>
                <c:pt idx="2457">
                  <c:v>8</c:v>
                </c:pt>
                <c:pt idx="2458">
                  <c:v>53</c:v>
                </c:pt>
                <c:pt idx="2459">
                  <c:v>5</c:v>
                </c:pt>
                <c:pt idx="2460">
                  <c:v>2</c:v>
                </c:pt>
                <c:pt idx="2461">
                  <c:v>2</c:v>
                </c:pt>
                <c:pt idx="2462">
                  <c:v>2</c:v>
                </c:pt>
                <c:pt idx="2463">
                  <c:v>4</c:v>
                </c:pt>
                <c:pt idx="2464">
                  <c:v>3</c:v>
                </c:pt>
                <c:pt idx="2465">
                  <c:v>8</c:v>
                </c:pt>
                <c:pt idx="2466">
                  <c:v>10</c:v>
                </c:pt>
                <c:pt idx="2467">
                  <c:v>2</c:v>
                </c:pt>
                <c:pt idx="2468">
                  <c:v>3</c:v>
                </c:pt>
                <c:pt idx="2469">
                  <c:v>10</c:v>
                </c:pt>
                <c:pt idx="2470">
                  <c:v>3</c:v>
                </c:pt>
                <c:pt idx="2471">
                  <c:v>2</c:v>
                </c:pt>
                <c:pt idx="2472">
                  <c:v>3</c:v>
                </c:pt>
                <c:pt idx="2473">
                  <c:v>383</c:v>
                </c:pt>
                <c:pt idx="2474">
                  <c:v>2</c:v>
                </c:pt>
                <c:pt idx="2475">
                  <c:v>2</c:v>
                </c:pt>
                <c:pt idx="2476">
                  <c:v>4</c:v>
                </c:pt>
                <c:pt idx="2477">
                  <c:v>6</c:v>
                </c:pt>
                <c:pt idx="2478">
                  <c:v>9</c:v>
                </c:pt>
                <c:pt idx="2479">
                  <c:v>2</c:v>
                </c:pt>
                <c:pt idx="2480">
                  <c:v>4</c:v>
                </c:pt>
                <c:pt idx="2481">
                  <c:v>6</c:v>
                </c:pt>
                <c:pt idx="2482">
                  <c:v>13</c:v>
                </c:pt>
                <c:pt idx="2483">
                  <c:v>14</c:v>
                </c:pt>
                <c:pt idx="2484">
                  <c:v>3</c:v>
                </c:pt>
                <c:pt idx="2485">
                  <c:v>5</c:v>
                </c:pt>
                <c:pt idx="2486">
                  <c:v>6</c:v>
                </c:pt>
                <c:pt idx="2487">
                  <c:v>16</c:v>
                </c:pt>
                <c:pt idx="2488">
                  <c:v>3</c:v>
                </c:pt>
                <c:pt idx="2489">
                  <c:v>5</c:v>
                </c:pt>
                <c:pt idx="2490">
                  <c:v>38</c:v>
                </c:pt>
                <c:pt idx="2491">
                  <c:v>53</c:v>
                </c:pt>
                <c:pt idx="2492">
                  <c:v>3</c:v>
                </c:pt>
                <c:pt idx="2493">
                  <c:v>2</c:v>
                </c:pt>
                <c:pt idx="2494">
                  <c:v>3</c:v>
                </c:pt>
                <c:pt idx="2495">
                  <c:v>2</c:v>
                </c:pt>
                <c:pt idx="2496">
                  <c:v>3</c:v>
                </c:pt>
                <c:pt idx="2497">
                  <c:v>5</c:v>
                </c:pt>
                <c:pt idx="2498">
                  <c:v>13</c:v>
                </c:pt>
                <c:pt idx="2499">
                  <c:v>2</c:v>
                </c:pt>
                <c:pt idx="2500">
                  <c:v>4</c:v>
                </c:pt>
                <c:pt idx="2501">
                  <c:v>2</c:v>
                </c:pt>
                <c:pt idx="2502">
                  <c:v>4</c:v>
                </c:pt>
                <c:pt idx="2503">
                  <c:v>9</c:v>
                </c:pt>
                <c:pt idx="2504">
                  <c:v>2</c:v>
                </c:pt>
                <c:pt idx="2505">
                  <c:v>3</c:v>
                </c:pt>
                <c:pt idx="2506">
                  <c:v>18</c:v>
                </c:pt>
                <c:pt idx="2507">
                  <c:v>19</c:v>
                </c:pt>
                <c:pt idx="2508">
                  <c:v>2</c:v>
                </c:pt>
                <c:pt idx="2509">
                  <c:v>8</c:v>
                </c:pt>
                <c:pt idx="2510">
                  <c:v>2</c:v>
                </c:pt>
                <c:pt idx="2511">
                  <c:v>5</c:v>
                </c:pt>
                <c:pt idx="2512">
                  <c:v>85</c:v>
                </c:pt>
                <c:pt idx="2513">
                  <c:v>170</c:v>
                </c:pt>
                <c:pt idx="2514">
                  <c:v>3</c:v>
                </c:pt>
                <c:pt idx="2515">
                  <c:v>2</c:v>
                </c:pt>
                <c:pt idx="2516">
                  <c:v>6</c:v>
                </c:pt>
                <c:pt idx="2517">
                  <c:v>8</c:v>
                </c:pt>
                <c:pt idx="2518">
                  <c:v>2</c:v>
                </c:pt>
                <c:pt idx="2519">
                  <c:v>2</c:v>
                </c:pt>
                <c:pt idx="2520">
                  <c:v>4</c:v>
                </c:pt>
                <c:pt idx="2521">
                  <c:v>5</c:v>
                </c:pt>
                <c:pt idx="2522">
                  <c:v>2</c:v>
                </c:pt>
                <c:pt idx="2523">
                  <c:v>8</c:v>
                </c:pt>
                <c:pt idx="2524">
                  <c:v>9</c:v>
                </c:pt>
                <c:pt idx="2525">
                  <c:v>6</c:v>
                </c:pt>
                <c:pt idx="2526">
                  <c:v>9</c:v>
                </c:pt>
                <c:pt idx="2527">
                  <c:v>18</c:v>
                </c:pt>
                <c:pt idx="2528">
                  <c:v>2</c:v>
                </c:pt>
                <c:pt idx="2529">
                  <c:v>2</c:v>
                </c:pt>
                <c:pt idx="2530">
                  <c:v>34</c:v>
                </c:pt>
                <c:pt idx="2531">
                  <c:v>37</c:v>
                </c:pt>
                <c:pt idx="2532">
                  <c:v>2</c:v>
                </c:pt>
                <c:pt idx="2533">
                  <c:v>2</c:v>
                </c:pt>
                <c:pt idx="2534">
                  <c:v>2</c:v>
                </c:pt>
                <c:pt idx="2535">
                  <c:v>2</c:v>
                </c:pt>
                <c:pt idx="2536">
                  <c:v>245</c:v>
                </c:pt>
                <c:pt idx="2537">
                  <c:v>283</c:v>
                </c:pt>
                <c:pt idx="2538">
                  <c:v>3</c:v>
                </c:pt>
                <c:pt idx="2539">
                  <c:v>5</c:v>
                </c:pt>
                <c:pt idx="2540">
                  <c:v>3</c:v>
                </c:pt>
                <c:pt idx="2541">
                  <c:v>2</c:v>
                </c:pt>
                <c:pt idx="2542">
                  <c:v>3</c:v>
                </c:pt>
                <c:pt idx="2543">
                  <c:v>6</c:v>
                </c:pt>
                <c:pt idx="2544">
                  <c:v>12</c:v>
                </c:pt>
                <c:pt idx="2545">
                  <c:v>2</c:v>
                </c:pt>
                <c:pt idx="2546">
                  <c:v>2</c:v>
                </c:pt>
                <c:pt idx="2547">
                  <c:v>2</c:v>
                </c:pt>
                <c:pt idx="2548">
                  <c:v>4</c:v>
                </c:pt>
                <c:pt idx="2549">
                  <c:v>3</c:v>
                </c:pt>
                <c:pt idx="2550">
                  <c:v>2</c:v>
                </c:pt>
                <c:pt idx="2551">
                  <c:v>3</c:v>
                </c:pt>
                <c:pt idx="2552">
                  <c:v>4</c:v>
                </c:pt>
                <c:pt idx="2553">
                  <c:v>6</c:v>
                </c:pt>
                <c:pt idx="2554">
                  <c:v>7</c:v>
                </c:pt>
                <c:pt idx="2555">
                  <c:v>9</c:v>
                </c:pt>
                <c:pt idx="2556">
                  <c:v>12</c:v>
                </c:pt>
                <c:pt idx="2557">
                  <c:v>15</c:v>
                </c:pt>
                <c:pt idx="2558">
                  <c:v>25</c:v>
                </c:pt>
                <c:pt idx="2559">
                  <c:v>5</c:v>
                </c:pt>
                <c:pt idx="2560">
                  <c:v>4</c:v>
                </c:pt>
                <c:pt idx="2561">
                  <c:v>4</c:v>
                </c:pt>
                <c:pt idx="2562">
                  <c:v>3</c:v>
                </c:pt>
                <c:pt idx="2563">
                  <c:v>5</c:v>
                </c:pt>
                <c:pt idx="2564">
                  <c:v>6</c:v>
                </c:pt>
                <c:pt idx="2565">
                  <c:v>2</c:v>
                </c:pt>
                <c:pt idx="2566">
                  <c:v>11</c:v>
                </c:pt>
                <c:pt idx="2567">
                  <c:v>2</c:v>
                </c:pt>
                <c:pt idx="2568">
                  <c:v>8</c:v>
                </c:pt>
                <c:pt idx="2569">
                  <c:v>21</c:v>
                </c:pt>
                <c:pt idx="2570">
                  <c:v>4</c:v>
                </c:pt>
                <c:pt idx="2571">
                  <c:v>3</c:v>
                </c:pt>
                <c:pt idx="2572">
                  <c:v>2</c:v>
                </c:pt>
                <c:pt idx="2573">
                  <c:v>8</c:v>
                </c:pt>
                <c:pt idx="2574">
                  <c:v>14</c:v>
                </c:pt>
                <c:pt idx="2575">
                  <c:v>15</c:v>
                </c:pt>
                <c:pt idx="2576">
                  <c:v>62</c:v>
                </c:pt>
                <c:pt idx="2577">
                  <c:v>2</c:v>
                </c:pt>
                <c:pt idx="2578">
                  <c:v>3</c:v>
                </c:pt>
                <c:pt idx="2579">
                  <c:v>2</c:v>
                </c:pt>
                <c:pt idx="2580">
                  <c:v>2</c:v>
                </c:pt>
                <c:pt idx="2581">
                  <c:v>2</c:v>
                </c:pt>
                <c:pt idx="2582">
                  <c:v>2</c:v>
                </c:pt>
                <c:pt idx="2583">
                  <c:v>2</c:v>
                </c:pt>
                <c:pt idx="2584">
                  <c:v>5</c:v>
                </c:pt>
                <c:pt idx="2585">
                  <c:v>9</c:v>
                </c:pt>
                <c:pt idx="2586">
                  <c:v>2</c:v>
                </c:pt>
                <c:pt idx="2587">
                  <c:v>5</c:v>
                </c:pt>
                <c:pt idx="2588">
                  <c:v>2</c:v>
                </c:pt>
                <c:pt idx="2589">
                  <c:v>20</c:v>
                </c:pt>
                <c:pt idx="2590">
                  <c:v>2</c:v>
                </c:pt>
                <c:pt idx="2591">
                  <c:v>5</c:v>
                </c:pt>
                <c:pt idx="2592">
                  <c:v>6</c:v>
                </c:pt>
                <c:pt idx="2593">
                  <c:v>8</c:v>
                </c:pt>
                <c:pt idx="2594">
                  <c:v>5</c:v>
                </c:pt>
                <c:pt idx="2595">
                  <c:v>12</c:v>
                </c:pt>
                <c:pt idx="2596">
                  <c:v>2</c:v>
                </c:pt>
                <c:pt idx="2597">
                  <c:v>3</c:v>
                </c:pt>
                <c:pt idx="2598">
                  <c:v>5</c:v>
                </c:pt>
                <c:pt idx="2599">
                  <c:v>15</c:v>
                </c:pt>
                <c:pt idx="2600">
                  <c:v>16</c:v>
                </c:pt>
                <c:pt idx="2601">
                  <c:v>17</c:v>
                </c:pt>
                <c:pt idx="2602">
                  <c:v>38</c:v>
                </c:pt>
                <c:pt idx="2603">
                  <c:v>59</c:v>
                </c:pt>
                <c:pt idx="2604">
                  <c:v>2</c:v>
                </c:pt>
                <c:pt idx="2605">
                  <c:v>4</c:v>
                </c:pt>
                <c:pt idx="2606">
                  <c:v>3</c:v>
                </c:pt>
                <c:pt idx="2607">
                  <c:v>5</c:v>
                </c:pt>
                <c:pt idx="2608">
                  <c:v>2</c:v>
                </c:pt>
                <c:pt idx="2609">
                  <c:v>2</c:v>
                </c:pt>
                <c:pt idx="2610">
                  <c:v>5</c:v>
                </c:pt>
                <c:pt idx="2611">
                  <c:v>2</c:v>
                </c:pt>
                <c:pt idx="2612">
                  <c:v>9</c:v>
                </c:pt>
                <c:pt idx="2613">
                  <c:v>2</c:v>
                </c:pt>
                <c:pt idx="2614">
                  <c:v>4</c:v>
                </c:pt>
                <c:pt idx="2615">
                  <c:v>6</c:v>
                </c:pt>
                <c:pt idx="2616">
                  <c:v>2</c:v>
                </c:pt>
                <c:pt idx="2617">
                  <c:v>2</c:v>
                </c:pt>
                <c:pt idx="2618">
                  <c:v>15</c:v>
                </c:pt>
                <c:pt idx="2619">
                  <c:v>3</c:v>
                </c:pt>
                <c:pt idx="2620">
                  <c:v>5</c:v>
                </c:pt>
                <c:pt idx="2621">
                  <c:v>3</c:v>
                </c:pt>
                <c:pt idx="2622">
                  <c:v>3</c:v>
                </c:pt>
                <c:pt idx="2623">
                  <c:v>2</c:v>
                </c:pt>
                <c:pt idx="2624">
                  <c:v>4</c:v>
                </c:pt>
                <c:pt idx="2625">
                  <c:v>2</c:v>
                </c:pt>
                <c:pt idx="2626">
                  <c:v>10</c:v>
                </c:pt>
                <c:pt idx="2627">
                  <c:v>3</c:v>
                </c:pt>
                <c:pt idx="2628">
                  <c:v>21</c:v>
                </c:pt>
                <c:pt idx="2629">
                  <c:v>2</c:v>
                </c:pt>
                <c:pt idx="2630">
                  <c:v>2</c:v>
                </c:pt>
                <c:pt idx="2631">
                  <c:v>5</c:v>
                </c:pt>
                <c:pt idx="2632">
                  <c:v>2</c:v>
                </c:pt>
                <c:pt idx="2633">
                  <c:v>4</c:v>
                </c:pt>
                <c:pt idx="2634">
                  <c:v>8</c:v>
                </c:pt>
                <c:pt idx="2635">
                  <c:v>41</c:v>
                </c:pt>
                <c:pt idx="2636">
                  <c:v>2</c:v>
                </c:pt>
                <c:pt idx="2637">
                  <c:v>3</c:v>
                </c:pt>
                <c:pt idx="2638">
                  <c:v>2</c:v>
                </c:pt>
                <c:pt idx="2639">
                  <c:v>3</c:v>
                </c:pt>
                <c:pt idx="2640">
                  <c:v>3</c:v>
                </c:pt>
                <c:pt idx="2641">
                  <c:v>6</c:v>
                </c:pt>
                <c:pt idx="2642">
                  <c:v>2</c:v>
                </c:pt>
                <c:pt idx="2643">
                  <c:v>4</c:v>
                </c:pt>
                <c:pt idx="2644">
                  <c:v>5</c:v>
                </c:pt>
                <c:pt idx="2645">
                  <c:v>3</c:v>
                </c:pt>
                <c:pt idx="2646">
                  <c:v>9</c:v>
                </c:pt>
                <c:pt idx="2647">
                  <c:v>2</c:v>
                </c:pt>
                <c:pt idx="2648">
                  <c:v>2</c:v>
                </c:pt>
                <c:pt idx="2649">
                  <c:v>4</c:v>
                </c:pt>
                <c:pt idx="2650">
                  <c:v>2</c:v>
                </c:pt>
                <c:pt idx="2651">
                  <c:v>4</c:v>
                </c:pt>
                <c:pt idx="2652">
                  <c:v>3</c:v>
                </c:pt>
                <c:pt idx="2653">
                  <c:v>11</c:v>
                </c:pt>
                <c:pt idx="2654">
                  <c:v>14</c:v>
                </c:pt>
                <c:pt idx="2655">
                  <c:v>2</c:v>
                </c:pt>
                <c:pt idx="2656">
                  <c:v>5</c:v>
                </c:pt>
                <c:pt idx="2657">
                  <c:v>85</c:v>
                </c:pt>
                <c:pt idx="2658">
                  <c:v>170</c:v>
                </c:pt>
                <c:pt idx="2659">
                  <c:v>3</c:v>
                </c:pt>
                <c:pt idx="2660">
                  <c:v>2</c:v>
                </c:pt>
                <c:pt idx="2661">
                  <c:v>6</c:v>
                </c:pt>
                <c:pt idx="2662">
                  <c:v>8</c:v>
                </c:pt>
                <c:pt idx="2663">
                  <c:v>2</c:v>
                </c:pt>
                <c:pt idx="2664">
                  <c:v>2</c:v>
                </c:pt>
                <c:pt idx="2665">
                  <c:v>4</c:v>
                </c:pt>
                <c:pt idx="2666">
                  <c:v>5</c:v>
                </c:pt>
                <c:pt idx="2667">
                  <c:v>2</c:v>
                </c:pt>
                <c:pt idx="2668">
                  <c:v>8</c:v>
                </c:pt>
                <c:pt idx="2669">
                  <c:v>9</c:v>
                </c:pt>
                <c:pt idx="2670">
                  <c:v>6</c:v>
                </c:pt>
                <c:pt idx="2671">
                  <c:v>9</c:v>
                </c:pt>
                <c:pt idx="2672">
                  <c:v>18</c:v>
                </c:pt>
                <c:pt idx="2673">
                  <c:v>2</c:v>
                </c:pt>
                <c:pt idx="2674">
                  <c:v>2</c:v>
                </c:pt>
                <c:pt idx="2675">
                  <c:v>34</c:v>
                </c:pt>
                <c:pt idx="2676">
                  <c:v>37</c:v>
                </c:pt>
                <c:pt idx="2677">
                  <c:v>2</c:v>
                </c:pt>
                <c:pt idx="2678">
                  <c:v>2</c:v>
                </c:pt>
                <c:pt idx="2679">
                  <c:v>2</c:v>
                </c:pt>
                <c:pt idx="2680">
                  <c:v>2</c:v>
                </c:pt>
                <c:pt idx="2681">
                  <c:v>245</c:v>
                </c:pt>
                <c:pt idx="2682">
                  <c:v>283</c:v>
                </c:pt>
                <c:pt idx="2683">
                  <c:v>3</c:v>
                </c:pt>
                <c:pt idx="2684">
                  <c:v>5</c:v>
                </c:pt>
                <c:pt idx="2685">
                  <c:v>3</c:v>
                </c:pt>
                <c:pt idx="2686">
                  <c:v>2</c:v>
                </c:pt>
                <c:pt idx="2687">
                  <c:v>3</c:v>
                </c:pt>
                <c:pt idx="2688">
                  <c:v>6</c:v>
                </c:pt>
                <c:pt idx="2689">
                  <c:v>12</c:v>
                </c:pt>
                <c:pt idx="2690">
                  <c:v>2</c:v>
                </c:pt>
                <c:pt idx="2691">
                  <c:v>2</c:v>
                </c:pt>
                <c:pt idx="2692">
                  <c:v>2</c:v>
                </c:pt>
                <c:pt idx="2693">
                  <c:v>4</c:v>
                </c:pt>
                <c:pt idx="2694">
                  <c:v>3</c:v>
                </c:pt>
                <c:pt idx="2695">
                  <c:v>2</c:v>
                </c:pt>
                <c:pt idx="2696">
                  <c:v>3</c:v>
                </c:pt>
                <c:pt idx="2697">
                  <c:v>4</c:v>
                </c:pt>
                <c:pt idx="2698">
                  <c:v>6</c:v>
                </c:pt>
                <c:pt idx="2699">
                  <c:v>7</c:v>
                </c:pt>
                <c:pt idx="2700">
                  <c:v>9</c:v>
                </c:pt>
                <c:pt idx="2701">
                  <c:v>12</c:v>
                </c:pt>
                <c:pt idx="2702">
                  <c:v>15</c:v>
                </c:pt>
                <c:pt idx="2703">
                  <c:v>25</c:v>
                </c:pt>
                <c:pt idx="2704">
                  <c:v>5</c:v>
                </c:pt>
                <c:pt idx="2705">
                  <c:v>4</c:v>
                </c:pt>
                <c:pt idx="2706">
                  <c:v>4</c:v>
                </c:pt>
                <c:pt idx="2707">
                  <c:v>3</c:v>
                </c:pt>
                <c:pt idx="2708">
                  <c:v>5</c:v>
                </c:pt>
                <c:pt idx="2709">
                  <c:v>6</c:v>
                </c:pt>
                <c:pt idx="2710">
                  <c:v>2</c:v>
                </c:pt>
                <c:pt idx="2711">
                  <c:v>11</c:v>
                </c:pt>
                <c:pt idx="2712">
                  <c:v>2</c:v>
                </c:pt>
                <c:pt idx="2713">
                  <c:v>8</c:v>
                </c:pt>
                <c:pt idx="2714">
                  <c:v>21</c:v>
                </c:pt>
                <c:pt idx="2715">
                  <c:v>4</c:v>
                </c:pt>
                <c:pt idx="2716">
                  <c:v>3</c:v>
                </c:pt>
                <c:pt idx="2717">
                  <c:v>2</c:v>
                </c:pt>
                <c:pt idx="2718">
                  <c:v>8</c:v>
                </c:pt>
                <c:pt idx="2719">
                  <c:v>14</c:v>
                </c:pt>
                <c:pt idx="2720">
                  <c:v>15</c:v>
                </c:pt>
                <c:pt idx="2721">
                  <c:v>62</c:v>
                </c:pt>
                <c:pt idx="2722">
                  <c:v>2</c:v>
                </c:pt>
                <c:pt idx="2723">
                  <c:v>3</c:v>
                </c:pt>
                <c:pt idx="2724">
                  <c:v>2</c:v>
                </c:pt>
                <c:pt idx="2725">
                  <c:v>2</c:v>
                </c:pt>
                <c:pt idx="2726">
                  <c:v>2</c:v>
                </c:pt>
                <c:pt idx="2727">
                  <c:v>2</c:v>
                </c:pt>
                <c:pt idx="2728">
                  <c:v>2</c:v>
                </c:pt>
                <c:pt idx="2729">
                  <c:v>5</c:v>
                </c:pt>
                <c:pt idx="2730">
                  <c:v>9</c:v>
                </c:pt>
                <c:pt idx="2731">
                  <c:v>2</c:v>
                </c:pt>
                <c:pt idx="2732">
                  <c:v>5</c:v>
                </c:pt>
                <c:pt idx="2733">
                  <c:v>2</c:v>
                </c:pt>
                <c:pt idx="2734">
                  <c:v>20</c:v>
                </c:pt>
                <c:pt idx="2735">
                  <c:v>2</c:v>
                </c:pt>
                <c:pt idx="2736">
                  <c:v>5</c:v>
                </c:pt>
                <c:pt idx="2737">
                  <c:v>6</c:v>
                </c:pt>
                <c:pt idx="2738">
                  <c:v>8</c:v>
                </c:pt>
                <c:pt idx="2739">
                  <c:v>5</c:v>
                </c:pt>
                <c:pt idx="2740">
                  <c:v>12</c:v>
                </c:pt>
                <c:pt idx="2741">
                  <c:v>2</c:v>
                </c:pt>
                <c:pt idx="2742">
                  <c:v>3</c:v>
                </c:pt>
                <c:pt idx="2743">
                  <c:v>5</c:v>
                </c:pt>
                <c:pt idx="2744">
                  <c:v>15</c:v>
                </c:pt>
                <c:pt idx="2745">
                  <c:v>16</c:v>
                </c:pt>
                <c:pt idx="2746">
                  <c:v>17</c:v>
                </c:pt>
                <c:pt idx="2747">
                  <c:v>38</c:v>
                </c:pt>
                <c:pt idx="2748">
                  <c:v>59</c:v>
                </c:pt>
                <c:pt idx="2749">
                  <c:v>2</c:v>
                </c:pt>
                <c:pt idx="2750">
                  <c:v>4</c:v>
                </c:pt>
                <c:pt idx="2751">
                  <c:v>3</c:v>
                </c:pt>
                <c:pt idx="2752">
                  <c:v>5</c:v>
                </c:pt>
                <c:pt idx="2753">
                  <c:v>2</c:v>
                </c:pt>
                <c:pt idx="2754">
                  <c:v>2</c:v>
                </c:pt>
                <c:pt idx="2755">
                  <c:v>5</c:v>
                </c:pt>
                <c:pt idx="2756">
                  <c:v>2</c:v>
                </c:pt>
                <c:pt idx="2757">
                  <c:v>9</c:v>
                </c:pt>
                <c:pt idx="2758">
                  <c:v>2</c:v>
                </c:pt>
                <c:pt idx="2759">
                  <c:v>4</c:v>
                </c:pt>
                <c:pt idx="2760">
                  <c:v>6</c:v>
                </c:pt>
                <c:pt idx="2761">
                  <c:v>2</c:v>
                </c:pt>
                <c:pt idx="2762">
                  <c:v>2</c:v>
                </c:pt>
                <c:pt idx="2763">
                  <c:v>15</c:v>
                </c:pt>
                <c:pt idx="2764">
                  <c:v>3</c:v>
                </c:pt>
                <c:pt idx="2765">
                  <c:v>5</c:v>
                </c:pt>
                <c:pt idx="2766">
                  <c:v>3</c:v>
                </c:pt>
                <c:pt idx="2767">
                  <c:v>3</c:v>
                </c:pt>
                <c:pt idx="2768">
                  <c:v>2</c:v>
                </c:pt>
                <c:pt idx="2769">
                  <c:v>4</c:v>
                </c:pt>
                <c:pt idx="2770">
                  <c:v>2</c:v>
                </c:pt>
                <c:pt idx="2771">
                  <c:v>10</c:v>
                </c:pt>
                <c:pt idx="2772">
                  <c:v>3</c:v>
                </c:pt>
                <c:pt idx="2773">
                  <c:v>21</c:v>
                </c:pt>
                <c:pt idx="2774">
                  <c:v>2</c:v>
                </c:pt>
                <c:pt idx="2775">
                  <c:v>2</c:v>
                </c:pt>
                <c:pt idx="2776">
                  <c:v>5</c:v>
                </c:pt>
                <c:pt idx="2777">
                  <c:v>2</c:v>
                </c:pt>
                <c:pt idx="2778">
                  <c:v>4</c:v>
                </c:pt>
                <c:pt idx="2779">
                  <c:v>8</c:v>
                </c:pt>
                <c:pt idx="2780">
                  <c:v>41</c:v>
                </c:pt>
                <c:pt idx="2781">
                  <c:v>2</c:v>
                </c:pt>
                <c:pt idx="2782">
                  <c:v>3</c:v>
                </c:pt>
                <c:pt idx="2783">
                  <c:v>2</c:v>
                </c:pt>
                <c:pt idx="2784">
                  <c:v>3</c:v>
                </c:pt>
                <c:pt idx="2785">
                  <c:v>3</c:v>
                </c:pt>
                <c:pt idx="2786">
                  <c:v>6</c:v>
                </c:pt>
                <c:pt idx="2787">
                  <c:v>2</c:v>
                </c:pt>
                <c:pt idx="2788">
                  <c:v>4</c:v>
                </c:pt>
                <c:pt idx="2789">
                  <c:v>5</c:v>
                </c:pt>
                <c:pt idx="2790">
                  <c:v>3</c:v>
                </c:pt>
                <c:pt idx="2791">
                  <c:v>9</c:v>
                </c:pt>
                <c:pt idx="2792">
                  <c:v>2</c:v>
                </c:pt>
                <c:pt idx="2793">
                  <c:v>2</c:v>
                </c:pt>
                <c:pt idx="2794">
                  <c:v>4</c:v>
                </c:pt>
                <c:pt idx="2795">
                  <c:v>2</c:v>
                </c:pt>
                <c:pt idx="2796">
                  <c:v>4</c:v>
                </c:pt>
                <c:pt idx="2797">
                  <c:v>3</c:v>
                </c:pt>
                <c:pt idx="2798">
                  <c:v>11</c:v>
                </c:pt>
                <c:pt idx="2799">
                  <c:v>14</c:v>
                </c:pt>
                <c:pt idx="2800">
                  <c:v>2</c:v>
                </c:pt>
                <c:pt idx="2801">
                  <c:v>4</c:v>
                </c:pt>
                <c:pt idx="2802">
                  <c:v>5</c:v>
                </c:pt>
                <c:pt idx="2803">
                  <c:v>3</c:v>
                </c:pt>
                <c:pt idx="2804">
                  <c:v>3</c:v>
                </c:pt>
                <c:pt idx="2805">
                  <c:v>6</c:v>
                </c:pt>
                <c:pt idx="2806">
                  <c:v>4</c:v>
                </c:pt>
                <c:pt idx="2807">
                  <c:v>2</c:v>
                </c:pt>
                <c:pt idx="2808">
                  <c:v>13</c:v>
                </c:pt>
                <c:pt idx="2809">
                  <c:v>20</c:v>
                </c:pt>
                <c:pt idx="2810">
                  <c:v>2</c:v>
                </c:pt>
                <c:pt idx="2811">
                  <c:v>2</c:v>
                </c:pt>
                <c:pt idx="2812">
                  <c:v>2</c:v>
                </c:pt>
                <c:pt idx="2813">
                  <c:v>2</c:v>
                </c:pt>
                <c:pt idx="2814">
                  <c:v>2</c:v>
                </c:pt>
                <c:pt idx="2815">
                  <c:v>5</c:v>
                </c:pt>
                <c:pt idx="2816">
                  <c:v>4</c:v>
                </c:pt>
                <c:pt idx="2817">
                  <c:v>2</c:v>
                </c:pt>
                <c:pt idx="2818">
                  <c:v>2</c:v>
                </c:pt>
                <c:pt idx="2819">
                  <c:v>2</c:v>
                </c:pt>
                <c:pt idx="2820">
                  <c:v>3</c:v>
                </c:pt>
                <c:pt idx="2821">
                  <c:v>2</c:v>
                </c:pt>
                <c:pt idx="2822">
                  <c:v>2</c:v>
                </c:pt>
                <c:pt idx="2823">
                  <c:v>3</c:v>
                </c:pt>
                <c:pt idx="2824">
                  <c:v>2</c:v>
                </c:pt>
                <c:pt idx="2825">
                  <c:v>4</c:v>
                </c:pt>
                <c:pt idx="2826">
                  <c:v>2</c:v>
                </c:pt>
                <c:pt idx="2827">
                  <c:v>2</c:v>
                </c:pt>
                <c:pt idx="2828">
                  <c:v>3</c:v>
                </c:pt>
                <c:pt idx="2829">
                  <c:v>2</c:v>
                </c:pt>
                <c:pt idx="2830">
                  <c:v>2</c:v>
                </c:pt>
                <c:pt idx="2831">
                  <c:v>2</c:v>
                </c:pt>
                <c:pt idx="2832">
                  <c:v>2</c:v>
                </c:pt>
                <c:pt idx="2833">
                  <c:v>3</c:v>
                </c:pt>
                <c:pt idx="2834">
                  <c:v>11</c:v>
                </c:pt>
                <c:pt idx="2835">
                  <c:v>3</c:v>
                </c:pt>
                <c:pt idx="2836">
                  <c:v>2</c:v>
                </c:pt>
                <c:pt idx="2837">
                  <c:v>2</c:v>
                </c:pt>
                <c:pt idx="2838">
                  <c:v>3</c:v>
                </c:pt>
                <c:pt idx="2839">
                  <c:v>2</c:v>
                </c:pt>
                <c:pt idx="2840">
                  <c:v>4</c:v>
                </c:pt>
                <c:pt idx="2841">
                  <c:v>3</c:v>
                </c:pt>
                <c:pt idx="2842">
                  <c:v>8</c:v>
                </c:pt>
                <c:pt idx="2843">
                  <c:v>9</c:v>
                </c:pt>
                <c:pt idx="2844">
                  <c:v>50</c:v>
                </c:pt>
                <c:pt idx="2845">
                  <c:v>2</c:v>
                </c:pt>
                <c:pt idx="2846">
                  <c:v>3</c:v>
                </c:pt>
                <c:pt idx="2847">
                  <c:v>2</c:v>
                </c:pt>
                <c:pt idx="2848">
                  <c:v>3</c:v>
                </c:pt>
                <c:pt idx="2849">
                  <c:v>4</c:v>
                </c:pt>
                <c:pt idx="2850">
                  <c:v>2</c:v>
                </c:pt>
                <c:pt idx="2851">
                  <c:v>5</c:v>
                </c:pt>
                <c:pt idx="2852">
                  <c:v>11</c:v>
                </c:pt>
                <c:pt idx="2853">
                  <c:v>3</c:v>
                </c:pt>
                <c:pt idx="2854">
                  <c:v>5</c:v>
                </c:pt>
                <c:pt idx="2855">
                  <c:v>12</c:v>
                </c:pt>
                <c:pt idx="2856">
                  <c:v>3</c:v>
                </c:pt>
                <c:pt idx="2857">
                  <c:v>4</c:v>
                </c:pt>
                <c:pt idx="2858">
                  <c:v>6</c:v>
                </c:pt>
                <c:pt idx="2859">
                  <c:v>4</c:v>
                </c:pt>
                <c:pt idx="2860">
                  <c:v>2</c:v>
                </c:pt>
                <c:pt idx="2861">
                  <c:v>2</c:v>
                </c:pt>
                <c:pt idx="2862">
                  <c:v>4</c:v>
                </c:pt>
                <c:pt idx="2863">
                  <c:v>12</c:v>
                </c:pt>
                <c:pt idx="2864">
                  <c:v>29</c:v>
                </c:pt>
                <c:pt idx="2865">
                  <c:v>3</c:v>
                </c:pt>
                <c:pt idx="2866">
                  <c:v>4</c:v>
                </c:pt>
                <c:pt idx="2867">
                  <c:v>5</c:v>
                </c:pt>
                <c:pt idx="2868">
                  <c:v>8</c:v>
                </c:pt>
                <c:pt idx="2869">
                  <c:v>3</c:v>
                </c:pt>
                <c:pt idx="2870">
                  <c:v>4</c:v>
                </c:pt>
                <c:pt idx="2871">
                  <c:v>2</c:v>
                </c:pt>
                <c:pt idx="2872">
                  <c:v>23</c:v>
                </c:pt>
                <c:pt idx="2873">
                  <c:v>2</c:v>
                </c:pt>
                <c:pt idx="2874">
                  <c:v>3</c:v>
                </c:pt>
                <c:pt idx="2875">
                  <c:v>2</c:v>
                </c:pt>
                <c:pt idx="2876">
                  <c:v>4</c:v>
                </c:pt>
                <c:pt idx="2877">
                  <c:v>9</c:v>
                </c:pt>
                <c:pt idx="2878">
                  <c:v>2</c:v>
                </c:pt>
                <c:pt idx="2879">
                  <c:v>4</c:v>
                </c:pt>
                <c:pt idx="2880">
                  <c:v>2</c:v>
                </c:pt>
                <c:pt idx="2881">
                  <c:v>27</c:v>
                </c:pt>
                <c:pt idx="2882">
                  <c:v>2</c:v>
                </c:pt>
                <c:pt idx="2883">
                  <c:v>2</c:v>
                </c:pt>
                <c:pt idx="2884">
                  <c:v>2</c:v>
                </c:pt>
                <c:pt idx="2885">
                  <c:v>3</c:v>
                </c:pt>
                <c:pt idx="2886">
                  <c:v>7</c:v>
                </c:pt>
                <c:pt idx="2887">
                  <c:v>10</c:v>
                </c:pt>
                <c:pt idx="2888">
                  <c:v>2</c:v>
                </c:pt>
                <c:pt idx="2889">
                  <c:v>3</c:v>
                </c:pt>
                <c:pt idx="2890">
                  <c:v>22</c:v>
                </c:pt>
                <c:pt idx="2891">
                  <c:v>54</c:v>
                </c:pt>
                <c:pt idx="2892">
                  <c:v>2</c:v>
                </c:pt>
                <c:pt idx="2893">
                  <c:v>2</c:v>
                </c:pt>
                <c:pt idx="2894">
                  <c:v>3</c:v>
                </c:pt>
                <c:pt idx="2895">
                  <c:v>2</c:v>
                </c:pt>
                <c:pt idx="2896">
                  <c:v>4</c:v>
                </c:pt>
                <c:pt idx="2897">
                  <c:v>2</c:v>
                </c:pt>
                <c:pt idx="2898">
                  <c:v>6</c:v>
                </c:pt>
                <c:pt idx="2899">
                  <c:v>2</c:v>
                </c:pt>
                <c:pt idx="2900">
                  <c:v>13</c:v>
                </c:pt>
                <c:pt idx="2901">
                  <c:v>4</c:v>
                </c:pt>
                <c:pt idx="2902">
                  <c:v>2</c:v>
                </c:pt>
                <c:pt idx="2903">
                  <c:v>6</c:v>
                </c:pt>
                <c:pt idx="2904">
                  <c:v>11</c:v>
                </c:pt>
                <c:pt idx="2905">
                  <c:v>3</c:v>
                </c:pt>
                <c:pt idx="2906">
                  <c:v>2</c:v>
                </c:pt>
                <c:pt idx="2907">
                  <c:v>3</c:v>
                </c:pt>
                <c:pt idx="2908">
                  <c:v>4</c:v>
                </c:pt>
                <c:pt idx="2909">
                  <c:v>13</c:v>
                </c:pt>
                <c:pt idx="2910">
                  <c:v>3</c:v>
                </c:pt>
                <c:pt idx="2911">
                  <c:v>2</c:v>
                </c:pt>
                <c:pt idx="2912">
                  <c:v>2</c:v>
                </c:pt>
                <c:pt idx="2913">
                  <c:v>3</c:v>
                </c:pt>
                <c:pt idx="2914">
                  <c:v>12</c:v>
                </c:pt>
                <c:pt idx="2915">
                  <c:v>157</c:v>
                </c:pt>
                <c:pt idx="2916">
                  <c:v>159</c:v>
                </c:pt>
                <c:pt idx="2917">
                  <c:v>214</c:v>
                </c:pt>
                <c:pt idx="2918">
                  <c:v>315</c:v>
                </c:pt>
                <c:pt idx="2919">
                  <c:v>3</c:v>
                </c:pt>
                <c:pt idx="2920">
                  <c:v>3</c:v>
                </c:pt>
                <c:pt idx="2921">
                  <c:v>3</c:v>
                </c:pt>
                <c:pt idx="2922">
                  <c:v>5</c:v>
                </c:pt>
                <c:pt idx="2923">
                  <c:v>11</c:v>
                </c:pt>
                <c:pt idx="2924">
                  <c:v>12</c:v>
                </c:pt>
                <c:pt idx="2925">
                  <c:v>2</c:v>
                </c:pt>
                <c:pt idx="2926">
                  <c:v>2</c:v>
                </c:pt>
                <c:pt idx="2927">
                  <c:v>5</c:v>
                </c:pt>
                <c:pt idx="2928">
                  <c:v>3</c:v>
                </c:pt>
                <c:pt idx="2929">
                  <c:v>2</c:v>
                </c:pt>
                <c:pt idx="2930">
                  <c:v>43</c:v>
                </c:pt>
                <c:pt idx="2931">
                  <c:v>2</c:v>
                </c:pt>
                <c:pt idx="2932">
                  <c:v>7</c:v>
                </c:pt>
                <c:pt idx="2933">
                  <c:v>2</c:v>
                </c:pt>
                <c:pt idx="2934">
                  <c:v>3</c:v>
                </c:pt>
                <c:pt idx="2935">
                  <c:v>56</c:v>
                </c:pt>
                <c:pt idx="2936">
                  <c:v>57</c:v>
                </c:pt>
                <c:pt idx="2937">
                  <c:v>3</c:v>
                </c:pt>
                <c:pt idx="2938">
                  <c:v>2</c:v>
                </c:pt>
                <c:pt idx="2939">
                  <c:v>2</c:v>
                </c:pt>
                <c:pt idx="2940">
                  <c:v>5</c:v>
                </c:pt>
                <c:pt idx="2941">
                  <c:v>2</c:v>
                </c:pt>
                <c:pt idx="2942">
                  <c:v>3</c:v>
                </c:pt>
                <c:pt idx="2943">
                  <c:v>5</c:v>
                </c:pt>
                <c:pt idx="2944">
                  <c:v>8</c:v>
                </c:pt>
                <c:pt idx="2945">
                  <c:v>5</c:v>
                </c:pt>
                <c:pt idx="2946">
                  <c:v>14</c:v>
                </c:pt>
                <c:pt idx="2947">
                  <c:v>464</c:v>
                </c:pt>
                <c:pt idx="2948">
                  <c:v>2</c:v>
                </c:pt>
                <c:pt idx="2949">
                  <c:v>3</c:v>
                </c:pt>
                <c:pt idx="2950">
                  <c:v>2</c:v>
                </c:pt>
                <c:pt idx="2951">
                  <c:v>10</c:v>
                </c:pt>
                <c:pt idx="2952">
                  <c:v>2</c:v>
                </c:pt>
                <c:pt idx="2953">
                  <c:v>9</c:v>
                </c:pt>
                <c:pt idx="2954">
                  <c:v>11</c:v>
                </c:pt>
                <c:pt idx="2955">
                  <c:v>5</c:v>
                </c:pt>
                <c:pt idx="2956">
                  <c:v>5</c:v>
                </c:pt>
                <c:pt idx="2957">
                  <c:v>3</c:v>
                </c:pt>
                <c:pt idx="2958">
                  <c:v>2</c:v>
                </c:pt>
                <c:pt idx="2959">
                  <c:v>4</c:v>
                </c:pt>
                <c:pt idx="2960">
                  <c:v>5</c:v>
                </c:pt>
                <c:pt idx="2961">
                  <c:v>6</c:v>
                </c:pt>
                <c:pt idx="2962">
                  <c:v>2</c:v>
                </c:pt>
                <c:pt idx="2963">
                  <c:v>2</c:v>
                </c:pt>
                <c:pt idx="2964">
                  <c:v>5</c:v>
                </c:pt>
                <c:pt idx="2965">
                  <c:v>11</c:v>
                </c:pt>
                <c:pt idx="2966">
                  <c:v>2</c:v>
                </c:pt>
                <c:pt idx="2967">
                  <c:v>2</c:v>
                </c:pt>
                <c:pt idx="2968">
                  <c:v>4</c:v>
                </c:pt>
                <c:pt idx="2969">
                  <c:v>2</c:v>
                </c:pt>
                <c:pt idx="2970">
                  <c:v>3</c:v>
                </c:pt>
                <c:pt idx="2971">
                  <c:v>5</c:v>
                </c:pt>
                <c:pt idx="2972">
                  <c:v>6</c:v>
                </c:pt>
                <c:pt idx="2973">
                  <c:v>2</c:v>
                </c:pt>
                <c:pt idx="2974">
                  <c:v>3</c:v>
                </c:pt>
                <c:pt idx="2975">
                  <c:v>3</c:v>
                </c:pt>
                <c:pt idx="2976">
                  <c:v>2</c:v>
                </c:pt>
                <c:pt idx="2977">
                  <c:v>2</c:v>
                </c:pt>
                <c:pt idx="2978">
                  <c:v>2</c:v>
                </c:pt>
                <c:pt idx="2979">
                  <c:v>3</c:v>
                </c:pt>
                <c:pt idx="2980">
                  <c:v>6</c:v>
                </c:pt>
                <c:pt idx="2981">
                  <c:v>5</c:v>
                </c:pt>
                <c:pt idx="2982">
                  <c:v>13</c:v>
                </c:pt>
                <c:pt idx="2983">
                  <c:v>2</c:v>
                </c:pt>
                <c:pt idx="2984">
                  <c:v>3</c:v>
                </c:pt>
                <c:pt idx="2985">
                  <c:v>3</c:v>
                </c:pt>
                <c:pt idx="2986">
                  <c:v>6</c:v>
                </c:pt>
                <c:pt idx="2987">
                  <c:v>4</c:v>
                </c:pt>
                <c:pt idx="2988">
                  <c:v>2</c:v>
                </c:pt>
                <c:pt idx="2989">
                  <c:v>13</c:v>
                </c:pt>
                <c:pt idx="2990">
                  <c:v>20</c:v>
                </c:pt>
                <c:pt idx="2991">
                  <c:v>2</c:v>
                </c:pt>
                <c:pt idx="2992">
                  <c:v>2</c:v>
                </c:pt>
                <c:pt idx="2993">
                  <c:v>2</c:v>
                </c:pt>
                <c:pt idx="2994">
                  <c:v>2</c:v>
                </c:pt>
                <c:pt idx="2995">
                  <c:v>2</c:v>
                </c:pt>
                <c:pt idx="2996">
                  <c:v>5</c:v>
                </c:pt>
                <c:pt idx="2997">
                  <c:v>4</c:v>
                </c:pt>
                <c:pt idx="2998">
                  <c:v>2</c:v>
                </c:pt>
                <c:pt idx="2999">
                  <c:v>2</c:v>
                </c:pt>
                <c:pt idx="3000">
                  <c:v>2</c:v>
                </c:pt>
                <c:pt idx="3001">
                  <c:v>3</c:v>
                </c:pt>
                <c:pt idx="3002">
                  <c:v>2</c:v>
                </c:pt>
                <c:pt idx="3003">
                  <c:v>2</c:v>
                </c:pt>
                <c:pt idx="3004">
                  <c:v>3</c:v>
                </c:pt>
                <c:pt idx="3005">
                  <c:v>2</c:v>
                </c:pt>
                <c:pt idx="3006">
                  <c:v>4</c:v>
                </c:pt>
                <c:pt idx="3007">
                  <c:v>2</c:v>
                </c:pt>
                <c:pt idx="3008">
                  <c:v>2</c:v>
                </c:pt>
                <c:pt idx="3009">
                  <c:v>3</c:v>
                </c:pt>
                <c:pt idx="3010">
                  <c:v>2</c:v>
                </c:pt>
                <c:pt idx="3011">
                  <c:v>2</c:v>
                </c:pt>
                <c:pt idx="3012">
                  <c:v>2</c:v>
                </c:pt>
                <c:pt idx="3013">
                  <c:v>2</c:v>
                </c:pt>
                <c:pt idx="3014">
                  <c:v>3</c:v>
                </c:pt>
                <c:pt idx="3015">
                  <c:v>11</c:v>
                </c:pt>
                <c:pt idx="3016">
                  <c:v>3</c:v>
                </c:pt>
                <c:pt idx="3017">
                  <c:v>2</c:v>
                </c:pt>
                <c:pt idx="3018">
                  <c:v>2</c:v>
                </c:pt>
                <c:pt idx="3019">
                  <c:v>3</c:v>
                </c:pt>
                <c:pt idx="3020">
                  <c:v>2</c:v>
                </c:pt>
                <c:pt idx="3021">
                  <c:v>4</c:v>
                </c:pt>
                <c:pt idx="3022">
                  <c:v>3</c:v>
                </c:pt>
                <c:pt idx="3023">
                  <c:v>8</c:v>
                </c:pt>
                <c:pt idx="3024">
                  <c:v>9</c:v>
                </c:pt>
                <c:pt idx="3025">
                  <c:v>50</c:v>
                </c:pt>
                <c:pt idx="3026">
                  <c:v>2</c:v>
                </c:pt>
                <c:pt idx="3027">
                  <c:v>3</c:v>
                </c:pt>
                <c:pt idx="3028">
                  <c:v>2</c:v>
                </c:pt>
                <c:pt idx="3029">
                  <c:v>3</c:v>
                </c:pt>
                <c:pt idx="3030">
                  <c:v>4</c:v>
                </c:pt>
                <c:pt idx="3031">
                  <c:v>2</c:v>
                </c:pt>
                <c:pt idx="3032">
                  <c:v>5</c:v>
                </c:pt>
                <c:pt idx="3033">
                  <c:v>11</c:v>
                </c:pt>
                <c:pt idx="3034">
                  <c:v>3</c:v>
                </c:pt>
                <c:pt idx="3035">
                  <c:v>5</c:v>
                </c:pt>
                <c:pt idx="3036">
                  <c:v>12</c:v>
                </c:pt>
                <c:pt idx="3037">
                  <c:v>3</c:v>
                </c:pt>
                <c:pt idx="3038">
                  <c:v>4</c:v>
                </c:pt>
                <c:pt idx="3039">
                  <c:v>6</c:v>
                </c:pt>
                <c:pt idx="3040">
                  <c:v>4</c:v>
                </c:pt>
                <c:pt idx="3041">
                  <c:v>2</c:v>
                </c:pt>
                <c:pt idx="3042">
                  <c:v>2</c:v>
                </c:pt>
                <c:pt idx="3043">
                  <c:v>4</c:v>
                </c:pt>
                <c:pt idx="3044">
                  <c:v>12</c:v>
                </c:pt>
                <c:pt idx="3045">
                  <c:v>29</c:v>
                </c:pt>
                <c:pt idx="3046">
                  <c:v>3</c:v>
                </c:pt>
                <c:pt idx="3047">
                  <c:v>4</c:v>
                </c:pt>
                <c:pt idx="3048">
                  <c:v>5</c:v>
                </c:pt>
                <c:pt idx="3049">
                  <c:v>8</c:v>
                </c:pt>
                <c:pt idx="3050">
                  <c:v>3</c:v>
                </c:pt>
                <c:pt idx="3051">
                  <c:v>4</c:v>
                </c:pt>
                <c:pt idx="3052">
                  <c:v>2</c:v>
                </c:pt>
                <c:pt idx="3053">
                  <c:v>23</c:v>
                </c:pt>
                <c:pt idx="3054">
                  <c:v>2</c:v>
                </c:pt>
                <c:pt idx="3055">
                  <c:v>3</c:v>
                </c:pt>
                <c:pt idx="3056">
                  <c:v>2</c:v>
                </c:pt>
                <c:pt idx="3057">
                  <c:v>4</c:v>
                </c:pt>
                <c:pt idx="3058">
                  <c:v>9</c:v>
                </c:pt>
                <c:pt idx="3059">
                  <c:v>2</c:v>
                </c:pt>
                <c:pt idx="3060">
                  <c:v>4</c:v>
                </c:pt>
                <c:pt idx="3061">
                  <c:v>2</c:v>
                </c:pt>
                <c:pt idx="3062">
                  <c:v>27</c:v>
                </c:pt>
                <c:pt idx="3063">
                  <c:v>2</c:v>
                </c:pt>
                <c:pt idx="3064">
                  <c:v>2</c:v>
                </c:pt>
                <c:pt idx="3065">
                  <c:v>2</c:v>
                </c:pt>
                <c:pt idx="3066">
                  <c:v>3</c:v>
                </c:pt>
                <c:pt idx="3067">
                  <c:v>7</c:v>
                </c:pt>
                <c:pt idx="3068">
                  <c:v>10</c:v>
                </c:pt>
                <c:pt idx="3069">
                  <c:v>2</c:v>
                </c:pt>
                <c:pt idx="3070">
                  <c:v>3</c:v>
                </c:pt>
                <c:pt idx="3071">
                  <c:v>22</c:v>
                </c:pt>
                <c:pt idx="3072">
                  <c:v>54</c:v>
                </c:pt>
                <c:pt idx="3073">
                  <c:v>2</c:v>
                </c:pt>
                <c:pt idx="3074">
                  <c:v>2</c:v>
                </c:pt>
                <c:pt idx="3075">
                  <c:v>3</c:v>
                </c:pt>
                <c:pt idx="3076">
                  <c:v>2</c:v>
                </c:pt>
                <c:pt idx="3077">
                  <c:v>4</c:v>
                </c:pt>
                <c:pt idx="3078">
                  <c:v>2</c:v>
                </c:pt>
                <c:pt idx="3079">
                  <c:v>6</c:v>
                </c:pt>
                <c:pt idx="3080">
                  <c:v>2</c:v>
                </c:pt>
                <c:pt idx="3081">
                  <c:v>13</c:v>
                </c:pt>
                <c:pt idx="3082">
                  <c:v>4</c:v>
                </c:pt>
                <c:pt idx="3083">
                  <c:v>2</c:v>
                </c:pt>
                <c:pt idx="3084">
                  <c:v>6</c:v>
                </c:pt>
                <c:pt idx="3085">
                  <c:v>11</c:v>
                </c:pt>
                <c:pt idx="3086">
                  <c:v>3</c:v>
                </c:pt>
                <c:pt idx="3087">
                  <c:v>2</c:v>
                </c:pt>
                <c:pt idx="3088">
                  <c:v>3</c:v>
                </c:pt>
                <c:pt idx="3089">
                  <c:v>4</c:v>
                </c:pt>
                <c:pt idx="3090">
                  <c:v>13</c:v>
                </c:pt>
                <c:pt idx="3091">
                  <c:v>3</c:v>
                </c:pt>
                <c:pt idx="3092">
                  <c:v>2</c:v>
                </c:pt>
                <c:pt idx="3093">
                  <c:v>2</c:v>
                </c:pt>
                <c:pt idx="3094">
                  <c:v>3</c:v>
                </c:pt>
                <c:pt idx="3095">
                  <c:v>12</c:v>
                </c:pt>
                <c:pt idx="3096">
                  <c:v>157</c:v>
                </c:pt>
                <c:pt idx="3097">
                  <c:v>159</c:v>
                </c:pt>
                <c:pt idx="3098">
                  <c:v>214</c:v>
                </c:pt>
                <c:pt idx="3099">
                  <c:v>315</c:v>
                </c:pt>
                <c:pt idx="3100">
                  <c:v>3</c:v>
                </c:pt>
                <c:pt idx="3101">
                  <c:v>3</c:v>
                </c:pt>
                <c:pt idx="3102">
                  <c:v>3</c:v>
                </c:pt>
                <c:pt idx="3103">
                  <c:v>5</c:v>
                </c:pt>
                <c:pt idx="3104">
                  <c:v>11</c:v>
                </c:pt>
                <c:pt idx="3105">
                  <c:v>12</c:v>
                </c:pt>
                <c:pt idx="3106">
                  <c:v>2</c:v>
                </c:pt>
                <c:pt idx="3107">
                  <c:v>2</c:v>
                </c:pt>
                <c:pt idx="3108">
                  <c:v>5</c:v>
                </c:pt>
                <c:pt idx="3109">
                  <c:v>3</c:v>
                </c:pt>
                <c:pt idx="3110">
                  <c:v>2</c:v>
                </c:pt>
                <c:pt idx="3111">
                  <c:v>43</c:v>
                </c:pt>
                <c:pt idx="3112">
                  <c:v>2</c:v>
                </c:pt>
                <c:pt idx="3113">
                  <c:v>7</c:v>
                </c:pt>
                <c:pt idx="3114">
                  <c:v>2</c:v>
                </c:pt>
                <c:pt idx="3115">
                  <c:v>3</c:v>
                </c:pt>
                <c:pt idx="3116">
                  <c:v>56</c:v>
                </c:pt>
                <c:pt idx="3117">
                  <c:v>57</c:v>
                </c:pt>
                <c:pt idx="3118">
                  <c:v>3</c:v>
                </c:pt>
                <c:pt idx="3119">
                  <c:v>2</c:v>
                </c:pt>
                <c:pt idx="3120">
                  <c:v>2</c:v>
                </c:pt>
                <c:pt idx="3121">
                  <c:v>5</c:v>
                </c:pt>
                <c:pt idx="3122">
                  <c:v>2</c:v>
                </c:pt>
                <c:pt idx="3123">
                  <c:v>3</c:v>
                </c:pt>
                <c:pt idx="3124">
                  <c:v>5</c:v>
                </c:pt>
                <c:pt idx="3125">
                  <c:v>8</c:v>
                </c:pt>
                <c:pt idx="3126">
                  <c:v>5</c:v>
                </c:pt>
                <c:pt idx="3127">
                  <c:v>14</c:v>
                </c:pt>
                <c:pt idx="3128">
                  <c:v>464</c:v>
                </c:pt>
                <c:pt idx="3129">
                  <c:v>2</c:v>
                </c:pt>
                <c:pt idx="3130">
                  <c:v>3</c:v>
                </c:pt>
                <c:pt idx="3131">
                  <c:v>2</c:v>
                </c:pt>
                <c:pt idx="3132">
                  <c:v>10</c:v>
                </c:pt>
                <c:pt idx="3133">
                  <c:v>2</c:v>
                </c:pt>
                <c:pt idx="3134">
                  <c:v>9</c:v>
                </c:pt>
                <c:pt idx="3135">
                  <c:v>11</c:v>
                </c:pt>
                <c:pt idx="3136">
                  <c:v>5</c:v>
                </c:pt>
                <c:pt idx="3137">
                  <c:v>5</c:v>
                </c:pt>
                <c:pt idx="3138">
                  <c:v>3</c:v>
                </c:pt>
                <c:pt idx="3139">
                  <c:v>2</c:v>
                </c:pt>
                <c:pt idx="3140">
                  <c:v>4</c:v>
                </c:pt>
                <c:pt idx="3141">
                  <c:v>5</c:v>
                </c:pt>
                <c:pt idx="3142">
                  <c:v>6</c:v>
                </c:pt>
                <c:pt idx="3143">
                  <c:v>2</c:v>
                </c:pt>
                <c:pt idx="3144">
                  <c:v>2</c:v>
                </c:pt>
                <c:pt idx="3145">
                  <c:v>5</c:v>
                </c:pt>
                <c:pt idx="3146">
                  <c:v>11</c:v>
                </c:pt>
                <c:pt idx="3147">
                  <c:v>2</c:v>
                </c:pt>
                <c:pt idx="3148">
                  <c:v>2</c:v>
                </c:pt>
                <c:pt idx="3149">
                  <c:v>4</c:v>
                </c:pt>
                <c:pt idx="3150">
                  <c:v>2</c:v>
                </c:pt>
                <c:pt idx="3151">
                  <c:v>3</c:v>
                </c:pt>
                <c:pt idx="3152">
                  <c:v>5</c:v>
                </c:pt>
                <c:pt idx="3153">
                  <c:v>6</c:v>
                </c:pt>
                <c:pt idx="3154">
                  <c:v>2</c:v>
                </c:pt>
                <c:pt idx="3155">
                  <c:v>3</c:v>
                </c:pt>
                <c:pt idx="3156">
                  <c:v>3</c:v>
                </c:pt>
                <c:pt idx="3157">
                  <c:v>2</c:v>
                </c:pt>
                <c:pt idx="3158">
                  <c:v>2</c:v>
                </c:pt>
                <c:pt idx="3159">
                  <c:v>2</c:v>
                </c:pt>
                <c:pt idx="3160">
                  <c:v>3</c:v>
                </c:pt>
                <c:pt idx="3161">
                  <c:v>6</c:v>
                </c:pt>
                <c:pt idx="3162">
                  <c:v>5</c:v>
                </c:pt>
                <c:pt idx="3163">
                  <c:v>13</c:v>
                </c:pt>
                <c:pt idx="3164">
                  <c:v>2</c:v>
                </c:pt>
                <c:pt idx="3165">
                  <c:v>5</c:v>
                </c:pt>
                <c:pt idx="3166">
                  <c:v>63</c:v>
                </c:pt>
                <c:pt idx="3167">
                  <c:v>130</c:v>
                </c:pt>
                <c:pt idx="3168">
                  <c:v>3</c:v>
                </c:pt>
                <c:pt idx="3169">
                  <c:v>2</c:v>
                </c:pt>
                <c:pt idx="3170">
                  <c:v>6</c:v>
                </c:pt>
                <c:pt idx="3171">
                  <c:v>8</c:v>
                </c:pt>
                <c:pt idx="3172">
                  <c:v>2</c:v>
                </c:pt>
                <c:pt idx="3173">
                  <c:v>2</c:v>
                </c:pt>
                <c:pt idx="3174">
                  <c:v>4</c:v>
                </c:pt>
                <c:pt idx="3175">
                  <c:v>5</c:v>
                </c:pt>
                <c:pt idx="3176">
                  <c:v>2</c:v>
                </c:pt>
                <c:pt idx="3177">
                  <c:v>8</c:v>
                </c:pt>
                <c:pt idx="3178">
                  <c:v>9</c:v>
                </c:pt>
                <c:pt idx="3179">
                  <c:v>3</c:v>
                </c:pt>
                <c:pt idx="3180">
                  <c:v>4</c:v>
                </c:pt>
                <c:pt idx="3181">
                  <c:v>7</c:v>
                </c:pt>
                <c:pt idx="3182">
                  <c:v>15</c:v>
                </c:pt>
                <c:pt idx="3183">
                  <c:v>2</c:v>
                </c:pt>
                <c:pt idx="3184">
                  <c:v>2</c:v>
                </c:pt>
                <c:pt idx="3185">
                  <c:v>34</c:v>
                </c:pt>
                <c:pt idx="3186">
                  <c:v>37</c:v>
                </c:pt>
                <c:pt idx="3187">
                  <c:v>2</c:v>
                </c:pt>
                <c:pt idx="3188">
                  <c:v>2</c:v>
                </c:pt>
                <c:pt idx="3189">
                  <c:v>2</c:v>
                </c:pt>
                <c:pt idx="3190">
                  <c:v>2</c:v>
                </c:pt>
                <c:pt idx="3191">
                  <c:v>245</c:v>
                </c:pt>
                <c:pt idx="3192">
                  <c:v>283</c:v>
                </c:pt>
                <c:pt idx="3193">
                  <c:v>3</c:v>
                </c:pt>
                <c:pt idx="3194">
                  <c:v>4</c:v>
                </c:pt>
                <c:pt idx="3195">
                  <c:v>3</c:v>
                </c:pt>
                <c:pt idx="3196">
                  <c:v>2</c:v>
                </c:pt>
                <c:pt idx="3197">
                  <c:v>3</c:v>
                </c:pt>
                <c:pt idx="3198">
                  <c:v>6</c:v>
                </c:pt>
                <c:pt idx="3199">
                  <c:v>12</c:v>
                </c:pt>
                <c:pt idx="3200">
                  <c:v>2</c:v>
                </c:pt>
                <c:pt idx="3201">
                  <c:v>4</c:v>
                </c:pt>
                <c:pt idx="3202">
                  <c:v>2</c:v>
                </c:pt>
                <c:pt idx="3203">
                  <c:v>11</c:v>
                </c:pt>
                <c:pt idx="3204">
                  <c:v>16</c:v>
                </c:pt>
                <c:pt idx="3205">
                  <c:v>3</c:v>
                </c:pt>
                <c:pt idx="3206">
                  <c:v>8</c:v>
                </c:pt>
                <c:pt idx="3207">
                  <c:v>3</c:v>
                </c:pt>
                <c:pt idx="3208">
                  <c:v>4</c:v>
                </c:pt>
                <c:pt idx="3209">
                  <c:v>2</c:v>
                </c:pt>
                <c:pt idx="3210">
                  <c:v>13</c:v>
                </c:pt>
                <c:pt idx="3211">
                  <c:v>15</c:v>
                </c:pt>
                <c:pt idx="3212">
                  <c:v>2</c:v>
                </c:pt>
                <c:pt idx="3213">
                  <c:v>3</c:v>
                </c:pt>
                <c:pt idx="3214">
                  <c:v>2</c:v>
                </c:pt>
                <c:pt idx="3215">
                  <c:v>2</c:v>
                </c:pt>
                <c:pt idx="3216">
                  <c:v>7</c:v>
                </c:pt>
                <c:pt idx="3217">
                  <c:v>8</c:v>
                </c:pt>
                <c:pt idx="3218">
                  <c:v>2</c:v>
                </c:pt>
                <c:pt idx="3219">
                  <c:v>2</c:v>
                </c:pt>
                <c:pt idx="3220">
                  <c:v>4</c:v>
                </c:pt>
                <c:pt idx="3221">
                  <c:v>5</c:v>
                </c:pt>
                <c:pt idx="3222">
                  <c:v>6</c:v>
                </c:pt>
                <c:pt idx="3223">
                  <c:v>9</c:v>
                </c:pt>
                <c:pt idx="3224">
                  <c:v>20</c:v>
                </c:pt>
                <c:pt idx="3225">
                  <c:v>28</c:v>
                </c:pt>
                <c:pt idx="3226">
                  <c:v>5</c:v>
                </c:pt>
                <c:pt idx="3227">
                  <c:v>4</c:v>
                </c:pt>
                <c:pt idx="3228">
                  <c:v>4</c:v>
                </c:pt>
                <c:pt idx="3229">
                  <c:v>3</c:v>
                </c:pt>
                <c:pt idx="3230">
                  <c:v>5</c:v>
                </c:pt>
                <c:pt idx="3231">
                  <c:v>6</c:v>
                </c:pt>
                <c:pt idx="3232">
                  <c:v>2</c:v>
                </c:pt>
                <c:pt idx="3233">
                  <c:v>11</c:v>
                </c:pt>
                <c:pt idx="3234">
                  <c:v>2</c:v>
                </c:pt>
                <c:pt idx="3235">
                  <c:v>8</c:v>
                </c:pt>
                <c:pt idx="3236">
                  <c:v>21</c:v>
                </c:pt>
                <c:pt idx="3237">
                  <c:v>4</c:v>
                </c:pt>
                <c:pt idx="3238">
                  <c:v>3</c:v>
                </c:pt>
                <c:pt idx="3239">
                  <c:v>2</c:v>
                </c:pt>
                <c:pt idx="3240">
                  <c:v>8</c:v>
                </c:pt>
                <c:pt idx="3241">
                  <c:v>14</c:v>
                </c:pt>
                <c:pt idx="3242">
                  <c:v>15</c:v>
                </c:pt>
                <c:pt idx="3243">
                  <c:v>62</c:v>
                </c:pt>
                <c:pt idx="3244">
                  <c:v>2</c:v>
                </c:pt>
                <c:pt idx="3245">
                  <c:v>3</c:v>
                </c:pt>
                <c:pt idx="3246">
                  <c:v>2</c:v>
                </c:pt>
                <c:pt idx="3247">
                  <c:v>2</c:v>
                </c:pt>
                <c:pt idx="3248">
                  <c:v>6</c:v>
                </c:pt>
                <c:pt idx="3249">
                  <c:v>2</c:v>
                </c:pt>
                <c:pt idx="3250">
                  <c:v>2</c:v>
                </c:pt>
                <c:pt idx="3251">
                  <c:v>5</c:v>
                </c:pt>
                <c:pt idx="3252">
                  <c:v>7</c:v>
                </c:pt>
                <c:pt idx="3253">
                  <c:v>2</c:v>
                </c:pt>
                <c:pt idx="3254">
                  <c:v>4</c:v>
                </c:pt>
                <c:pt idx="3255">
                  <c:v>5</c:v>
                </c:pt>
                <c:pt idx="3256">
                  <c:v>7</c:v>
                </c:pt>
                <c:pt idx="3257">
                  <c:v>5</c:v>
                </c:pt>
                <c:pt idx="3258">
                  <c:v>12</c:v>
                </c:pt>
                <c:pt idx="3259">
                  <c:v>2</c:v>
                </c:pt>
                <c:pt idx="3260">
                  <c:v>3</c:v>
                </c:pt>
                <c:pt idx="3261">
                  <c:v>5</c:v>
                </c:pt>
                <c:pt idx="3262">
                  <c:v>12</c:v>
                </c:pt>
                <c:pt idx="3263">
                  <c:v>13</c:v>
                </c:pt>
                <c:pt idx="3264">
                  <c:v>14</c:v>
                </c:pt>
                <c:pt idx="3265">
                  <c:v>34</c:v>
                </c:pt>
                <c:pt idx="3266">
                  <c:v>42</c:v>
                </c:pt>
                <c:pt idx="3267">
                  <c:v>2</c:v>
                </c:pt>
                <c:pt idx="3268">
                  <c:v>4</c:v>
                </c:pt>
                <c:pt idx="3269">
                  <c:v>3</c:v>
                </c:pt>
                <c:pt idx="3270">
                  <c:v>5</c:v>
                </c:pt>
                <c:pt idx="3271">
                  <c:v>2</c:v>
                </c:pt>
                <c:pt idx="3272">
                  <c:v>2</c:v>
                </c:pt>
                <c:pt idx="3273">
                  <c:v>5</c:v>
                </c:pt>
                <c:pt idx="3274">
                  <c:v>2</c:v>
                </c:pt>
                <c:pt idx="3275">
                  <c:v>9</c:v>
                </c:pt>
                <c:pt idx="3276">
                  <c:v>2</c:v>
                </c:pt>
                <c:pt idx="3277">
                  <c:v>4</c:v>
                </c:pt>
                <c:pt idx="3278">
                  <c:v>6</c:v>
                </c:pt>
                <c:pt idx="3279">
                  <c:v>2</c:v>
                </c:pt>
                <c:pt idx="3280">
                  <c:v>9</c:v>
                </c:pt>
                <c:pt idx="3281">
                  <c:v>3</c:v>
                </c:pt>
                <c:pt idx="3282">
                  <c:v>5</c:v>
                </c:pt>
                <c:pt idx="3283">
                  <c:v>3</c:v>
                </c:pt>
                <c:pt idx="3284">
                  <c:v>3</c:v>
                </c:pt>
                <c:pt idx="3285">
                  <c:v>2</c:v>
                </c:pt>
                <c:pt idx="3286">
                  <c:v>4</c:v>
                </c:pt>
                <c:pt idx="3287">
                  <c:v>9</c:v>
                </c:pt>
                <c:pt idx="3288">
                  <c:v>3</c:v>
                </c:pt>
                <c:pt idx="3289">
                  <c:v>20</c:v>
                </c:pt>
                <c:pt idx="3290">
                  <c:v>2</c:v>
                </c:pt>
                <c:pt idx="3291">
                  <c:v>2</c:v>
                </c:pt>
                <c:pt idx="3292">
                  <c:v>5</c:v>
                </c:pt>
                <c:pt idx="3293">
                  <c:v>2</c:v>
                </c:pt>
                <c:pt idx="3294">
                  <c:v>4</c:v>
                </c:pt>
                <c:pt idx="3295">
                  <c:v>7</c:v>
                </c:pt>
                <c:pt idx="3296">
                  <c:v>39</c:v>
                </c:pt>
                <c:pt idx="3297">
                  <c:v>2</c:v>
                </c:pt>
                <c:pt idx="3298">
                  <c:v>3</c:v>
                </c:pt>
                <c:pt idx="3299">
                  <c:v>2</c:v>
                </c:pt>
                <c:pt idx="3300">
                  <c:v>3</c:v>
                </c:pt>
                <c:pt idx="3301">
                  <c:v>3</c:v>
                </c:pt>
                <c:pt idx="3302">
                  <c:v>6</c:v>
                </c:pt>
                <c:pt idx="3303">
                  <c:v>2</c:v>
                </c:pt>
                <c:pt idx="3304">
                  <c:v>4</c:v>
                </c:pt>
                <c:pt idx="3305">
                  <c:v>5</c:v>
                </c:pt>
                <c:pt idx="3306">
                  <c:v>3</c:v>
                </c:pt>
                <c:pt idx="3307">
                  <c:v>9</c:v>
                </c:pt>
                <c:pt idx="3308">
                  <c:v>2</c:v>
                </c:pt>
                <c:pt idx="3309">
                  <c:v>2</c:v>
                </c:pt>
                <c:pt idx="3310">
                  <c:v>4</c:v>
                </c:pt>
                <c:pt idx="3311">
                  <c:v>2</c:v>
                </c:pt>
                <c:pt idx="3312">
                  <c:v>4</c:v>
                </c:pt>
                <c:pt idx="3313">
                  <c:v>3</c:v>
                </c:pt>
                <c:pt idx="3314">
                  <c:v>11</c:v>
                </c:pt>
                <c:pt idx="3315">
                  <c:v>14</c:v>
                </c:pt>
                <c:pt idx="3316">
                  <c:v>2</c:v>
                </c:pt>
                <c:pt idx="3317">
                  <c:v>5</c:v>
                </c:pt>
                <c:pt idx="3318">
                  <c:v>63</c:v>
                </c:pt>
                <c:pt idx="3319">
                  <c:v>130</c:v>
                </c:pt>
                <c:pt idx="3320">
                  <c:v>3</c:v>
                </c:pt>
                <c:pt idx="3321">
                  <c:v>2</c:v>
                </c:pt>
                <c:pt idx="3322">
                  <c:v>6</c:v>
                </c:pt>
                <c:pt idx="3323">
                  <c:v>8</c:v>
                </c:pt>
                <c:pt idx="3324">
                  <c:v>2</c:v>
                </c:pt>
                <c:pt idx="3325">
                  <c:v>2</c:v>
                </c:pt>
                <c:pt idx="3326">
                  <c:v>4</c:v>
                </c:pt>
                <c:pt idx="3327">
                  <c:v>5</c:v>
                </c:pt>
                <c:pt idx="3328">
                  <c:v>2</c:v>
                </c:pt>
                <c:pt idx="3329">
                  <c:v>8</c:v>
                </c:pt>
                <c:pt idx="3330">
                  <c:v>9</c:v>
                </c:pt>
                <c:pt idx="3331">
                  <c:v>3</c:v>
                </c:pt>
                <c:pt idx="3332">
                  <c:v>4</c:v>
                </c:pt>
                <c:pt idx="3333">
                  <c:v>7</c:v>
                </c:pt>
                <c:pt idx="3334">
                  <c:v>15</c:v>
                </c:pt>
                <c:pt idx="3335">
                  <c:v>2</c:v>
                </c:pt>
                <c:pt idx="3336">
                  <c:v>2</c:v>
                </c:pt>
                <c:pt idx="3337">
                  <c:v>34</c:v>
                </c:pt>
                <c:pt idx="3338">
                  <c:v>37</c:v>
                </c:pt>
                <c:pt idx="3339">
                  <c:v>2</c:v>
                </c:pt>
                <c:pt idx="3340">
                  <c:v>2</c:v>
                </c:pt>
                <c:pt idx="3341">
                  <c:v>2</c:v>
                </c:pt>
                <c:pt idx="3342">
                  <c:v>2</c:v>
                </c:pt>
                <c:pt idx="3343">
                  <c:v>245</c:v>
                </c:pt>
                <c:pt idx="3344">
                  <c:v>283</c:v>
                </c:pt>
                <c:pt idx="3345">
                  <c:v>3</c:v>
                </c:pt>
                <c:pt idx="3346">
                  <c:v>4</c:v>
                </c:pt>
                <c:pt idx="3347">
                  <c:v>3</c:v>
                </c:pt>
                <c:pt idx="3348">
                  <c:v>2</c:v>
                </c:pt>
                <c:pt idx="3349">
                  <c:v>3</c:v>
                </c:pt>
                <c:pt idx="3350">
                  <c:v>6</c:v>
                </c:pt>
                <c:pt idx="3351">
                  <c:v>12</c:v>
                </c:pt>
                <c:pt idx="3352">
                  <c:v>2</c:v>
                </c:pt>
                <c:pt idx="3353">
                  <c:v>4</c:v>
                </c:pt>
                <c:pt idx="3354">
                  <c:v>2</c:v>
                </c:pt>
                <c:pt idx="3355">
                  <c:v>11</c:v>
                </c:pt>
                <c:pt idx="3356">
                  <c:v>16</c:v>
                </c:pt>
                <c:pt idx="3357">
                  <c:v>3</c:v>
                </c:pt>
                <c:pt idx="3358">
                  <c:v>8</c:v>
                </c:pt>
                <c:pt idx="3359">
                  <c:v>3</c:v>
                </c:pt>
                <c:pt idx="3360">
                  <c:v>4</c:v>
                </c:pt>
                <c:pt idx="3361">
                  <c:v>2</c:v>
                </c:pt>
                <c:pt idx="3362">
                  <c:v>13</c:v>
                </c:pt>
                <c:pt idx="3363">
                  <c:v>15</c:v>
                </c:pt>
                <c:pt idx="3364">
                  <c:v>2</c:v>
                </c:pt>
                <c:pt idx="3365">
                  <c:v>3</c:v>
                </c:pt>
                <c:pt idx="3366">
                  <c:v>2</c:v>
                </c:pt>
                <c:pt idx="3367">
                  <c:v>2</c:v>
                </c:pt>
                <c:pt idx="3368">
                  <c:v>7</c:v>
                </c:pt>
                <c:pt idx="3369">
                  <c:v>8</c:v>
                </c:pt>
                <c:pt idx="3370">
                  <c:v>2</c:v>
                </c:pt>
                <c:pt idx="3371">
                  <c:v>2</c:v>
                </c:pt>
                <c:pt idx="3372">
                  <c:v>4</c:v>
                </c:pt>
                <c:pt idx="3373">
                  <c:v>5</c:v>
                </c:pt>
                <c:pt idx="3374">
                  <c:v>6</c:v>
                </c:pt>
                <c:pt idx="3375">
                  <c:v>9</c:v>
                </c:pt>
                <c:pt idx="3376">
                  <c:v>20</c:v>
                </c:pt>
                <c:pt idx="3377">
                  <c:v>28</c:v>
                </c:pt>
                <c:pt idx="3378">
                  <c:v>5</c:v>
                </c:pt>
                <c:pt idx="3379">
                  <c:v>4</c:v>
                </c:pt>
                <c:pt idx="3380">
                  <c:v>4</c:v>
                </c:pt>
                <c:pt idx="3381">
                  <c:v>3</c:v>
                </c:pt>
                <c:pt idx="3382">
                  <c:v>5</c:v>
                </c:pt>
                <c:pt idx="3383">
                  <c:v>6</c:v>
                </c:pt>
                <c:pt idx="3384">
                  <c:v>2</c:v>
                </c:pt>
                <c:pt idx="3385">
                  <c:v>11</c:v>
                </c:pt>
                <c:pt idx="3386">
                  <c:v>2</c:v>
                </c:pt>
                <c:pt idx="3387">
                  <c:v>8</c:v>
                </c:pt>
                <c:pt idx="3388">
                  <c:v>21</c:v>
                </c:pt>
                <c:pt idx="3389">
                  <c:v>4</c:v>
                </c:pt>
                <c:pt idx="3390">
                  <c:v>3</c:v>
                </c:pt>
                <c:pt idx="3391">
                  <c:v>2</c:v>
                </c:pt>
                <c:pt idx="3392">
                  <c:v>8</c:v>
                </c:pt>
                <c:pt idx="3393">
                  <c:v>14</c:v>
                </c:pt>
                <c:pt idx="3394">
                  <c:v>15</c:v>
                </c:pt>
                <c:pt idx="3395">
                  <c:v>62</c:v>
                </c:pt>
                <c:pt idx="3396">
                  <c:v>2</c:v>
                </c:pt>
                <c:pt idx="3397">
                  <c:v>3</c:v>
                </c:pt>
                <c:pt idx="3398">
                  <c:v>2</c:v>
                </c:pt>
                <c:pt idx="3399">
                  <c:v>2</c:v>
                </c:pt>
                <c:pt idx="3400">
                  <c:v>2</c:v>
                </c:pt>
                <c:pt idx="3401">
                  <c:v>4</c:v>
                </c:pt>
                <c:pt idx="3402">
                  <c:v>2</c:v>
                </c:pt>
                <c:pt idx="3403">
                  <c:v>6</c:v>
                </c:pt>
                <c:pt idx="3404">
                  <c:v>2</c:v>
                </c:pt>
                <c:pt idx="3405">
                  <c:v>2</c:v>
                </c:pt>
                <c:pt idx="3406">
                  <c:v>5</c:v>
                </c:pt>
                <c:pt idx="3407">
                  <c:v>7</c:v>
                </c:pt>
                <c:pt idx="3408">
                  <c:v>2</c:v>
                </c:pt>
                <c:pt idx="3409">
                  <c:v>4</c:v>
                </c:pt>
                <c:pt idx="3410">
                  <c:v>5</c:v>
                </c:pt>
                <c:pt idx="3411">
                  <c:v>7</c:v>
                </c:pt>
                <c:pt idx="3412">
                  <c:v>5</c:v>
                </c:pt>
                <c:pt idx="3413">
                  <c:v>12</c:v>
                </c:pt>
                <c:pt idx="3414">
                  <c:v>2</c:v>
                </c:pt>
                <c:pt idx="3415">
                  <c:v>3</c:v>
                </c:pt>
                <c:pt idx="3416">
                  <c:v>5</c:v>
                </c:pt>
                <c:pt idx="3417">
                  <c:v>12</c:v>
                </c:pt>
                <c:pt idx="3418">
                  <c:v>13</c:v>
                </c:pt>
                <c:pt idx="3419">
                  <c:v>14</c:v>
                </c:pt>
                <c:pt idx="3420">
                  <c:v>34</c:v>
                </c:pt>
                <c:pt idx="3421">
                  <c:v>42</c:v>
                </c:pt>
                <c:pt idx="3422">
                  <c:v>2</c:v>
                </c:pt>
                <c:pt idx="3423">
                  <c:v>4</c:v>
                </c:pt>
                <c:pt idx="3424">
                  <c:v>3</c:v>
                </c:pt>
                <c:pt idx="3425">
                  <c:v>5</c:v>
                </c:pt>
                <c:pt idx="3426">
                  <c:v>2</c:v>
                </c:pt>
                <c:pt idx="3427">
                  <c:v>2</c:v>
                </c:pt>
                <c:pt idx="3428">
                  <c:v>5</c:v>
                </c:pt>
                <c:pt idx="3429">
                  <c:v>2</c:v>
                </c:pt>
                <c:pt idx="3430">
                  <c:v>9</c:v>
                </c:pt>
                <c:pt idx="3431">
                  <c:v>2</c:v>
                </c:pt>
                <c:pt idx="3432">
                  <c:v>4</c:v>
                </c:pt>
                <c:pt idx="3433">
                  <c:v>6</c:v>
                </c:pt>
                <c:pt idx="3434">
                  <c:v>2</c:v>
                </c:pt>
                <c:pt idx="3435">
                  <c:v>9</c:v>
                </c:pt>
                <c:pt idx="3436">
                  <c:v>3</c:v>
                </c:pt>
                <c:pt idx="3437">
                  <c:v>5</c:v>
                </c:pt>
                <c:pt idx="3438">
                  <c:v>3</c:v>
                </c:pt>
                <c:pt idx="3439">
                  <c:v>3</c:v>
                </c:pt>
                <c:pt idx="3440">
                  <c:v>2</c:v>
                </c:pt>
                <c:pt idx="3441">
                  <c:v>4</c:v>
                </c:pt>
                <c:pt idx="3442">
                  <c:v>9</c:v>
                </c:pt>
                <c:pt idx="3443">
                  <c:v>3</c:v>
                </c:pt>
                <c:pt idx="3444">
                  <c:v>20</c:v>
                </c:pt>
                <c:pt idx="3445">
                  <c:v>2</c:v>
                </c:pt>
                <c:pt idx="3446">
                  <c:v>2</c:v>
                </c:pt>
                <c:pt idx="3447">
                  <c:v>5</c:v>
                </c:pt>
                <c:pt idx="3448">
                  <c:v>2</c:v>
                </c:pt>
                <c:pt idx="3449">
                  <c:v>4</c:v>
                </c:pt>
                <c:pt idx="3450">
                  <c:v>7</c:v>
                </c:pt>
                <c:pt idx="3451">
                  <c:v>39</c:v>
                </c:pt>
                <c:pt idx="3452">
                  <c:v>2</c:v>
                </c:pt>
                <c:pt idx="3453">
                  <c:v>3</c:v>
                </c:pt>
                <c:pt idx="3454">
                  <c:v>2</c:v>
                </c:pt>
                <c:pt idx="3455">
                  <c:v>3</c:v>
                </c:pt>
                <c:pt idx="3456">
                  <c:v>3</c:v>
                </c:pt>
                <c:pt idx="3457">
                  <c:v>6</c:v>
                </c:pt>
                <c:pt idx="3458">
                  <c:v>2</c:v>
                </c:pt>
                <c:pt idx="3459">
                  <c:v>4</c:v>
                </c:pt>
                <c:pt idx="3460">
                  <c:v>5</c:v>
                </c:pt>
                <c:pt idx="3461">
                  <c:v>3</c:v>
                </c:pt>
                <c:pt idx="3462">
                  <c:v>9</c:v>
                </c:pt>
                <c:pt idx="3463">
                  <c:v>2</c:v>
                </c:pt>
                <c:pt idx="3464">
                  <c:v>2</c:v>
                </c:pt>
                <c:pt idx="3465">
                  <c:v>4</c:v>
                </c:pt>
                <c:pt idx="3466">
                  <c:v>2</c:v>
                </c:pt>
                <c:pt idx="3467">
                  <c:v>4</c:v>
                </c:pt>
                <c:pt idx="3468">
                  <c:v>3</c:v>
                </c:pt>
                <c:pt idx="3469">
                  <c:v>11</c:v>
                </c:pt>
                <c:pt idx="3470">
                  <c:v>14</c:v>
                </c:pt>
                <c:pt idx="3471">
                  <c:v>2</c:v>
                </c:pt>
                <c:pt idx="3472">
                  <c:v>4</c:v>
                </c:pt>
                <c:pt idx="3473">
                  <c:v>5</c:v>
                </c:pt>
                <c:pt idx="3474">
                  <c:v>3</c:v>
                </c:pt>
                <c:pt idx="3475">
                  <c:v>2</c:v>
                </c:pt>
                <c:pt idx="3476">
                  <c:v>2</c:v>
                </c:pt>
                <c:pt idx="3477">
                  <c:v>2</c:v>
                </c:pt>
                <c:pt idx="3478">
                  <c:v>3</c:v>
                </c:pt>
                <c:pt idx="3479">
                  <c:v>3</c:v>
                </c:pt>
                <c:pt idx="3480">
                  <c:v>5</c:v>
                </c:pt>
                <c:pt idx="3481">
                  <c:v>2</c:v>
                </c:pt>
                <c:pt idx="3482">
                  <c:v>2</c:v>
                </c:pt>
                <c:pt idx="3483">
                  <c:v>4</c:v>
                </c:pt>
                <c:pt idx="3484">
                  <c:v>2</c:v>
                </c:pt>
                <c:pt idx="3485">
                  <c:v>3</c:v>
                </c:pt>
                <c:pt idx="3486">
                  <c:v>2</c:v>
                </c:pt>
                <c:pt idx="3487">
                  <c:v>2</c:v>
                </c:pt>
                <c:pt idx="3488">
                  <c:v>3</c:v>
                </c:pt>
                <c:pt idx="3489">
                  <c:v>12</c:v>
                </c:pt>
                <c:pt idx="3490">
                  <c:v>4</c:v>
                </c:pt>
                <c:pt idx="3491">
                  <c:v>2</c:v>
                </c:pt>
                <c:pt idx="3492">
                  <c:v>3</c:v>
                </c:pt>
                <c:pt idx="3493">
                  <c:v>2</c:v>
                </c:pt>
                <c:pt idx="3494">
                  <c:v>3</c:v>
                </c:pt>
                <c:pt idx="3495">
                  <c:v>3</c:v>
                </c:pt>
                <c:pt idx="3496">
                  <c:v>3</c:v>
                </c:pt>
                <c:pt idx="3497">
                  <c:v>4</c:v>
                </c:pt>
                <c:pt idx="3498">
                  <c:v>8</c:v>
                </c:pt>
                <c:pt idx="3499">
                  <c:v>2</c:v>
                </c:pt>
                <c:pt idx="3500">
                  <c:v>4</c:v>
                </c:pt>
                <c:pt idx="3501">
                  <c:v>3</c:v>
                </c:pt>
                <c:pt idx="3502">
                  <c:v>16</c:v>
                </c:pt>
                <c:pt idx="3503">
                  <c:v>17</c:v>
                </c:pt>
                <c:pt idx="3504">
                  <c:v>65</c:v>
                </c:pt>
                <c:pt idx="3505">
                  <c:v>2</c:v>
                </c:pt>
                <c:pt idx="3506">
                  <c:v>3</c:v>
                </c:pt>
                <c:pt idx="3507">
                  <c:v>7</c:v>
                </c:pt>
                <c:pt idx="3508">
                  <c:v>2</c:v>
                </c:pt>
                <c:pt idx="3509">
                  <c:v>6</c:v>
                </c:pt>
                <c:pt idx="3510">
                  <c:v>2</c:v>
                </c:pt>
                <c:pt idx="3511">
                  <c:v>2</c:v>
                </c:pt>
                <c:pt idx="3512">
                  <c:v>2</c:v>
                </c:pt>
                <c:pt idx="3513">
                  <c:v>26</c:v>
                </c:pt>
                <c:pt idx="3514">
                  <c:v>96</c:v>
                </c:pt>
                <c:pt idx="3515">
                  <c:v>3</c:v>
                </c:pt>
                <c:pt idx="3516">
                  <c:v>2</c:v>
                </c:pt>
                <c:pt idx="3517">
                  <c:v>2</c:v>
                </c:pt>
                <c:pt idx="3518">
                  <c:v>5</c:v>
                </c:pt>
                <c:pt idx="3519">
                  <c:v>5</c:v>
                </c:pt>
                <c:pt idx="3520">
                  <c:v>2</c:v>
                </c:pt>
                <c:pt idx="3521">
                  <c:v>5</c:v>
                </c:pt>
                <c:pt idx="3522">
                  <c:v>8</c:v>
                </c:pt>
                <c:pt idx="3523">
                  <c:v>2</c:v>
                </c:pt>
                <c:pt idx="3524">
                  <c:v>2</c:v>
                </c:pt>
                <c:pt idx="3525">
                  <c:v>2</c:v>
                </c:pt>
                <c:pt idx="3526">
                  <c:v>10</c:v>
                </c:pt>
                <c:pt idx="3527">
                  <c:v>12</c:v>
                </c:pt>
                <c:pt idx="3528">
                  <c:v>2</c:v>
                </c:pt>
                <c:pt idx="3529">
                  <c:v>4</c:v>
                </c:pt>
                <c:pt idx="3530">
                  <c:v>3</c:v>
                </c:pt>
                <c:pt idx="3531">
                  <c:v>5</c:v>
                </c:pt>
                <c:pt idx="3532">
                  <c:v>3</c:v>
                </c:pt>
                <c:pt idx="3533">
                  <c:v>2</c:v>
                </c:pt>
                <c:pt idx="3534">
                  <c:v>6</c:v>
                </c:pt>
                <c:pt idx="3535">
                  <c:v>3</c:v>
                </c:pt>
                <c:pt idx="3536">
                  <c:v>5</c:v>
                </c:pt>
                <c:pt idx="3537">
                  <c:v>9</c:v>
                </c:pt>
                <c:pt idx="3538">
                  <c:v>3</c:v>
                </c:pt>
                <c:pt idx="3539">
                  <c:v>3</c:v>
                </c:pt>
                <c:pt idx="3540">
                  <c:v>2</c:v>
                </c:pt>
                <c:pt idx="3541">
                  <c:v>2</c:v>
                </c:pt>
                <c:pt idx="3542">
                  <c:v>4</c:v>
                </c:pt>
                <c:pt idx="3543">
                  <c:v>2</c:v>
                </c:pt>
                <c:pt idx="3544">
                  <c:v>3</c:v>
                </c:pt>
                <c:pt idx="3545">
                  <c:v>2</c:v>
                </c:pt>
                <c:pt idx="3546">
                  <c:v>2</c:v>
                </c:pt>
                <c:pt idx="3547">
                  <c:v>2</c:v>
                </c:pt>
                <c:pt idx="3548">
                  <c:v>3</c:v>
                </c:pt>
                <c:pt idx="3549">
                  <c:v>3</c:v>
                </c:pt>
                <c:pt idx="3550">
                  <c:v>5</c:v>
                </c:pt>
                <c:pt idx="3551">
                  <c:v>2</c:v>
                </c:pt>
                <c:pt idx="3552">
                  <c:v>2</c:v>
                </c:pt>
                <c:pt idx="3553">
                  <c:v>4</c:v>
                </c:pt>
                <c:pt idx="3554">
                  <c:v>2</c:v>
                </c:pt>
                <c:pt idx="3555">
                  <c:v>3</c:v>
                </c:pt>
                <c:pt idx="3556">
                  <c:v>2</c:v>
                </c:pt>
                <c:pt idx="3557">
                  <c:v>2</c:v>
                </c:pt>
                <c:pt idx="3558">
                  <c:v>3</c:v>
                </c:pt>
                <c:pt idx="3559">
                  <c:v>12</c:v>
                </c:pt>
                <c:pt idx="3560">
                  <c:v>4</c:v>
                </c:pt>
                <c:pt idx="3561">
                  <c:v>2</c:v>
                </c:pt>
                <c:pt idx="3562">
                  <c:v>3</c:v>
                </c:pt>
                <c:pt idx="3563">
                  <c:v>2</c:v>
                </c:pt>
                <c:pt idx="3564">
                  <c:v>3</c:v>
                </c:pt>
                <c:pt idx="3565">
                  <c:v>3</c:v>
                </c:pt>
                <c:pt idx="3566">
                  <c:v>3</c:v>
                </c:pt>
                <c:pt idx="3567">
                  <c:v>4</c:v>
                </c:pt>
                <c:pt idx="3568">
                  <c:v>8</c:v>
                </c:pt>
                <c:pt idx="3569">
                  <c:v>2</c:v>
                </c:pt>
                <c:pt idx="3570">
                  <c:v>4</c:v>
                </c:pt>
                <c:pt idx="3571">
                  <c:v>3</c:v>
                </c:pt>
                <c:pt idx="3572">
                  <c:v>16</c:v>
                </c:pt>
                <c:pt idx="3573">
                  <c:v>17</c:v>
                </c:pt>
                <c:pt idx="3574">
                  <c:v>65</c:v>
                </c:pt>
                <c:pt idx="3575">
                  <c:v>2</c:v>
                </c:pt>
                <c:pt idx="3576">
                  <c:v>3</c:v>
                </c:pt>
                <c:pt idx="3577">
                  <c:v>7</c:v>
                </c:pt>
                <c:pt idx="3578">
                  <c:v>2</c:v>
                </c:pt>
                <c:pt idx="3579">
                  <c:v>6</c:v>
                </c:pt>
                <c:pt idx="3580">
                  <c:v>2</c:v>
                </c:pt>
                <c:pt idx="3581">
                  <c:v>2</c:v>
                </c:pt>
                <c:pt idx="3582">
                  <c:v>2</c:v>
                </c:pt>
                <c:pt idx="3583">
                  <c:v>26</c:v>
                </c:pt>
                <c:pt idx="3584">
                  <c:v>96</c:v>
                </c:pt>
                <c:pt idx="3585">
                  <c:v>3</c:v>
                </c:pt>
                <c:pt idx="3586">
                  <c:v>2</c:v>
                </c:pt>
                <c:pt idx="3587">
                  <c:v>2</c:v>
                </c:pt>
                <c:pt idx="3588">
                  <c:v>5</c:v>
                </c:pt>
                <c:pt idx="3589">
                  <c:v>5</c:v>
                </c:pt>
                <c:pt idx="3590">
                  <c:v>2</c:v>
                </c:pt>
                <c:pt idx="3591">
                  <c:v>5</c:v>
                </c:pt>
                <c:pt idx="3592">
                  <c:v>8</c:v>
                </c:pt>
                <c:pt idx="3593">
                  <c:v>2</c:v>
                </c:pt>
                <c:pt idx="3594">
                  <c:v>2</c:v>
                </c:pt>
                <c:pt idx="3595">
                  <c:v>2</c:v>
                </c:pt>
                <c:pt idx="3596">
                  <c:v>10</c:v>
                </c:pt>
                <c:pt idx="3597">
                  <c:v>12</c:v>
                </c:pt>
                <c:pt idx="3598">
                  <c:v>2</c:v>
                </c:pt>
                <c:pt idx="3599">
                  <c:v>4</c:v>
                </c:pt>
                <c:pt idx="3600">
                  <c:v>3</c:v>
                </c:pt>
                <c:pt idx="3601">
                  <c:v>5</c:v>
                </c:pt>
                <c:pt idx="3602">
                  <c:v>3</c:v>
                </c:pt>
                <c:pt idx="3603">
                  <c:v>2</c:v>
                </c:pt>
                <c:pt idx="3604">
                  <c:v>6</c:v>
                </c:pt>
                <c:pt idx="3605">
                  <c:v>3</c:v>
                </c:pt>
                <c:pt idx="3606">
                  <c:v>5</c:v>
                </c:pt>
                <c:pt idx="3607">
                  <c:v>9</c:v>
                </c:pt>
                <c:pt idx="3608">
                  <c:v>3</c:v>
                </c:pt>
                <c:pt idx="3609">
                  <c:v>3</c:v>
                </c:pt>
                <c:pt idx="3610">
                  <c:v>2</c:v>
                </c:pt>
                <c:pt idx="3611">
                  <c:v>3</c:v>
                </c:pt>
                <c:pt idx="3612">
                  <c:v>4</c:v>
                </c:pt>
                <c:pt idx="3613">
                  <c:v>2</c:v>
                </c:pt>
                <c:pt idx="3614">
                  <c:v>3</c:v>
                </c:pt>
                <c:pt idx="3615">
                  <c:v>3</c:v>
                </c:pt>
                <c:pt idx="3616">
                  <c:v>5</c:v>
                </c:pt>
                <c:pt idx="3617">
                  <c:v>6</c:v>
                </c:pt>
                <c:pt idx="3618">
                  <c:v>2</c:v>
                </c:pt>
                <c:pt idx="3619">
                  <c:v>4</c:v>
                </c:pt>
                <c:pt idx="3620">
                  <c:v>6</c:v>
                </c:pt>
                <c:pt idx="3621">
                  <c:v>13</c:v>
                </c:pt>
                <c:pt idx="3622">
                  <c:v>14</c:v>
                </c:pt>
                <c:pt idx="3623">
                  <c:v>16</c:v>
                </c:pt>
                <c:pt idx="3624">
                  <c:v>2</c:v>
                </c:pt>
                <c:pt idx="3625">
                  <c:v>4</c:v>
                </c:pt>
                <c:pt idx="3626">
                  <c:v>4</c:v>
                </c:pt>
                <c:pt idx="3627">
                  <c:v>6</c:v>
                </c:pt>
                <c:pt idx="3628">
                  <c:v>2</c:v>
                </c:pt>
                <c:pt idx="3629">
                  <c:v>6</c:v>
                </c:pt>
                <c:pt idx="3630">
                  <c:v>22</c:v>
                </c:pt>
                <c:pt idx="3631">
                  <c:v>2</c:v>
                </c:pt>
                <c:pt idx="3632">
                  <c:v>4</c:v>
                </c:pt>
                <c:pt idx="3633">
                  <c:v>2</c:v>
                </c:pt>
                <c:pt idx="3634">
                  <c:v>4</c:v>
                </c:pt>
                <c:pt idx="3635">
                  <c:v>2</c:v>
                </c:pt>
                <c:pt idx="3636">
                  <c:v>13</c:v>
                </c:pt>
                <c:pt idx="3637">
                  <c:v>15</c:v>
                </c:pt>
                <c:pt idx="3638">
                  <c:v>18</c:v>
                </c:pt>
                <c:pt idx="3639">
                  <c:v>2</c:v>
                </c:pt>
                <c:pt idx="3640">
                  <c:v>2</c:v>
                </c:pt>
                <c:pt idx="3641">
                  <c:v>4</c:v>
                </c:pt>
                <c:pt idx="3642">
                  <c:v>6</c:v>
                </c:pt>
                <c:pt idx="3643">
                  <c:v>9</c:v>
                </c:pt>
                <c:pt idx="3644">
                  <c:v>2</c:v>
                </c:pt>
                <c:pt idx="3645">
                  <c:v>4</c:v>
                </c:pt>
                <c:pt idx="3646">
                  <c:v>6</c:v>
                </c:pt>
                <c:pt idx="3647">
                  <c:v>2</c:v>
                </c:pt>
                <c:pt idx="3648">
                  <c:v>2</c:v>
                </c:pt>
                <c:pt idx="3649">
                  <c:v>3</c:v>
                </c:pt>
                <c:pt idx="3650">
                  <c:v>6</c:v>
                </c:pt>
                <c:pt idx="3651">
                  <c:v>4</c:v>
                </c:pt>
                <c:pt idx="3652">
                  <c:v>4</c:v>
                </c:pt>
                <c:pt idx="3653">
                  <c:v>3</c:v>
                </c:pt>
                <c:pt idx="3654">
                  <c:v>10</c:v>
                </c:pt>
                <c:pt idx="3655">
                  <c:v>12</c:v>
                </c:pt>
                <c:pt idx="3656">
                  <c:v>2</c:v>
                </c:pt>
                <c:pt idx="3657">
                  <c:v>4</c:v>
                </c:pt>
                <c:pt idx="3658">
                  <c:v>23</c:v>
                </c:pt>
                <c:pt idx="3659">
                  <c:v>34</c:v>
                </c:pt>
                <c:pt idx="3660">
                  <c:v>51</c:v>
                </c:pt>
                <c:pt idx="3661">
                  <c:v>2</c:v>
                </c:pt>
                <c:pt idx="3662">
                  <c:v>2</c:v>
                </c:pt>
                <c:pt idx="3663">
                  <c:v>2</c:v>
                </c:pt>
                <c:pt idx="3664">
                  <c:v>7</c:v>
                </c:pt>
                <c:pt idx="3665">
                  <c:v>9</c:v>
                </c:pt>
                <c:pt idx="3666">
                  <c:v>10</c:v>
                </c:pt>
                <c:pt idx="3667">
                  <c:v>4</c:v>
                </c:pt>
                <c:pt idx="3668">
                  <c:v>2</c:v>
                </c:pt>
                <c:pt idx="3669">
                  <c:v>3</c:v>
                </c:pt>
                <c:pt idx="3670">
                  <c:v>5</c:v>
                </c:pt>
                <c:pt idx="3671">
                  <c:v>3</c:v>
                </c:pt>
                <c:pt idx="3672">
                  <c:v>2</c:v>
                </c:pt>
                <c:pt idx="3673">
                  <c:v>6</c:v>
                </c:pt>
                <c:pt idx="3674">
                  <c:v>2</c:v>
                </c:pt>
                <c:pt idx="3675">
                  <c:v>4</c:v>
                </c:pt>
                <c:pt idx="3676">
                  <c:v>2</c:v>
                </c:pt>
                <c:pt idx="3677">
                  <c:v>4</c:v>
                </c:pt>
                <c:pt idx="3678">
                  <c:v>10</c:v>
                </c:pt>
                <c:pt idx="3679">
                  <c:v>2</c:v>
                </c:pt>
                <c:pt idx="3680">
                  <c:v>18</c:v>
                </c:pt>
                <c:pt idx="3681">
                  <c:v>3</c:v>
                </c:pt>
                <c:pt idx="3682">
                  <c:v>6</c:v>
                </c:pt>
                <c:pt idx="3683">
                  <c:v>8</c:v>
                </c:pt>
                <c:pt idx="3684">
                  <c:v>3</c:v>
                </c:pt>
                <c:pt idx="3685">
                  <c:v>4</c:v>
                </c:pt>
                <c:pt idx="3686">
                  <c:v>5</c:v>
                </c:pt>
                <c:pt idx="3687">
                  <c:v>2</c:v>
                </c:pt>
                <c:pt idx="3688">
                  <c:v>3</c:v>
                </c:pt>
                <c:pt idx="3689">
                  <c:v>3</c:v>
                </c:pt>
                <c:pt idx="3690">
                  <c:v>5</c:v>
                </c:pt>
                <c:pt idx="3691">
                  <c:v>4</c:v>
                </c:pt>
                <c:pt idx="3692">
                  <c:v>6</c:v>
                </c:pt>
                <c:pt idx="3693">
                  <c:v>2</c:v>
                </c:pt>
                <c:pt idx="3694">
                  <c:v>4</c:v>
                </c:pt>
                <c:pt idx="3695">
                  <c:v>2</c:v>
                </c:pt>
                <c:pt idx="3696">
                  <c:v>2</c:v>
                </c:pt>
                <c:pt idx="3697">
                  <c:v>2</c:v>
                </c:pt>
                <c:pt idx="3698">
                  <c:v>3</c:v>
                </c:pt>
                <c:pt idx="3699">
                  <c:v>4</c:v>
                </c:pt>
                <c:pt idx="3700">
                  <c:v>9</c:v>
                </c:pt>
                <c:pt idx="3701">
                  <c:v>11</c:v>
                </c:pt>
                <c:pt idx="3702">
                  <c:v>2</c:v>
                </c:pt>
                <c:pt idx="3703">
                  <c:v>3</c:v>
                </c:pt>
                <c:pt idx="3704">
                  <c:v>18</c:v>
                </c:pt>
                <c:pt idx="3705">
                  <c:v>2</c:v>
                </c:pt>
                <c:pt idx="3706">
                  <c:v>2</c:v>
                </c:pt>
                <c:pt idx="3707">
                  <c:v>9</c:v>
                </c:pt>
                <c:pt idx="3708">
                  <c:v>2</c:v>
                </c:pt>
                <c:pt idx="3709">
                  <c:v>2</c:v>
                </c:pt>
                <c:pt idx="3710">
                  <c:v>2</c:v>
                </c:pt>
                <c:pt idx="3711">
                  <c:v>4</c:v>
                </c:pt>
                <c:pt idx="3712">
                  <c:v>2</c:v>
                </c:pt>
                <c:pt idx="3713">
                  <c:v>2</c:v>
                </c:pt>
                <c:pt idx="3714">
                  <c:v>4</c:v>
                </c:pt>
                <c:pt idx="3715">
                  <c:v>3</c:v>
                </c:pt>
                <c:pt idx="3716">
                  <c:v>2</c:v>
                </c:pt>
                <c:pt idx="3717">
                  <c:v>3</c:v>
                </c:pt>
                <c:pt idx="3718">
                  <c:v>2</c:v>
                </c:pt>
                <c:pt idx="3719">
                  <c:v>3</c:v>
                </c:pt>
                <c:pt idx="3720">
                  <c:v>5</c:v>
                </c:pt>
                <c:pt idx="3721">
                  <c:v>13</c:v>
                </c:pt>
                <c:pt idx="3722">
                  <c:v>2</c:v>
                </c:pt>
                <c:pt idx="3723">
                  <c:v>4</c:v>
                </c:pt>
                <c:pt idx="3724">
                  <c:v>2</c:v>
                </c:pt>
                <c:pt idx="3725">
                  <c:v>4</c:v>
                </c:pt>
                <c:pt idx="3726">
                  <c:v>9</c:v>
                </c:pt>
                <c:pt idx="3727">
                  <c:v>2</c:v>
                </c:pt>
                <c:pt idx="3728">
                  <c:v>3</c:v>
                </c:pt>
                <c:pt idx="3729">
                  <c:v>18</c:v>
                </c:pt>
                <c:pt idx="3730">
                  <c:v>19</c:v>
                </c:pt>
                <c:pt idx="3731">
                  <c:v>2</c:v>
                </c:pt>
                <c:pt idx="3732">
                  <c:v>3</c:v>
                </c:pt>
                <c:pt idx="3733">
                  <c:v>5</c:v>
                </c:pt>
                <c:pt idx="3734">
                  <c:v>38</c:v>
                </c:pt>
                <c:pt idx="3735">
                  <c:v>8</c:v>
                </c:pt>
                <c:pt idx="3736">
                  <c:v>53</c:v>
                </c:pt>
                <c:pt idx="3737">
                  <c:v>5</c:v>
                </c:pt>
                <c:pt idx="3738">
                  <c:v>2</c:v>
                </c:pt>
                <c:pt idx="3739">
                  <c:v>2</c:v>
                </c:pt>
                <c:pt idx="3740">
                  <c:v>2</c:v>
                </c:pt>
                <c:pt idx="3741">
                  <c:v>4</c:v>
                </c:pt>
                <c:pt idx="3742">
                  <c:v>3</c:v>
                </c:pt>
                <c:pt idx="3743">
                  <c:v>8</c:v>
                </c:pt>
                <c:pt idx="3744">
                  <c:v>10</c:v>
                </c:pt>
                <c:pt idx="3745">
                  <c:v>2</c:v>
                </c:pt>
                <c:pt idx="3746">
                  <c:v>3</c:v>
                </c:pt>
                <c:pt idx="3747">
                  <c:v>10</c:v>
                </c:pt>
                <c:pt idx="3748">
                  <c:v>3</c:v>
                </c:pt>
                <c:pt idx="3749">
                  <c:v>2</c:v>
                </c:pt>
                <c:pt idx="3750">
                  <c:v>3</c:v>
                </c:pt>
                <c:pt idx="3751">
                  <c:v>387</c:v>
                </c:pt>
                <c:pt idx="3752">
                  <c:v>3</c:v>
                </c:pt>
                <c:pt idx="3753">
                  <c:v>2</c:v>
                </c:pt>
                <c:pt idx="3754">
                  <c:v>2</c:v>
                </c:pt>
                <c:pt idx="3755">
                  <c:v>11</c:v>
                </c:pt>
                <c:pt idx="3756">
                  <c:v>2</c:v>
                </c:pt>
                <c:pt idx="3757">
                  <c:v>6</c:v>
                </c:pt>
                <c:pt idx="3758">
                  <c:v>2</c:v>
                </c:pt>
                <c:pt idx="3759">
                  <c:v>2</c:v>
                </c:pt>
                <c:pt idx="3760">
                  <c:v>7</c:v>
                </c:pt>
                <c:pt idx="3761">
                  <c:v>3</c:v>
                </c:pt>
                <c:pt idx="3762">
                  <c:v>2</c:v>
                </c:pt>
                <c:pt idx="3763">
                  <c:v>2</c:v>
                </c:pt>
                <c:pt idx="3764">
                  <c:v>3</c:v>
                </c:pt>
                <c:pt idx="3765">
                  <c:v>2</c:v>
                </c:pt>
                <c:pt idx="3766">
                  <c:v>2</c:v>
                </c:pt>
                <c:pt idx="3767">
                  <c:v>2</c:v>
                </c:pt>
                <c:pt idx="3768">
                  <c:v>2</c:v>
                </c:pt>
                <c:pt idx="3769">
                  <c:v>9</c:v>
                </c:pt>
                <c:pt idx="3770">
                  <c:v>2</c:v>
                </c:pt>
                <c:pt idx="3771">
                  <c:v>5</c:v>
                </c:pt>
                <c:pt idx="3772">
                  <c:v>3</c:v>
                </c:pt>
                <c:pt idx="3773">
                  <c:v>3</c:v>
                </c:pt>
                <c:pt idx="3774">
                  <c:v>5</c:v>
                </c:pt>
                <c:pt idx="3775">
                  <c:v>7</c:v>
                </c:pt>
                <c:pt idx="3776">
                  <c:v>2</c:v>
                </c:pt>
                <c:pt idx="3777">
                  <c:v>2</c:v>
                </c:pt>
                <c:pt idx="3778">
                  <c:v>2</c:v>
                </c:pt>
                <c:pt idx="3779">
                  <c:v>4</c:v>
                </c:pt>
                <c:pt idx="3780">
                  <c:v>2</c:v>
                </c:pt>
                <c:pt idx="3781">
                  <c:v>4</c:v>
                </c:pt>
                <c:pt idx="3782">
                  <c:v>2</c:v>
                </c:pt>
                <c:pt idx="3783">
                  <c:v>2</c:v>
                </c:pt>
                <c:pt idx="3784">
                  <c:v>4</c:v>
                </c:pt>
                <c:pt idx="3785">
                  <c:v>5</c:v>
                </c:pt>
                <c:pt idx="3786">
                  <c:v>2</c:v>
                </c:pt>
                <c:pt idx="3787">
                  <c:v>3</c:v>
                </c:pt>
                <c:pt idx="3788">
                  <c:v>7</c:v>
                </c:pt>
                <c:pt idx="3789">
                  <c:v>4</c:v>
                </c:pt>
                <c:pt idx="3790">
                  <c:v>2</c:v>
                </c:pt>
                <c:pt idx="3791">
                  <c:v>2</c:v>
                </c:pt>
                <c:pt idx="3792">
                  <c:v>2</c:v>
                </c:pt>
                <c:pt idx="3793">
                  <c:v>4</c:v>
                </c:pt>
                <c:pt idx="3794">
                  <c:v>6</c:v>
                </c:pt>
                <c:pt idx="3795">
                  <c:v>2</c:v>
                </c:pt>
                <c:pt idx="3796">
                  <c:v>4</c:v>
                </c:pt>
                <c:pt idx="3797">
                  <c:v>6</c:v>
                </c:pt>
                <c:pt idx="3798">
                  <c:v>2</c:v>
                </c:pt>
                <c:pt idx="3799">
                  <c:v>3</c:v>
                </c:pt>
                <c:pt idx="3800">
                  <c:v>6</c:v>
                </c:pt>
                <c:pt idx="3801">
                  <c:v>4</c:v>
                </c:pt>
                <c:pt idx="3802">
                  <c:v>3</c:v>
                </c:pt>
                <c:pt idx="3803">
                  <c:v>7</c:v>
                </c:pt>
                <c:pt idx="3804">
                  <c:v>15</c:v>
                </c:pt>
                <c:pt idx="3805">
                  <c:v>2</c:v>
                </c:pt>
                <c:pt idx="3806">
                  <c:v>19</c:v>
                </c:pt>
                <c:pt idx="3807">
                  <c:v>20</c:v>
                </c:pt>
                <c:pt idx="3808">
                  <c:v>2</c:v>
                </c:pt>
                <c:pt idx="3809">
                  <c:v>3</c:v>
                </c:pt>
                <c:pt idx="3810">
                  <c:v>4</c:v>
                </c:pt>
                <c:pt idx="3811">
                  <c:v>2</c:v>
                </c:pt>
                <c:pt idx="3812">
                  <c:v>5</c:v>
                </c:pt>
                <c:pt idx="3813">
                  <c:v>2</c:v>
                </c:pt>
                <c:pt idx="3814">
                  <c:v>4</c:v>
                </c:pt>
                <c:pt idx="3815">
                  <c:v>13</c:v>
                </c:pt>
                <c:pt idx="3816">
                  <c:v>4</c:v>
                </c:pt>
                <c:pt idx="3817">
                  <c:v>5</c:v>
                </c:pt>
                <c:pt idx="3818">
                  <c:v>3</c:v>
                </c:pt>
                <c:pt idx="3819">
                  <c:v>4</c:v>
                </c:pt>
                <c:pt idx="3820">
                  <c:v>2</c:v>
                </c:pt>
                <c:pt idx="3821">
                  <c:v>2</c:v>
                </c:pt>
                <c:pt idx="3822">
                  <c:v>4</c:v>
                </c:pt>
                <c:pt idx="3823">
                  <c:v>3</c:v>
                </c:pt>
                <c:pt idx="3824">
                  <c:v>5</c:v>
                </c:pt>
                <c:pt idx="3825">
                  <c:v>6</c:v>
                </c:pt>
                <c:pt idx="3826">
                  <c:v>6</c:v>
                </c:pt>
                <c:pt idx="3827">
                  <c:v>13</c:v>
                </c:pt>
                <c:pt idx="3828">
                  <c:v>2</c:v>
                </c:pt>
                <c:pt idx="3829">
                  <c:v>14</c:v>
                </c:pt>
                <c:pt idx="3830">
                  <c:v>3</c:v>
                </c:pt>
                <c:pt idx="3831">
                  <c:v>19</c:v>
                </c:pt>
                <c:pt idx="3832">
                  <c:v>3</c:v>
                </c:pt>
                <c:pt idx="3833">
                  <c:v>2</c:v>
                </c:pt>
                <c:pt idx="3834">
                  <c:v>8</c:v>
                </c:pt>
                <c:pt idx="3835">
                  <c:v>2</c:v>
                </c:pt>
                <c:pt idx="3836">
                  <c:v>2</c:v>
                </c:pt>
                <c:pt idx="3837">
                  <c:v>3</c:v>
                </c:pt>
                <c:pt idx="3838">
                  <c:v>2</c:v>
                </c:pt>
                <c:pt idx="3839">
                  <c:v>4</c:v>
                </c:pt>
                <c:pt idx="3840">
                  <c:v>2</c:v>
                </c:pt>
                <c:pt idx="3841">
                  <c:v>2</c:v>
                </c:pt>
                <c:pt idx="3842">
                  <c:v>7</c:v>
                </c:pt>
                <c:pt idx="3843">
                  <c:v>2</c:v>
                </c:pt>
                <c:pt idx="3844">
                  <c:v>3</c:v>
                </c:pt>
                <c:pt idx="3845">
                  <c:v>2</c:v>
                </c:pt>
                <c:pt idx="3846">
                  <c:v>4</c:v>
                </c:pt>
                <c:pt idx="3847">
                  <c:v>22</c:v>
                </c:pt>
                <c:pt idx="3848">
                  <c:v>7</c:v>
                </c:pt>
                <c:pt idx="3849">
                  <c:v>6</c:v>
                </c:pt>
                <c:pt idx="3850">
                  <c:v>5</c:v>
                </c:pt>
                <c:pt idx="3851">
                  <c:v>2</c:v>
                </c:pt>
                <c:pt idx="3852">
                  <c:v>51</c:v>
                </c:pt>
                <c:pt idx="3853">
                  <c:v>2</c:v>
                </c:pt>
                <c:pt idx="3854">
                  <c:v>3</c:v>
                </c:pt>
                <c:pt idx="3855">
                  <c:v>4</c:v>
                </c:pt>
                <c:pt idx="3856">
                  <c:v>8</c:v>
                </c:pt>
                <c:pt idx="3857">
                  <c:v>10</c:v>
                </c:pt>
                <c:pt idx="3858">
                  <c:v>3</c:v>
                </c:pt>
                <c:pt idx="3859">
                  <c:v>2</c:v>
                </c:pt>
                <c:pt idx="3860">
                  <c:v>9</c:v>
                </c:pt>
                <c:pt idx="3861">
                  <c:v>4</c:v>
                </c:pt>
                <c:pt idx="3862">
                  <c:v>2</c:v>
                </c:pt>
                <c:pt idx="3863">
                  <c:v>2</c:v>
                </c:pt>
                <c:pt idx="3864">
                  <c:v>2</c:v>
                </c:pt>
                <c:pt idx="3865">
                  <c:v>2</c:v>
                </c:pt>
                <c:pt idx="3866">
                  <c:v>5</c:v>
                </c:pt>
                <c:pt idx="3867">
                  <c:v>7</c:v>
                </c:pt>
                <c:pt idx="3868">
                  <c:v>4</c:v>
                </c:pt>
                <c:pt idx="3869">
                  <c:v>2</c:v>
                </c:pt>
                <c:pt idx="3870">
                  <c:v>8</c:v>
                </c:pt>
                <c:pt idx="3871">
                  <c:v>5</c:v>
                </c:pt>
                <c:pt idx="3872">
                  <c:v>5</c:v>
                </c:pt>
                <c:pt idx="3873">
                  <c:v>3</c:v>
                </c:pt>
                <c:pt idx="3874">
                  <c:v>2</c:v>
                </c:pt>
                <c:pt idx="3875">
                  <c:v>4</c:v>
                </c:pt>
                <c:pt idx="3876">
                  <c:v>3</c:v>
                </c:pt>
                <c:pt idx="3877">
                  <c:v>2</c:v>
                </c:pt>
                <c:pt idx="3878">
                  <c:v>19</c:v>
                </c:pt>
                <c:pt idx="3879">
                  <c:v>7</c:v>
                </c:pt>
                <c:pt idx="3880">
                  <c:v>44</c:v>
                </c:pt>
                <c:pt idx="3881">
                  <c:v>105</c:v>
                </c:pt>
                <c:pt idx="3882">
                  <c:v>3</c:v>
                </c:pt>
                <c:pt idx="3883">
                  <c:v>4</c:v>
                </c:pt>
                <c:pt idx="3884">
                  <c:v>10</c:v>
                </c:pt>
                <c:pt idx="3885">
                  <c:v>12</c:v>
                </c:pt>
                <c:pt idx="3886">
                  <c:v>13</c:v>
                </c:pt>
                <c:pt idx="3887">
                  <c:v>2</c:v>
                </c:pt>
                <c:pt idx="3888">
                  <c:v>3</c:v>
                </c:pt>
                <c:pt idx="3889">
                  <c:v>4</c:v>
                </c:pt>
                <c:pt idx="3890">
                  <c:v>8</c:v>
                </c:pt>
                <c:pt idx="3891">
                  <c:v>12</c:v>
                </c:pt>
                <c:pt idx="3892">
                  <c:v>4</c:v>
                </c:pt>
                <c:pt idx="3893">
                  <c:v>7</c:v>
                </c:pt>
                <c:pt idx="3894">
                  <c:v>9</c:v>
                </c:pt>
                <c:pt idx="3895">
                  <c:v>4</c:v>
                </c:pt>
                <c:pt idx="3896">
                  <c:v>7</c:v>
                </c:pt>
                <c:pt idx="3897">
                  <c:v>4</c:v>
                </c:pt>
                <c:pt idx="3898">
                  <c:v>3</c:v>
                </c:pt>
                <c:pt idx="3899">
                  <c:v>8</c:v>
                </c:pt>
                <c:pt idx="3900">
                  <c:v>2</c:v>
                </c:pt>
                <c:pt idx="3901">
                  <c:v>11</c:v>
                </c:pt>
                <c:pt idx="3902">
                  <c:v>3</c:v>
                </c:pt>
                <c:pt idx="3903">
                  <c:v>3</c:v>
                </c:pt>
                <c:pt idx="3904">
                  <c:v>2</c:v>
                </c:pt>
                <c:pt idx="3905">
                  <c:v>3</c:v>
                </c:pt>
                <c:pt idx="3906">
                  <c:v>2</c:v>
                </c:pt>
                <c:pt idx="3907">
                  <c:v>8</c:v>
                </c:pt>
                <c:pt idx="3908">
                  <c:v>6</c:v>
                </c:pt>
                <c:pt idx="3909">
                  <c:v>2</c:v>
                </c:pt>
                <c:pt idx="3910">
                  <c:v>19</c:v>
                </c:pt>
                <c:pt idx="3911">
                  <c:v>28</c:v>
                </c:pt>
                <c:pt idx="3912">
                  <c:v>2</c:v>
                </c:pt>
                <c:pt idx="3913">
                  <c:v>29</c:v>
                </c:pt>
                <c:pt idx="3914">
                  <c:v>2</c:v>
                </c:pt>
                <c:pt idx="3915">
                  <c:v>36</c:v>
                </c:pt>
                <c:pt idx="3916">
                  <c:v>2</c:v>
                </c:pt>
                <c:pt idx="3917">
                  <c:v>5</c:v>
                </c:pt>
                <c:pt idx="3918">
                  <c:v>7</c:v>
                </c:pt>
                <c:pt idx="3919">
                  <c:v>9</c:v>
                </c:pt>
                <c:pt idx="3920">
                  <c:v>4</c:v>
                </c:pt>
                <c:pt idx="3921">
                  <c:v>2</c:v>
                </c:pt>
                <c:pt idx="3922">
                  <c:v>3</c:v>
                </c:pt>
                <c:pt idx="3923">
                  <c:v>6</c:v>
                </c:pt>
                <c:pt idx="3924">
                  <c:v>8</c:v>
                </c:pt>
                <c:pt idx="3925">
                  <c:v>2</c:v>
                </c:pt>
                <c:pt idx="3926">
                  <c:v>5</c:v>
                </c:pt>
                <c:pt idx="3927">
                  <c:v>2</c:v>
                </c:pt>
                <c:pt idx="3928">
                  <c:v>5</c:v>
                </c:pt>
                <c:pt idx="3929">
                  <c:v>12</c:v>
                </c:pt>
                <c:pt idx="3930">
                  <c:v>6</c:v>
                </c:pt>
                <c:pt idx="3931">
                  <c:v>2</c:v>
                </c:pt>
                <c:pt idx="3932">
                  <c:v>13</c:v>
                </c:pt>
                <c:pt idx="3933">
                  <c:v>3</c:v>
                </c:pt>
                <c:pt idx="3934">
                  <c:v>6</c:v>
                </c:pt>
                <c:pt idx="3935">
                  <c:v>2</c:v>
                </c:pt>
                <c:pt idx="3936">
                  <c:v>3</c:v>
                </c:pt>
                <c:pt idx="3937">
                  <c:v>2</c:v>
                </c:pt>
                <c:pt idx="3938">
                  <c:v>2</c:v>
                </c:pt>
                <c:pt idx="3939">
                  <c:v>3</c:v>
                </c:pt>
                <c:pt idx="3940">
                  <c:v>2</c:v>
                </c:pt>
                <c:pt idx="3941">
                  <c:v>5</c:v>
                </c:pt>
                <c:pt idx="3942">
                  <c:v>7</c:v>
                </c:pt>
                <c:pt idx="3943">
                  <c:v>2</c:v>
                </c:pt>
                <c:pt idx="3944">
                  <c:v>2</c:v>
                </c:pt>
                <c:pt idx="3945">
                  <c:v>3</c:v>
                </c:pt>
                <c:pt idx="3946">
                  <c:v>8</c:v>
                </c:pt>
                <c:pt idx="3947">
                  <c:v>6</c:v>
                </c:pt>
                <c:pt idx="3948">
                  <c:v>6</c:v>
                </c:pt>
                <c:pt idx="3949">
                  <c:v>5</c:v>
                </c:pt>
                <c:pt idx="3950">
                  <c:v>6</c:v>
                </c:pt>
                <c:pt idx="3951">
                  <c:v>6</c:v>
                </c:pt>
                <c:pt idx="3952">
                  <c:v>18</c:v>
                </c:pt>
                <c:pt idx="3953">
                  <c:v>31</c:v>
                </c:pt>
                <c:pt idx="3954">
                  <c:v>4</c:v>
                </c:pt>
                <c:pt idx="3955">
                  <c:v>5</c:v>
                </c:pt>
                <c:pt idx="3956">
                  <c:v>9</c:v>
                </c:pt>
                <c:pt idx="3957">
                  <c:v>41</c:v>
                </c:pt>
                <c:pt idx="3958">
                  <c:v>3</c:v>
                </c:pt>
                <c:pt idx="3959">
                  <c:v>2</c:v>
                </c:pt>
                <c:pt idx="3960">
                  <c:v>8</c:v>
                </c:pt>
                <c:pt idx="3961">
                  <c:v>4</c:v>
                </c:pt>
                <c:pt idx="3962">
                  <c:v>15</c:v>
                </c:pt>
                <c:pt idx="3963">
                  <c:v>54</c:v>
                </c:pt>
                <c:pt idx="3964">
                  <c:v>5</c:v>
                </c:pt>
                <c:pt idx="3965">
                  <c:v>96</c:v>
                </c:pt>
                <c:pt idx="3966">
                  <c:v>2</c:v>
                </c:pt>
                <c:pt idx="3967">
                  <c:v>4</c:v>
                </c:pt>
                <c:pt idx="3968">
                  <c:v>5</c:v>
                </c:pt>
                <c:pt idx="3969">
                  <c:v>3</c:v>
                </c:pt>
                <c:pt idx="3970">
                  <c:v>3</c:v>
                </c:pt>
                <c:pt idx="3971">
                  <c:v>2</c:v>
                </c:pt>
                <c:pt idx="3972">
                  <c:v>3</c:v>
                </c:pt>
                <c:pt idx="3973">
                  <c:v>12</c:v>
                </c:pt>
                <c:pt idx="3974">
                  <c:v>2</c:v>
                </c:pt>
                <c:pt idx="3975">
                  <c:v>6</c:v>
                </c:pt>
                <c:pt idx="3976">
                  <c:v>27</c:v>
                </c:pt>
                <c:pt idx="3977">
                  <c:v>97</c:v>
                </c:pt>
                <c:pt idx="3978">
                  <c:v>26</c:v>
                </c:pt>
                <c:pt idx="3979">
                  <c:v>10</c:v>
                </c:pt>
                <c:pt idx="3980">
                  <c:v>2</c:v>
                </c:pt>
                <c:pt idx="3981">
                  <c:v>2</c:v>
                </c:pt>
                <c:pt idx="3982">
                  <c:v>4</c:v>
                </c:pt>
                <c:pt idx="3983">
                  <c:v>158</c:v>
                </c:pt>
                <c:pt idx="3984">
                  <c:v>3</c:v>
                </c:pt>
                <c:pt idx="3985">
                  <c:v>184</c:v>
                </c:pt>
                <c:pt idx="3986">
                  <c:v>2</c:v>
                </c:pt>
                <c:pt idx="3987">
                  <c:v>3</c:v>
                </c:pt>
                <c:pt idx="3988">
                  <c:v>3</c:v>
                </c:pt>
                <c:pt idx="3989">
                  <c:v>2</c:v>
                </c:pt>
                <c:pt idx="3990">
                  <c:v>14</c:v>
                </c:pt>
                <c:pt idx="3991">
                  <c:v>3</c:v>
                </c:pt>
                <c:pt idx="3992">
                  <c:v>5</c:v>
                </c:pt>
                <c:pt idx="3993">
                  <c:v>5</c:v>
                </c:pt>
                <c:pt idx="3994">
                  <c:v>3</c:v>
                </c:pt>
                <c:pt idx="3995">
                  <c:v>16</c:v>
                </c:pt>
                <c:pt idx="3996">
                  <c:v>2</c:v>
                </c:pt>
                <c:pt idx="3997">
                  <c:v>19</c:v>
                </c:pt>
                <c:pt idx="3998">
                  <c:v>3</c:v>
                </c:pt>
                <c:pt idx="3999">
                  <c:v>27</c:v>
                </c:pt>
                <c:pt idx="4000">
                  <c:v>6</c:v>
                </c:pt>
                <c:pt idx="4001">
                  <c:v>2</c:v>
                </c:pt>
                <c:pt idx="4002">
                  <c:v>2</c:v>
                </c:pt>
                <c:pt idx="4003">
                  <c:v>4</c:v>
                </c:pt>
                <c:pt idx="4004">
                  <c:v>2</c:v>
                </c:pt>
                <c:pt idx="4005">
                  <c:v>13</c:v>
                </c:pt>
                <c:pt idx="4006">
                  <c:v>15</c:v>
                </c:pt>
                <c:pt idx="4007">
                  <c:v>18</c:v>
                </c:pt>
                <c:pt idx="4008">
                  <c:v>3</c:v>
                </c:pt>
                <c:pt idx="4009">
                  <c:v>5</c:v>
                </c:pt>
                <c:pt idx="4010">
                  <c:v>2</c:v>
                </c:pt>
                <c:pt idx="4011">
                  <c:v>6</c:v>
                </c:pt>
                <c:pt idx="4012">
                  <c:v>2</c:v>
                </c:pt>
                <c:pt idx="4013">
                  <c:v>3</c:v>
                </c:pt>
                <c:pt idx="4014">
                  <c:v>6</c:v>
                </c:pt>
                <c:pt idx="4015">
                  <c:v>2</c:v>
                </c:pt>
                <c:pt idx="4016">
                  <c:v>6</c:v>
                </c:pt>
                <c:pt idx="4017">
                  <c:v>15</c:v>
                </c:pt>
                <c:pt idx="4018">
                  <c:v>3</c:v>
                </c:pt>
                <c:pt idx="4019">
                  <c:v>2</c:v>
                </c:pt>
                <c:pt idx="4020">
                  <c:v>3</c:v>
                </c:pt>
                <c:pt idx="4021">
                  <c:v>5</c:v>
                </c:pt>
                <c:pt idx="4022">
                  <c:v>11</c:v>
                </c:pt>
                <c:pt idx="4023">
                  <c:v>4</c:v>
                </c:pt>
                <c:pt idx="4024">
                  <c:v>2</c:v>
                </c:pt>
                <c:pt idx="4025">
                  <c:v>13</c:v>
                </c:pt>
                <c:pt idx="4026">
                  <c:v>4</c:v>
                </c:pt>
                <c:pt idx="4027">
                  <c:v>3</c:v>
                </c:pt>
                <c:pt idx="4028">
                  <c:v>7</c:v>
                </c:pt>
                <c:pt idx="4029">
                  <c:v>28</c:v>
                </c:pt>
                <c:pt idx="4030">
                  <c:v>2</c:v>
                </c:pt>
                <c:pt idx="4031">
                  <c:v>2</c:v>
                </c:pt>
                <c:pt idx="4032">
                  <c:v>2</c:v>
                </c:pt>
                <c:pt idx="4033">
                  <c:v>3</c:v>
                </c:pt>
                <c:pt idx="4034">
                  <c:v>6</c:v>
                </c:pt>
                <c:pt idx="4035">
                  <c:v>2</c:v>
                </c:pt>
                <c:pt idx="4036">
                  <c:v>7</c:v>
                </c:pt>
                <c:pt idx="4037">
                  <c:v>3</c:v>
                </c:pt>
                <c:pt idx="4038">
                  <c:v>2</c:v>
                </c:pt>
                <c:pt idx="4039">
                  <c:v>2</c:v>
                </c:pt>
                <c:pt idx="4040">
                  <c:v>14</c:v>
                </c:pt>
                <c:pt idx="4041">
                  <c:v>2</c:v>
                </c:pt>
                <c:pt idx="4042">
                  <c:v>4</c:v>
                </c:pt>
                <c:pt idx="4043">
                  <c:v>6</c:v>
                </c:pt>
                <c:pt idx="4044">
                  <c:v>4</c:v>
                </c:pt>
                <c:pt idx="4045">
                  <c:v>41</c:v>
                </c:pt>
                <c:pt idx="4046">
                  <c:v>17</c:v>
                </c:pt>
                <c:pt idx="4047">
                  <c:v>12</c:v>
                </c:pt>
                <c:pt idx="4048">
                  <c:v>3</c:v>
                </c:pt>
                <c:pt idx="4049">
                  <c:v>75</c:v>
                </c:pt>
                <c:pt idx="4050">
                  <c:v>4</c:v>
                </c:pt>
                <c:pt idx="4051">
                  <c:v>3</c:v>
                </c:pt>
                <c:pt idx="4052">
                  <c:v>4</c:v>
                </c:pt>
                <c:pt idx="4053">
                  <c:v>3</c:v>
                </c:pt>
                <c:pt idx="4054">
                  <c:v>4</c:v>
                </c:pt>
                <c:pt idx="4055">
                  <c:v>2</c:v>
                </c:pt>
                <c:pt idx="4056">
                  <c:v>2</c:v>
                </c:pt>
                <c:pt idx="4057">
                  <c:v>2</c:v>
                </c:pt>
                <c:pt idx="4058">
                  <c:v>2</c:v>
                </c:pt>
                <c:pt idx="4059">
                  <c:v>2</c:v>
                </c:pt>
                <c:pt idx="4060">
                  <c:v>4</c:v>
                </c:pt>
                <c:pt idx="4061">
                  <c:v>2</c:v>
                </c:pt>
                <c:pt idx="4062">
                  <c:v>10</c:v>
                </c:pt>
                <c:pt idx="4063">
                  <c:v>3</c:v>
                </c:pt>
                <c:pt idx="4064">
                  <c:v>12</c:v>
                </c:pt>
                <c:pt idx="4065">
                  <c:v>16</c:v>
                </c:pt>
                <c:pt idx="4066">
                  <c:v>2</c:v>
                </c:pt>
                <c:pt idx="4067">
                  <c:v>2</c:v>
                </c:pt>
                <c:pt idx="4068">
                  <c:v>6</c:v>
                </c:pt>
                <c:pt idx="4069">
                  <c:v>3</c:v>
                </c:pt>
                <c:pt idx="4070">
                  <c:v>2</c:v>
                </c:pt>
                <c:pt idx="4071">
                  <c:v>4</c:v>
                </c:pt>
                <c:pt idx="4072">
                  <c:v>2</c:v>
                </c:pt>
                <c:pt idx="4073">
                  <c:v>4</c:v>
                </c:pt>
                <c:pt idx="4074">
                  <c:v>2</c:v>
                </c:pt>
                <c:pt idx="4075">
                  <c:v>6</c:v>
                </c:pt>
                <c:pt idx="4076">
                  <c:v>2</c:v>
                </c:pt>
                <c:pt idx="4077">
                  <c:v>2</c:v>
                </c:pt>
                <c:pt idx="4078">
                  <c:v>2</c:v>
                </c:pt>
                <c:pt idx="4079">
                  <c:v>3</c:v>
                </c:pt>
                <c:pt idx="4080">
                  <c:v>6</c:v>
                </c:pt>
                <c:pt idx="4081">
                  <c:v>6</c:v>
                </c:pt>
                <c:pt idx="4082">
                  <c:v>2</c:v>
                </c:pt>
                <c:pt idx="4083">
                  <c:v>2</c:v>
                </c:pt>
                <c:pt idx="4084">
                  <c:v>6</c:v>
                </c:pt>
                <c:pt idx="4085">
                  <c:v>15</c:v>
                </c:pt>
                <c:pt idx="4086">
                  <c:v>2</c:v>
                </c:pt>
                <c:pt idx="4087">
                  <c:v>4</c:v>
                </c:pt>
                <c:pt idx="4088">
                  <c:v>2</c:v>
                </c:pt>
                <c:pt idx="4089">
                  <c:v>2</c:v>
                </c:pt>
                <c:pt idx="4090">
                  <c:v>3</c:v>
                </c:pt>
                <c:pt idx="4091">
                  <c:v>4</c:v>
                </c:pt>
                <c:pt idx="4092">
                  <c:v>2</c:v>
                </c:pt>
                <c:pt idx="4093">
                  <c:v>8</c:v>
                </c:pt>
                <c:pt idx="4094">
                  <c:v>11</c:v>
                </c:pt>
                <c:pt idx="4095">
                  <c:v>2</c:v>
                </c:pt>
                <c:pt idx="4096">
                  <c:v>3</c:v>
                </c:pt>
                <c:pt idx="4097">
                  <c:v>2</c:v>
                </c:pt>
                <c:pt idx="4098">
                  <c:v>3</c:v>
                </c:pt>
                <c:pt idx="4099">
                  <c:v>2</c:v>
                </c:pt>
                <c:pt idx="4100">
                  <c:v>3</c:v>
                </c:pt>
                <c:pt idx="4101">
                  <c:v>14</c:v>
                </c:pt>
                <c:pt idx="4102">
                  <c:v>2</c:v>
                </c:pt>
                <c:pt idx="4103">
                  <c:v>2</c:v>
                </c:pt>
                <c:pt idx="4104">
                  <c:v>7</c:v>
                </c:pt>
                <c:pt idx="4105">
                  <c:v>2</c:v>
                </c:pt>
                <c:pt idx="4106">
                  <c:v>2</c:v>
                </c:pt>
                <c:pt idx="4107">
                  <c:v>2</c:v>
                </c:pt>
                <c:pt idx="4108">
                  <c:v>4</c:v>
                </c:pt>
                <c:pt idx="4109">
                  <c:v>6</c:v>
                </c:pt>
                <c:pt idx="4110">
                  <c:v>4</c:v>
                </c:pt>
                <c:pt idx="4111">
                  <c:v>7</c:v>
                </c:pt>
                <c:pt idx="4112">
                  <c:v>2</c:v>
                </c:pt>
                <c:pt idx="4113">
                  <c:v>3</c:v>
                </c:pt>
                <c:pt idx="4114">
                  <c:v>4</c:v>
                </c:pt>
                <c:pt idx="4115">
                  <c:v>8</c:v>
                </c:pt>
                <c:pt idx="4116">
                  <c:v>10</c:v>
                </c:pt>
                <c:pt idx="4117">
                  <c:v>3</c:v>
                </c:pt>
                <c:pt idx="4118">
                  <c:v>2</c:v>
                </c:pt>
                <c:pt idx="4119">
                  <c:v>5</c:v>
                </c:pt>
                <c:pt idx="4120">
                  <c:v>7</c:v>
                </c:pt>
                <c:pt idx="4121">
                  <c:v>2</c:v>
                </c:pt>
                <c:pt idx="4122">
                  <c:v>2</c:v>
                </c:pt>
                <c:pt idx="4123">
                  <c:v>2</c:v>
                </c:pt>
                <c:pt idx="4124">
                  <c:v>3</c:v>
                </c:pt>
                <c:pt idx="4125">
                  <c:v>2</c:v>
                </c:pt>
                <c:pt idx="4126">
                  <c:v>6</c:v>
                </c:pt>
                <c:pt idx="4127">
                  <c:v>3</c:v>
                </c:pt>
                <c:pt idx="4128">
                  <c:v>2</c:v>
                </c:pt>
                <c:pt idx="4129">
                  <c:v>7</c:v>
                </c:pt>
                <c:pt idx="4130">
                  <c:v>2</c:v>
                </c:pt>
                <c:pt idx="4131">
                  <c:v>14</c:v>
                </c:pt>
                <c:pt idx="4132">
                  <c:v>2</c:v>
                </c:pt>
                <c:pt idx="4133">
                  <c:v>4</c:v>
                </c:pt>
                <c:pt idx="4134">
                  <c:v>4</c:v>
                </c:pt>
                <c:pt idx="4135">
                  <c:v>6</c:v>
                </c:pt>
                <c:pt idx="4136">
                  <c:v>2</c:v>
                </c:pt>
                <c:pt idx="4137">
                  <c:v>3</c:v>
                </c:pt>
                <c:pt idx="4138">
                  <c:v>5</c:v>
                </c:pt>
                <c:pt idx="4139">
                  <c:v>11</c:v>
                </c:pt>
                <c:pt idx="4140">
                  <c:v>4</c:v>
                </c:pt>
                <c:pt idx="4141">
                  <c:v>13</c:v>
                </c:pt>
                <c:pt idx="4142">
                  <c:v>4</c:v>
                </c:pt>
                <c:pt idx="4143">
                  <c:v>2</c:v>
                </c:pt>
                <c:pt idx="4144">
                  <c:v>3</c:v>
                </c:pt>
                <c:pt idx="4145">
                  <c:v>3</c:v>
                </c:pt>
                <c:pt idx="4146">
                  <c:v>28</c:v>
                </c:pt>
                <c:pt idx="4147">
                  <c:v>2</c:v>
                </c:pt>
                <c:pt idx="4148">
                  <c:v>7</c:v>
                </c:pt>
                <c:pt idx="4149">
                  <c:v>3</c:v>
                </c:pt>
                <c:pt idx="4150">
                  <c:v>17</c:v>
                </c:pt>
                <c:pt idx="4151">
                  <c:v>12</c:v>
                </c:pt>
                <c:pt idx="4152">
                  <c:v>41</c:v>
                </c:pt>
                <c:pt idx="4153">
                  <c:v>75</c:v>
                </c:pt>
                <c:pt idx="4154">
                  <c:v>2</c:v>
                </c:pt>
                <c:pt idx="4155">
                  <c:v>3</c:v>
                </c:pt>
                <c:pt idx="4156">
                  <c:v>2</c:v>
                </c:pt>
                <c:pt idx="4157">
                  <c:v>2</c:v>
                </c:pt>
                <c:pt idx="4158">
                  <c:v>4</c:v>
                </c:pt>
                <c:pt idx="4159">
                  <c:v>2</c:v>
                </c:pt>
                <c:pt idx="4160">
                  <c:v>2</c:v>
                </c:pt>
                <c:pt idx="4161">
                  <c:v>9</c:v>
                </c:pt>
                <c:pt idx="4162">
                  <c:v>2</c:v>
                </c:pt>
                <c:pt idx="4163">
                  <c:v>5</c:v>
                </c:pt>
                <c:pt idx="4164">
                  <c:v>7</c:v>
                </c:pt>
                <c:pt idx="4165">
                  <c:v>4</c:v>
                </c:pt>
                <c:pt idx="4166">
                  <c:v>2</c:v>
                </c:pt>
                <c:pt idx="4167">
                  <c:v>8</c:v>
                </c:pt>
                <c:pt idx="4168">
                  <c:v>5</c:v>
                </c:pt>
                <c:pt idx="4169">
                  <c:v>3</c:v>
                </c:pt>
                <c:pt idx="4170">
                  <c:v>3</c:v>
                </c:pt>
                <c:pt idx="4171">
                  <c:v>4</c:v>
                </c:pt>
                <c:pt idx="4172">
                  <c:v>2</c:v>
                </c:pt>
                <c:pt idx="4173">
                  <c:v>7</c:v>
                </c:pt>
                <c:pt idx="4174">
                  <c:v>19</c:v>
                </c:pt>
                <c:pt idx="4175">
                  <c:v>44</c:v>
                </c:pt>
                <c:pt idx="4176">
                  <c:v>2</c:v>
                </c:pt>
                <c:pt idx="4177">
                  <c:v>5</c:v>
                </c:pt>
                <c:pt idx="4178">
                  <c:v>105</c:v>
                </c:pt>
                <c:pt idx="4179">
                  <c:v>4</c:v>
                </c:pt>
                <c:pt idx="4180">
                  <c:v>6</c:v>
                </c:pt>
                <c:pt idx="4181">
                  <c:v>2</c:v>
                </c:pt>
                <c:pt idx="4182">
                  <c:v>2</c:v>
                </c:pt>
                <c:pt idx="4183">
                  <c:v>3</c:v>
                </c:pt>
                <c:pt idx="4184">
                  <c:v>8</c:v>
                </c:pt>
                <c:pt idx="4185">
                  <c:v>2</c:v>
                </c:pt>
                <c:pt idx="4186">
                  <c:v>4</c:v>
                </c:pt>
                <c:pt idx="4187">
                  <c:v>3</c:v>
                </c:pt>
                <c:pt idx="4188">
                  <c:v>5</c:v>
                </c:pt>
                <c:pt idx="4189">
                  <c:v>6</c:v>
                </c:pt>
                <c:pt idx="4190">
                  <c:v>6</c:v>
                </c:pt>
                <c:pt idx="4191">
                  <c:v>13</c:v>
                </c:pt>
                <c:pt idx="4192">
                  <c:v>2</c:v>
                </c:pt>
                <c:pt idx="4193">
                  <c:v>14</c:v>
                </c:pt>
                <c:pt idx="4194">
                  <c:v>3</c:v>
                </c:pt>
                <c:pt idx="4195">
                  <c:v>19</c:v>
                </c:pt>
                <c:pt idx="4196">
                  <c:v>4</c:v>
                </c:pt>
                <c:pt idx="4197">
                  <c:v>5</c:v>
                </c:pt>
                <c:pt idx="4198">
                  <c:v>2</c:v>
                </c:pt>
                <c:pt idx="4199">
                  <c:v>3</c:v>
                </c:pt>
                <c:pt idx="4200">
                  <c:v>2</c:v>
                </c:pt>
                <c:pt idx="4201">
                  <c:v>4</c:v>
                </c:pt>
                <c:pt idx="4202">
                  <c:v>3</c:v>
                </c:pt>
                <c:pt idx="4203">
                  <c:v>7</c:v>
                </c:pt>
                <c:pt idx="4204">
                  <c:v>4</c:v>
                </c:pt>
                <c:pt idx="4205">
                  <c:v>2</c:v>
                </c:pt>
                <c:pt idx="4206">
                  <c:v>4</c:v>
                </c:pt>
                <c:pt idx="4207">
                  <c:v>3</c:v>
                </c:pt>
                <c:pt idx="4208">
                  <c:v>3</c:v>
                </c:pt>
                <c:pt idx="4209">
                  <c:v>5</c:v>
                </c:pt>
                <c:pt idx="4210">
                  <c:v>12</c:v>
                </c:pt>
                <c:pt idx="4211">
                  <c:v>2</c:v>
                </c:pt>
                <c:pt idx="4212">
                  <c:v>2</c:v>
                </c:pt>
                <c:pt idx="4213">
                  <c:v>3</c:v>
                </c:pt>
                <c:pt idx="4214">
                  <c:v>5</c:v>
                </c:pt>
                <c:pt idx="4215">
                  <c:v>5</c:v>
                </c:pt>
                <c:pt idx="4216">
                  <c:v>2</c:v>
                </c:pt>
                <c:pt idx="4217">
                  <c:v>12</c:v>
                </c:pt>
                <c:pt idx="4218">
                  <c:v>2</c:v>
                </c:pt>
                <c:pt idx="4219">
                  <c:v>6</c:v>
                </c:pt>
                <c:pt idx="4220">
                  <c:v>13</c:v>
                </c:pt>
                <c:pt idx="4221">
                  <c:v>3</c:v>
                </c:pt>
                <c:pt idx="4222">
                  <c:v>6</c:v>
                </c:pt>
                <c:pt idx="4223">
                  <c:v>2</c:v>
                </c:pt>
                <c:pt idx="4224">
                  <c:v>3</c:v>
                </c:pt>
                <c:pt idx="4225">
                  <c:v>2</c:v>
                </c:pt>
                <c:pt idx="4226">
                  <c:v>3</c:v>
                </c:pt>
                <c:pt idx="4227">
                  <c:v>2</c:v>
                </c:pt>
                <c:pt idx="4228">
                  <c:v>2</c:v>
                </c:pt>
                <c:pt idx="4229">
                  <c:v>5</c:v>
                </c:pt>
                <c:pt idx="4230">
                  <c:v>7</c:v>
                </c:pt>
                <c:pt idx="4231">
                  <c:v>3</c:v>
                </c:pt>
                <c:pt idx="4232">
                  <c:v>2</c:v>
                </c:pt>
                <c:pt idx="4233">
                  <c:v>2</c:v>
                </c:pt>
                <c:pt idx="4234">
                  <c:v>8</c:v>
                </c:pt>
                <c:pt idx="4235">
                  <c:v>5</c:v>
                </c:pt>
                <c:pt idx="4236">
                  <c:v>6</c:v>
                </c:pt>
                <c:pt idx="4237">
                  <c:v>6</c:v>
                </c:pt>
                <c:pt idx="4238">
                  <c:v>18</c:v>
                </c:pt>
                <c:pt idx="4239">
                  <c:v>6</c:v>
                </c:pt>
                <c:pt idx="4240">
                  <c:v>6</c:v>
                </c:pt>
                <c:pt idx="4241">
                  <c:v>4</c:v>
                </c:pt>
                <c:pt idx="4242">
                  <c:v>5</c:v>
                </c:pt>
                <c:pt idx="4243">
                  <c:v>31</c:v>
                </c:pt>
                <c:pt idx="4244">
                  <c:v>9</c:v>
                </c:pt>
                <c:pt idx="4245">
                  <c:v>3</c:v>
                </c:pt>
                <c:pt idx="4246">
                  <c:v>41</c:v>
                </c:pt>
                <c:pt idx="4247">
                  <c:v>2</c:v>
                </c:pt>
                <c:pt idx="4248">
                  <c:v>8</c:v>
                </c:pt>
                <c:pt idx="4249">
                  <c:v>4</c:v>
                </c:pt>
                <c:pt idx="4250">
                  <c:v>15</c:v>
                </c:pt>
                <c:pt idx="4251">
                  <c:v>54</c:v>
                </c:pt>
                <c:pt idx="4252">
                  <c:v>5</c:v>
                </c:pt>
                <c:pt idx="4253">
                  <c:v>96</c:v>
                </c:pt>
                <c:pt idx="4254">
                  <c:v>6</c:v>
                </c:pt>
                <c:pt idx="4255">
                  <c:v>26</c:v>
                </c:pt>
                <c:pt idx="4256">
                  <c:v>27</c:v>
                </c:pt>
                <c:pt idx="4257">
                  <c:v>97</c:v>
                </c:pt>
                <c:pt idx="4258">
                  <c:v>2</c:v>
                </c:pt>
                <c:pt idx="4259">
                  <c:v>8</c:v>
                </c:pt>
                <c:pt idx="4260">
                  <c:v>2</c:v>
                </c:pt>
                <c:pt idx="4261">
                  <c:v>2</c:v>
                </c:pt>
                <c:pt idx="4262">
                  <c:v>158</c:v>
                </c:pt>
                <c:pt idx="4263">
                  <c:v>4</c:v>
                </c:pt>
                <c:pt idx="4264">
                  <c:v>10</c:v>
                </c:pt>
                <c:pt idx="4265">
                  <c:v>3</c:v>
                </c:pt>
                <c:pt idx="4266">
                  <c:v>184</c:v>
                </c:pt>
                <c:pt idx="4267">
                  <c:v>3</c:v>
                </c:pt>
                <c:pt idx="4268">
                  <c:v>2</c:v>
                </c:pt>
                <c:pt idx="4269">
                  <c:v>4</c:v>
                </c:pt>
                <c:pt idx="4270">
                  <c:v>13</c:v>
                </c:pt>
                <c:pt idx="4271">
                  <c:v>15</c:v>
                </c:pt>
                <c:pt idx="4272">
                  <c:v>18</c:v>
                </c:pt>
                <c:pt idx="4273">
                  <c:v>2</c:v>
                </c:pt>
                <c:pt idx="4274">
                  <c:v>3</c:v>
                </c:pt>
                <c:pt idx="4275">
                  <c:v>2</c:v>
                </c:pt>
                <c:pt idx="4276">
                  <c:v>8</c:v>
                </c:pt>
                <c:pt idx="4277">
                  <c:v>6</c:v>
                </c:pt>
                <c:pt idx="4278">
                  <c:v>19</c:v>
                </c:pt>
                <c:pt idx="4279">
                  <c:v>2</c:v>
                </c:pt>
                <c:pt idx="4280">
                  <c:v>28</c:v>
                </c:pt>
                <c:pt idx="4281">
                  <c:v>2</c:v>
                </c:pt>
                <c:pt idx="4282">
                  <c:v>2</c:v>
                </c:pt>
                <c:pt idx="4283">
                  <c:v>29</c:v>
                </c:pt>
                <c:pt idx="4284">
                  <c:v>36</c:v>
                </c:pt>
                <c:pt idx="4285">
                  <c:v>2</c:v>
                </c:pt>
                <c:pt idx="4286">
                  <c:v>3</c:v>
                </c:pt>
                <c:pt idx="4287">
                  <c:v>2</c:v>
                </c:pt>
                <c:pt idx="4288">
                  <c:v>11</c:v>
                </c:pt>
                <c:pt idx="4289">
                  <c:v>3</c:v>
                </c:pt>
                <c:pt idx="4290">
                  <c:v>4</c:v>
                </c:pt>
                <c:pt idx="4291">
                  <c:v>2</c:v>
                </c:pt>
                <c:pt idx="4292">
                  <c:v>5</c:v>
                </c:pt>
                <c:pt idx="4293">
                  <c:v>4</c:v>
                </c:pt>
                <c:pt idx="4294">
                  <c:v>2</c:v>
                </c:pt>
                <c:pt idx="4295">
                  <c:v>13</c:v>
                </c:pt>
                <c:pt idx="4296">
                  <c:v>3</c:v>
                </c:pt>
                <c:pt idx="4297">
                  <c:v>3</c:v>
                </c:pt>
                <c:pt idx="4298">
                  <c:v>4</c:v>
                </c:pt>
                <c:pt idx="4299">
                  <c:v>10</c:v>
                </c:pt>
                <c:pt idx="4300">
                  <c:v>12</c:v>
                </c:pt>
                <c:pt idx="4301">
                  <c:v>13</c:v>
                </c:pt>
                <c:pt idx="4302">
                  <c:v>2</c:v>
                </c:pt>
                <c:pt idx="4303">
                  <c:v>9</c:v>
                </c:pt>
                <c:pt idx="4304">
                  <c:v>2</c:v>
                </c:pt>
                <c:pt idx="4305">
                  <c:v>4</c:v>
                </c:pt>
                <c:pt idx="4306">
                  <c:v>3</c:v>
                </c:pt>
                <c:pt idx="4307">
                  <c:v>2</c:v>
                </c:pt>
                <c:pt idx="4308">
                  <c:v>2</c:v>
                </c:pt>
                <c:pt idx="4309">
                  <c:v>2</c:v>
                </c:pt>
                <c:pt idx="4310">
                  <c:v>3</c:v>
                </c:pt>
                <c:pt idx="4311">
                  <c:v>2</c:v>
                </c:pt>
                <c:pt idx="4312">
                  <c:v>2</c:v>
                </c:pt>
                <c:pt idx="4313">
                  <c:v>2</c:v>
                </c:pt>
                <c:pt idx="4314">
                  <c:v>4</c:v>
                </c:pt>
                <c:pt idx="4315">
                  <c:v>7</c:v>
                </c:pt>
                <c:pt idx="4316">
                  <c:v>5</c:v>
                </c:pt>
                <c:pt idx="4317">
                  <c:v>2</c:v>
                </c:pt>
                <c:pt idx="4318">
                  <c:v>6</c:v>
                </c:pt>
                <c:pt idx="4319">
                  <c:v>7</c:v>
                </c:pt>
                <c:pt idx="4320">
                  <c:v>22</c:v>
                </c:pt>
                <c:pt idx="4321">
                  <c:v>51</c:v>
                </c:pt>
                <c:pt idx="4322">
                  <c:v>2</c:v>
                </c:pt>
                <c:pt idx="4323">
                  <c:v>4</c:v>
                </c:pt>
                <c:pt idx="4324">
                  <c:v>3</c:v>
                </c:pt>
                <c:pt idx="4325">
                  <c:v>8</c:v>
                </c:pt>
                <c:pt idx="4326">
                  <c:v>12</c:v>
                </c:pt>
                <c:pt idx="4327">
                  <c:v>4</c:v>
                </c:pt>
                <c:pt idx="4328">
                  <c:v>7</c:v>
                </c:pt>
                <c:pt idx="4329">
                  <c:v>9</c:v>
                </c:pt>
                <c:pt idx="4330">
                  <c:v>3</c:v>
                </c:pt>
                <c:pt idx="4331">
                  <c:v>5</c:v>
                </c:pt>
                <c:pt idx="4332">
                  <c:v>3</c:v>
                </c:pt>
                <c:pt idx="4333">
                  <c:v>5</c:v>
                </c:pt>
                <c:pt idx="4334">
                  <c:v>16</c:v>
                </c:pt>
                <c:pt idx="4335">
                  <c:v>2</c:v>
                </c:pt>
                <c:pt idx="4336">
                  <c:v>19</c:v>
                </c:pt>
                <c:pt idx="4337">
                  <c:v>3</c:v>
                </c:pt>
                <c:pt idx="4338">
                  <c:v>27</c:v>
                </c:pt>
                <c:pt idx="4339">
                  <c:v>4</c:v>
                </c:pt>
                <c:pt idx="4340">
                  <c:v>5</c:v>
                </c:pt>
                <c:pt idx="4341">
                  <c:v>3</c:v>
                </c:pt>
                <c:pt idx="4342">
                  <c:v>5</c:v>
                </c:pt>
                <c:pt idx="4343">
                  <c:v>2</c:v>
                </c:pt>
                <c:pt idx="4344">
                  <c:v>3</c:v>
                </c:pt>
                <c:pt idx="4345">
                  <c:v>6</c:v>
                </c:pt>
                <c:pt idx="4346">
                  <c:v>4</c:v>
                </c:pt>
                <c:pt idx="4347">
                  <c:v>3</c:v>
                </c:pt>
                <c:pt idx="4348">
                  <c:v>7</c:v>
                </c:pt>
                <c:pt idx="4349">
                  <c:v>2</c:v>
                </c:pt>
                <c:pt idx="4350">
                  <c:v>15</c:v>
                </c:pt>
                <c:pt idx="4351">
                  <c:v>19</c:v>
                </c:pt>
                <c:pt idx="4352">
                  <c:v>20</c:v>
                </c:pt>
                <c:pt idx="4353">
                  <c:v>2</c:v>
                </c:pt>
                <c:pt idx="4354">
                  <c:v>6</c:v>
                </c:pt>
                <c:pt idx="4355">
                  <c:v>2</c:v>
                </c:pt>
                <c:pt idx="4356">
                  <c:v>2</c:v>
                </c:pt>
                <c:pt idx="4357">
                  <c:v>3</c:v>
                </c:pt>
                <c:pt idx="4358">
                  <c:v>4</c:v>
                </c:pt>
                <c:pt idx="4359">
                  <c:v>2</c:v>
                </c:pt>
                <c:pt idx="4360">
                  <c:v>2</c:v>
                </c:pt>
                <c:pt idx="4361">
                  <c:v>5</c:v>
                </c:pt>
                <c:pt idx="4362">
                  <c:v>7</c:v>
                </c:pt>
                <c:pt idx="4363">
                  <c:v>9</c:v>
                </c:pt>
                <c:pt idx="4364">
                  <c:v>2</c:v>
                </c:pt>
                <c:pt idx="4365">
                  <c:v>3</c:v>
                </c:pt>
                <c:pt idx="4366">
                  <c:v>4</c:v>
                </c:pt>
                <c:pt idx="4367">
                  <c:v>2</c:v>
                </c:pt>
                <c:pt idx="4368">
                  <c:v>3</c:v>
                </c:pt>
                <c:pt idx="4369">
                  <c:v>2</c:v>
                </c:pt>
                <c:pt idx="4370">
                  <c:v>5</c:v>
                </c:pt>
                <c:pt idx="4371">
                  <c:v>2</c:v>
                </c:pt>
                <c:pt idx="4372">
                  <c:v>2</c:v>
                </c:pt>
                <c:pt idx="4373">
                  <c:v>3</c:v>
                </c:pt>
                <c:pt idx="4374">
                  <c:v>3</c:v>
                </c:pt>
                <c:pt idx="4375">
                  <c:v>7</c:v>
                </c:pt>
              </c:numCache>
            </c:numRef>
          </c:xVal>
          <c:yVal>
            <c:numRef>
              <c:f>'2012-04-10 VC Rep-1-NL'!$M$2:$M$4377</c:f>
              <c:numCache>
                <c:formatCode>General</c:formatCode>
                <c:ptCount val="4376"/>
                <c:pt idx="0">
                  <c:v>0</c:v>
                </c:pt>
                <c:pt idx="1">
                  <c:v>0</c:v>
                </c:pt>
                <c:pt idx="2">
                  <c:v>0</c:v>
                </c:pt>
                <c:pt idx="3">
                  <c:v>3.7037E-2</c:v>
                </c:pt>
                <c:pt idx="4">
                  <c:v>0.1212121</c:v>
                </c:pt>
                <c:pt idx="5">
                  <c:v>0</c:v>
                </c:pt>
                <c:pt idx="6">
                  <c:v>0</c:v>
                </c:pt>
                <c:pt idx="7">
                  <c:v>0</c:v>
                </c:pt>
                <c:pt idx="8">
                  <c:v>0</c:v>
                </c:pt>
                <c:pt idx="9">
                  <c:v>0</c:v>
                </c:pt>
                <c:pt idx="10">
                  <c:v>0.125</c:v>
                </c:pt>
                <c:pt idx="11">
                  <c:v>0</c:v>
                </c:pt>
                <c:pt idx="12">
                  <c:v>0</c:v>
                </c:pt>
                <c:pt idx="13">
                  <c:v>0</c:v>
                </c:pt>
                <c:pt idx="14">
                  <c:v>0</c:v>
                </c:pt>
                <c:pt idx="15">
                  <c:v>0</c:v>
                </c:pt>
                <c:pt idx="16">
                  <c:v>0</c:v>
                </c:pt>
                <c:pt idx="17">
                  <c:v>0</c:v>
                </c:pt>
                <c:pt idx="18">
                  <c:v>0</c:v>
                </c:pt>
                <c:pt idx="19">
                  <c:v>0.125</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0.2</c:v>
                </c:pt>
                <c:pt idx="41">
                  <c:v>0</c:v>
                </c:pt>
                <c:pt idx="42">
                  <c:v>7.6923099999999994E-2</c:v>
                </c:pt>
                <c:pt idx="43">
                  <c:v>0</c:v>
                </c:pt>
                <c:pt idx="44">
                  <c:v>0</c:v>
                </c:pt>
                <c:pt idx="45">
                  <c:v>4.5454500000000002E-2</c:v>
                </c:pt>
                <c:pt idx="46">
                  <c:v>0</c:v>
                </c:pt>
                <c:pt idx="47">
                  <c:v>0</c:v>
                </c:pt>
                <c:pt idx="48">
                  <c:v>0</c:v>
                </c:pt>
                <c:pt idx="49">
                  <c:v>0</c:v>
                </c:pt>
                <c:pt idx="50">
                  <c:v>0</c:v>
                </c:pt>
                <c:pt idx="51">
                  <c:v>0</c:v>
                </c:pt>
                <c:pt idx="52">
                  <c:v>0</c:v>
                </c:pt>
                <c:pt idx="53">
                  <c:v>0</c:v>
                </c:pt>
                <c:pt idx="54">
                  <c:v>0</c:v>
                </c:pt>
                <c:pt idx="55">
                  <c:v>0</c:v>
                </c:pt>
                <c:pt idx="56">
                  <c:v>4.3478299999999998E-2</c:v>
                </c:pt>
                <c:pt idx="57">
                  <c:v>0.13333329999999999</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6.8181800000000001E-2</c:v>
                </c:pt>
                <c:pt idx="78">
                  <c:v>7.4074100000000004E-2</c:v>
                </c:pt>
                <c:pt idx="79">
                  <c:v>0.04</c:v>
                </c:pt>
                <c:pt idx="80">
                  <c:v>3.0303E-2</c:v>
                </c:pt>
                <c:pt idx="81">
                  <c:v>0</c:v>
                </c:pt>
                <c:pt idx="82">
                  <c:v>0</c:v>
                </c:pt>
                <c:pt idx="83">
                  <c:v>0</c:v>
                </c:pt>
                <c:pt idx="84">
                  <c:v>0</c:v>
                </c:pt>
                <c:pt idx="85">
                  <c:v>0</c:v>
                </c:pt>
                <c:pt idx="86">
                  <c:v>0.125</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4.5454500000000002E-2</c:v>
                </c:pt>
                <c:pt idx="122">
                  <c:v>0</c:v>
                </c:pt>
                <c:pt idx="123">
                  <c:v>0</c:v>
                </c:pt>
                <c:pt idx="124">
                  <c:v>0</c:v>
                </c:pt>
                <c:pt idx="125">
                  <c:v>0</c:v>
                </c:pt>
                <c:pt idx="126">
                  <c:v>0</c:v>
                </c:pt>
                <c:pt idx="127">
                  <c:v>0</c:v>
                </c:pt>
                <c:pt idx="128">
                  <c:v>0</c:v>
                </c:pt>
                <c:pt idx="129">
                  <c:v>0</c:v>
                </c:pt>
                <c:pt idx="130">
                  <c:v>0</c:v>
                </c:pt>
                <c:pt idx="131">
                  <c:v>0</c:v>
                </c:pt>
                <c:pt idx="132">
                  <c:v>8.6956500000000006E-2</c:v>
                </c:pt>
                <c:pt idx="133">
                  <c:v>0</c:v>
                </c:pt>
                <c:pt idx="134">
                  <c:v>0.125</c:v>
                </c:pt>
                <c:pt idx="135">
                  <c:v>0</c:v>
                </c:pt>
                <c:pt idx="136">
                  <c:v>0</c:v>
                </c:pt>
                <c:pt idx="137">
                  <c:v>0</c:v>
                </c:pt>
                <c:pt idx="138">
                  <c:v>0</c:v>
                </c:pt>
                <c:pt idx="139">
                  <c:v>0</c:v>
                </c:pt>
                <c:pt idx="140">
                  <c:v>0</c:v>
                </c:pt>
                <c:pt idx="141">
                  <c:v>7.6923099999999994E-2</c:v>
                </c:pt>
                <c:pt idx="142">
                  <c:v>5.2631600000000001E-2</c:v>
                </c:pt>
                <c:pt idx="143">
                  <c:v>0</c:v>
                </c:pt>
                <c:pt idx="144">
                  <c:v>0</c:v>
                </c:pt>
                <c:pt idx="145">
                  <c:v>0</c:v>
                </c:pt>
                <c:pt idx="146">
                  <c:v>0</c:v>
                </c:pt>
                <c:pt idx="147">
                  <c:v>0</c:v>
                </c:pt>
                <c:pt idx="148">
                  <c:v>0</c:v>
                </c:pt>
                <c:pt idx="149">
                  <c:v>0</c:v>
                </c:pt>
                <c:pt idx="150">
                  <c:v>0.08</c:v>
                </c:pt>
                <c:pt idx="151">
                  <c:v>0</c:v>
                </c:pt>
                <c:pt idx="152">
                  <c:v>6.8181800000000001E-2</c:v>
                </c:pt>
                <c:pt idx="153">
                  <c:v>0</c:v>
                </c:pt>
                <c:pt idx="154">
                  <c:v>0</c:v>
                </c:pt>
                <c:pt idx="155">
                  <c:v>0</c:v>
                </c:pt>
                <c:pt idx="156">
                  <c:v>0</c:v>
                </c:pt>
                <c:pt idx="157">
                  <c:v>0</c:v>
                </c:pt>
                <c:pt idx="158">
                  <c:v>0</c:v>
                </c:pt>
                <c:pt idx="159">
                  <c:v>0</c:v>
                </c:pt>
                <c:pt idx="160">
                  <c:v>0</c:v>
                </c:pt>
                <c:pt idx="161">
                  <c:v>0</c:v>
                </c:pt>
                <c:pt idx="162">
                  <c:v>0</c:v>
                </c:pt>
                <c:pt idx="163">
                  <c:v>0</c:v>
                </c:pt>
                <c:pt idx="164">
                  <c:v>0</c:v>
                </c:pt>
                <c:pt idx="165">
                  <c:v>0.1666667</c:v>
                </c:pt>
                <c:pt idx="166">
                  <c:v>0</c:v>
                </c:pt>
                <c:pt idx="167">
                  <c:v>0</c:v>
                </c:pt>
                <c:pt idx="168">
                  <c:v>0</c:v>
                </c:pt>
                <c:pt idx="169">
                  <c:v>0</c:v>
                </c:pt>
                <c:pt idx="170">
                  <c:v>0</c:v>
                </c:pt>
                <c:pt idx="171">
                  <c:v>0</c:v>
                </c:pt>
                <c:pt idx="172">
                  <c:v>0</c:v>
                </c:pt>
                <c:pt idx="173">
                  <c:v>0</c:v>
                </c:pt>
                <c:pt idx="174">
                  <c:v>0.15625</c:v>
                </c:pt>
                <c:pt idx="175">
                  <c:v>0</c:v>
                </c:pt>
                <c:pt idx="176">
                  <c:v>0.15</c:v>
                </c:pt>
                <c:pt idx="177">
                  <c:v>0</c:v>
                </c:pt>
                <c:pt idx="178">
                  <c:v>0</c:v>
                </c:pt>
                <c:pt idx="179">
                  <c:v>0</c:v>
                </c:pt>
                <c:pt idx="180">
                  <c:v>0</c:v>
                </c:pt>
                <c:pt idx="181">
                  <c:v>0</c:v>
                </c:pt>
                <c:pt idx="182">
                  <c:v>0</c:v>
                </c:pt>
                <c:pt idx="183">
                  <c:v>0</c:v>
                </c:pt>
                <c:pt idx="184">
                  <c:v>0</c:v>
                </c:pt>
                <c:pt idx="185">
                  <c:v>0</c:v>
                </c:pt>
                <c:pt idx="186">
                  <c:v>0</c:v>
                </c:pt>
                <c:pt idx="187">
                  <c:v>0</c:v>
                </c:pt>
                <c:pt idx="188">
                  <c:v>0.2</c:v>
                </c:pt>
                <c:pt idx="189">
                  <c:v>0</c:v>
                </c:pt>
                <c:pt idx="190">
                  <c:v>0</c:v>
                </c:pt>
                <c:pt idx="191">
                  <c:v>0</c:v>
                </c:pt>
                <c:pt idx="192">
                  <c:v>0</c:v>
                </c:pt>
                <c:pt idx="193">
                  <c:v>0</c:v>
                </c:pt>
                <c:pt idx="194">
                  <c:v>0</c:v>
                </c:pt>
                <c:pt idx="195">
                  <c:v>0</c:v>
                </c:pt>
                <c:pt idx="196">
                  <c:v>0</c:v>
                </c:pt>
                <c:pt idx="197">
                  <c:v>0</c:v>
                </c:pt>
                <c:pt idx="198">
                  <c:v>0</c:v>
                </c:pt>
                <c:pt idx="199">
                  <c:v>0</c:v>
                </c:pt>
                <c:pt idx="200">
                  <c:v>0</c:v>
                </c:pt>
                <c:pt idx="201">
                  <c:v>0.125</c:v>
                </c:pt>
                <c:pt idx="202">
                  <c:v>0</c:v>
                </c:pt>
                <c:pt idx="203">
                  <c:v>0</c:v>
                </c:pt>
                <c:pt idx="204">
                  <c:v>0</c:v>
                </c:pt>
                <c:pt idx="205">
                  <c:v>0</c:v>
                </c:pt>
                <c:pt idx="206">
                  <c:v>0</c:v>
                </c:pt>
                <c:pt idx="207">
                  <c:v>0</c:v>
                </c:pt>
                <c:pt idx="208">
                  <c:v>0</c:v>
                </c:pt>
                <c:pt idx="209">
                  <c:v>0</c:v>
                </c:pt>
                <c:pt idx="210">
                  <c:v>0</c:v>
                </c:pt>
                <c:pt idx="211">
                  <c:v>0</c:v>
                </c:pt>
                <c:pt idx="212">
                  <c:v>0</c:v>
                </c:pt>
                <c:pt idx="213">
                  <c:v>3.7037E-2</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0.14516129999999999</c:v>
                </c:pt>
                <c:pt idx="234">
                  <c:v>9.0909100000000007E-2</c:v>
                </c:pt>
                <c:pt idx="235">
                  <c:v>0</c:v>
                </c:pt>
                <c:pt idx="236">
                  <c:v>0</c:v>
                </c:pt>
                <c:pt idx="237">
                  <c:v>0</c:v>
                </c:pt>
                <c:pt idx="238">
                  <c:v>0</c:v>
                </c:pt>
                <c:pt idx="239">
                  <c:v>8.3333299999999999E-2</c:v>
                </c:pt>
                <c:pt idx="240">
                  <c:v>0</c:v>
                </c:pt>
                <c:pt idx="241">
                  <c:v>0</c:v>
                </c:pt>
                <c:pt idx="242">
                  <c:v>0</c:v>
                </c:pt>
                <c:pt idx="243">
                  <c:v>0</c:v>
                </c:pt>
                <c:pt idx="244">
                  <c:v>0</c:v>
                </c:pt>
                <c:pt idx="245">
                  <c:v>4.1666700000000001E-2</c:v>
                </c:pt>
                <c:pt idx="246">
                  <c:v>0</c:v>
                </c:pt>
                <c:pt idx="247">
                  <c:v>0</c:v>
                </c:pt>
                <c:pt idx="248">
                  <c:v>0</c:v>
                </c:pt>
                <c:pt idx="249">
                  <c:v>0</c:v>
                </c:pt>
                <c:pt idx="250">
                  <c:v>0</c:v>
                </c:pt>
                <c:pt idx="251">
                  <c:v>0</c:v>
                </c:pt>
                <c:pt idx="252">
                  <c:v>0</c:v>
                </c:pt>
                <c:pt idx="253">
                  <c:v>0.08</c:v>
                </c:pt>
                <c:pt idx="254">
                  <c:v>0</c:v>
                </c:pt>
                <c:pt idx="255">
                  <c:v>0.1666667</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0.25</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7.4074100000000004E-2</c:v>
                </c:pt>
                <c:pt idx="343">
                  <c:v>0</c:v>
                </c:pt>
                <c:pt idx="344">
                  <c:v>0</c:v>
                </c:pt>
                <c:pt idx="345">
                  <c:v>0</c:v>
                </c:pt>
                <c:pt idx="346">
                  <c:v>0</c:v>
                </c:pt>
                <c:pt idx="347">
                  <c:v>0</c:v>
                </c:pt>
                <c:pt idx="348">
                  <c:v>0</c:v>
                </c:pt>
                <c:pt idx="349">
                  <c:v>0</c:v>
                </c:pt>
                <c:pt idx="350">
                  <c:v>0</c:v>
                </c:pt>
                <c:pt idx="351">
                  <c:v>0</c:v>
                </c:pt>
                <c:pt idx="352">
                  <c:v>0</c:v>
                </c:pt>
                <c:pt idx="353">
                  <c:v>0</c:v>
                </c:pt>
                <c:pt idx="354">
                  <c:v>5.2631600000000001E-2</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0.125</c:v>
                </c:pt>
                <c:pt idx="381">
                  <c:v>0.14516129999999999</c:v>
                </c:pt>
                <c:pt idx="382">
                  <c:v>0</c:v>
                </c:pt>
                <c:pt idx="383">
                  <c:v>0</c:v>
                </c:pt>
                <c:pt idx="384">
                  <c:v>0</c:v>
                </c:pt>
                <c:pt idx="385">
                  <c:v>0.08</c:v>
                </c:pt>
                <c:pt idx="386">
                  <c:v>0</c:v>
                </c:pt>
                <c:pt idx="387">
                  <c:v>0</c:v>
                </c:pt>
                <c:pt idx="388">
                  <c:v>0</c:v>
                </c:pt>
                <c:pt idx="389">
                  <c:v>0</c:v>
                </c:pt>
                <c:pt idx="390">
                  <c:v>0</c:v>
                </c:pt>
                <c:pt idx="391">
                  <c:v>6.3291100000000003E-2</c:v>
                </c:pt>
                <c:pt idx="392">
                  <c:v>0</c:v>
                </c:pt>
                <c:pt idx="393">
                  <c:v>0</c:v>
                </c:pt>
                <c:pt idx="394">
                  <c:v>0</c:v>
                </c:pt>
                <c:pt idx="395">
                  <c:v>0</c:v>
                </c:pt>
                <c:pt idx="396">
                  <c:v>0</c:v>
                </c:pt>
                <c:pt idx="397">
                  <c:v>0</c:v>
                </c:pt>
                <c:pt idx="398">
                  <c:v>0</c:v>
                </c:pt>
                <c:pt idx="399">
                  <c:v>0</c:v>
                </c:pt>
                <c:pt idx="400">
                  <c:v>0</c:v>
                </c:pt>
                <c:pt idx="401">
                  <c:v>0</c:v>
                </c:pt>
                <c:pt idx="402">
                  <c:v>0</c:v>
                </c:pt>
                <c:pt idx="403">
                  <c:v>5.8823500000000001E-2</c:v>
                </c:pt>
                <c:pt idx="404">
                  <c:v>4.5454500000000002E-2</c:v>
                </c:pt>
                <c:pt idx="405">
                  <c:v>9.0909100000000007E-2</c:v>
                </c:pt>
                <c:pt idx="406">
                  <c:v>0.05</c:v>
                </c:pt>
                <c:pt idx="407">
                  <c:v>0</c:v>
                </c:pt>
                <c:pt idx="408">
                  <c:v>0</c:v>
                </c:pt>
                <c:pt idx="409">
                  <c:v>0</c:v>
                </c:pt>
                <c:pt idx="410">
                  <c:v>0</c:v>
                </c:pt>
                <c:pt idx="411">
                  <c:v>6.6666699999999995E-2</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5.5555599999999997E-2</c:v>
                </c:pt>
                <c:pt idx="435">
                  <c:v>0</c:v>
                </c:pt>
                <c:pt idx="436">
                  <c:v>0</c:v>
                </c:pt>
                <c:pt idx="437">
                  <c:v>0</c:v>
                </c:pt>
                <c:pt idx="438">
                  <c:v>0</c:v>
                </c:pt>
                <c:pt idx="439">
                  <c:v>0</c:v>
                </c:pt>
                <c:pt idx="440">
                  <c:v>0.08</c:v>
                </c:pt>
                <c:pt idx="441">
                  <c:v>0</c:v>
                </c:pt>
                <c:pt idx="442">
                  <c:v>0</c:v>
                </c:pt>
                <c:pt idx="443">
                  <c:v>0</c:v>
                </c:pt>
                <c:pt idx="444">
                  <c:v>0</c:v>
                </c:pt>
                <c:pt idx="445">
                  <c:v>0</c:v>
                </c:pt>
                <c:pt idx="446">
                  <c:v>6.8965499999999999E-2</c:v>
                </c:pt>
                <c:pt idx="447">
                  <c:v>0</c:v>
                </c:pt>
                <c:pt idx="448">
                  <c:v>0</c:v>
                </c:pt>
                <c:pt idx="449">
                  <c:v>8.1818199999999994E-2</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5.4054100000000001E-2</c:v>
                </c:pt>
                <c:pt idx="465">
                  <c:v>0</c:v>
                </c:pt>
                <c:pt idx="466">
                  <c:v>0</c:v>
                </c:pt>
                <c:pt idx="467">
                  <c:v>0</c:v>
                </c:pt>
                <c:pt idx="468">
                  <c:v>9.375E-2</c:v>
                </c:pt>
                <c:pt idx="469">
                  <c:v>8.3333299999999999E-2</c:v>
                </c:pt>
                <c:pt idx="470">
                  <c:v>0</c:v>
                </c:pt>
                <c:pt idx="471">
                  <c:v>8.6956500000000006E-2</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8.8235300000000003E-2</c:v>
                </c:pt>
                <c:pt idx="487">
                  <c:v>4.5454500000000002E-2</c:v>
                </c:pt>
                <c:pt idx="488">
                  <c:v>0</c:v>
                </c:pt>
                <c:pt idx="489">
                  <c:v>0</c:v>
                </c:pt>
                <c:pt idx="490">
                  <c:v>0</c:v>
                </c:pt>
                <c:pt idx="491">
                  <c:v>0</c:v>
                </c:pt>
                <c:pt idx="492">
                  <c:v>0</c:v>
                </c:pt>
                <c:pt idx="493">
                  <c:v>0</c:v>
                </c:pt>
                <c:pt idx="494">
                  <c:v>0</c:v>
                </c:pt>
                <c:pt idx="495">
                  <c:v>0.125</c:v>
                </c:pt>
                <c:pt idx="496">
                  <c:v>0.13333329999999999</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6.8965499999999999E-2</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5.2631600000000001E-2</c:v>
                </c:pt>
                <c:pt idx="539">
                  <c:v>0</c:v>
                </c:pt>
                <c:pt idx="540">
                  <c:v>0</c:v>
                </c:pt>
                <c:pt idx="541">
                  <c:v>0</c:v>
                </c:pt>
                <c:pt idx="542">
                  <c:v>0</c:v>
                </c:pt>
                <c:pt idx="543">
                  <c:v>0</c:v>
                </c:pt>
                <c:pt idx="544">
                  <c:v>0</c:v>
                </c:pt>
                <c:pt idx="545">
                  <c:v>0</c:v>
                </c:pt>
                <c:pt idx="546">
                  <c:v>0</c:v>
                </c:pt>
                <c:pt idx="547">
                  <c:v>3.79747E-2</c:v>
                </c:pt>
                <c:pt idx="548">
                  <c:v>0</c:v>
                </c:pt>
                <c:pt idx="549">
                  <c:v>0</c:v>
                </c:pt>
                <c:pt idx="550">
                  <c:v>0</c:v>
                </c:pt>
                <c:pt idx="551">
                  <c:v>0</c:v>
                </c:pt>
                <c:pt idx="552">
                  <c:v>0</c:v>
                </c:pt>
                <c:pt idx="553">
                  <c:v>0</c:v>
                </c:pt>
                <c:pt idx="554">
                  <c:v>0</c:v>
                </c:pt>
                <c:pt idx="555">
                  <c:v>0</c:v>
                </c:pt>
                <c:pt idx="556">
                  <c:v>0.08</c:v>
                </c:pt>
                <c:pt idx="557">
                  <c:v>0</c:v>
                </c:pt>
                <c:pt idx="558">
                  <c:v>0</c:v>
                </c:pt>
                <c:pt idx="559">
                  <c:v>0</c:v>
                </c:pt>
                <c:pt idx="560">
                  <c:v>6.3636399999999996E-2</c:v>
                </c:pt>
                <c:pt idx="561">
                  <c:v>0</c:v>
                </c:pt>
                <c:pt idx="562">
                  <c:v>0</c:v>
                </c:pt>
                <c:pt idx="563">
                  <c:v>0</c:v>
                </c:pt>
                <c:pt idx="564">
                  <c:v>0</c:v>
                </c:pt>
                <c:pt idx="565">
                  <c:v>0</c:v>
                </c:pt>
                <c:pt idx="566">
                  <c:v>0</c:v>
                </c:pt>
                <c:pt idx="567">
                  <c:v>0</c:v>
                </c:pt>
                <c:pt idx="568">
                  <c:v>0</c:v>
                </c:pt>
                <c:pt idx="569">
                  <c:v>0</c:v>
                </c:pt>
                <c:pt idx="570">
                  <c:v>0</c:v>
                </c:pt>
                <c:pt idx="571">
                  <c:v>8.3333299999999999E-2</c:v>
                </c:pt>
                <c:pt idx="572">
                  <c:v>0</c:v>
                </c:pt>
                <c:pt idx="573">
                  <c:v>0</c:v>
                </c:pt>
                <c:pt idx="574">
                  <c:v>0</c:v>
                </c:pt>
                <c:pt idx="575">
                  <c:v>0</c:v>
                </c:pt>
                <c:pt idx="576">
                  <c:v>0</c:v>
                </c:pt>
                <c:pt idx="577">
                  <c:v>0</c:v>
                </c:pt>
                <c:pt idx="578">
                  <c:v>0</c:v>
                </c:pt>
                <c:pt idx="579">
                  <c:v>0.1081081</c:v>
                </c:pt>
                <c:pt idx="580">
                  <c:v>0</c:v>
                </c:pt>
                <c:pt idx="581">
                  <c:v>0</c:v>
                </c:pt>
                <c:pt idx="582">
                  <c:v>0</c:v>
                </c:pt>
                <c:pt idx="583">
                  <c:v>0</c:v>
                </c:pt>
                <c:pt idx="584">
                  <c:v>8.6956500000000006E-2</c:v>
                </c:pt>
                <c:pt idx="585">
                  <c:v>0</c:v>
                </c:pt>
                <c:pt idx="586">
                  <c:v>0</c:v>
                </c:pt>
                <c:pt idx="587">
                  <c:v>0</c:v>
                </c:pt>
                <c:pt idx="588">
                  <c:v>0</c:v>
                </c:pt>
                <c:pt idx="589">
                  <c:v>0</c:v>
                </c:pt>
                <c:pt idx="590">
                  <c:v>0</c:v>
                </c:pt>
                <c:pt idx="591">
                  <c:v>0</c:v>
                </c:pt>
                <c:pt idx="592">
                  <c:v>0</c:v>
                </c:pt>
                <c:pt idx="593">
                  <c:v>0</c:v>
                </c:pt>
                <c:pt idx="594">
                  <c:v>0</c:v>
                </c:pt>
                <c:pt idx="595">
                  <c:v>0</c:v>
                </c:pt>
                <c:pt idx="596">
                  <c:v>0.1111111</c:v>
                </c:pt>
                <c:pt idx="597">
                  <c:v>0</c:v>
                </c:pt>
                <c:pt idx="598">
                  <c:v>0</c:v>
                </c:pt>
                <c:pt idx="599">
                  <c:v>6.6666699999999995E-2</c:v>
                </c:pt>
                <c:pt idx="600">
                  <c:v>8.3333299999999999E-2</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0.125</c:v>
                </c:pt>
                <c:pt idx="633">
                  <c:v>0</c:v>
                </c:pt>
                <c:pt idx="634">
                  <c:v>0</c:v>
                </c:pt>
                <c:pt idx="635">
                  <c:v>0</c:v>
                </c:pt>
                <c:pt idx="636">
                  <c:v>0</c:v>
                </c:pt>
                <c:pt idx="637">
                  <c:v>0</c:v>
                </c:pt>
                <c:pt idx="638">
                  <c:v>0</c:v>
                </c:pt>
                <c:pt idx="639">
                  <c:v>0</c:v>
                </c:pt>
                <c:pt idx="640">
                  <c:v>0</c:v>
                </c:pt>
                <c:pt idx="641">
                  <c:v>0</c:v>
                </c:pt>
                <c:pt idx="642">
                  <c:v>4.2553199999999999E-2</c:v>
                </c:pt>
                <c:pt idx="643">
                  <c:v>0</c:v>
                </c:pt>
                <c:pt idx="644">
                  <c:v>4.7619000000000002E-2</c:v>
                </c:pt>
                <c:pt idx="645">
                  <c:v>0</c:v>
                </c:pt>
                <c:pt idx="646">
                  <c:v>0.125</c:v>
                </c:pt>
                <c:pt idx="647">
                  <c:v>0</c:v>
                </c:pt>
                <c:pt idx="648">
                  <c:v>7.6923099999999994E-2</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6.6666699999999995E-2</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0</c:v>
                </c:pt>
                <c:pt idx="689">
                  <c:v>0</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9.0909100000000007E-2</c:v>
                </c:pt>
                <c:pt idx="709">
                  <c:v>0</c:v>
                </c:pt>
                <c:pt idx="710">
                  <c:v>0</c:v>
                </c:pt>
                <c:pt idx="711">
                  <c:v>0</c:v>
                </c:pt>
                <c:pt idx="712">
                  <c:v>0</c:v>
                </c:pt>
                <c:pt idx="713">
                  <c:v>0</c:v>
                </c:pt>
                <c:pt idx="714">
                  <c:v>0</c:v>
                </c:pt>
                <c:pt idx="715">
                  <c:v>0</c:v>
                </c:pt>
                <c:pt idx="716">
                  <c:v>0</c:v>
                </c:pt>
                <c:pt idx="717">
                  <c:v>0</c:v>
                </c:pt>
                <c:pt idx="718">
                  <c:v>0</c:v>
                </c:pt>
                <c:pt idx="719">
                  <c:v>0</c:v>
                </c:pt>
                <c:pt idx="720">
                  <c:v>0</c:v>
                </c:pt>
                <c:pt idx="721">
                  <c:v>0</c:v>
                </c:pt>
                <c:pt idx="722">
                  <c:v>0</c:v>
                </c:pt>
                <c:pt idx="723">
                  <c:v>0</c:v>
                </c:pt>
                <c:pt idx="724">
                  <c:v>0</c:v>
                </c:pt>
                <c:pt idx="725">
                  <c:v>0</c:v>
                </c:pt>
                <c:pt idx="726">
                  <c:v>0</c:v>
                </c:pt>
                <c:pt idx="727">
                  <c:v>0</c:v>
                </c:pt>
                <c:pt idx="728">
                  <c:v>0</c:v>
                </c:pt>
                <c:pt idx="729">
                  <c:v>0</c:v>
                </c:pt>
                <c:pt idx="730">
                  <c:v>0</c:v>
                </c:pt>
                <c:pt idx="731">
                  <c:v>0</c:v>
                </c:pt>
                <c:pt idx="732">
                  <c:v>0</c:v>
                </c:pt>
                <c:pt idx="733">
                  <c:v>0</c:v>
                </c:pt>
                <c:pt idx="734">
                  <c:v>0</c:v>
                </c:pt>
                <c:pt idx="735">
                  <c:v>0</c:v>
                </c:pt>
                <c:pt idx="736">
                  <c:v>0</c:v>
                </c:pt>
                <c:pt idx="737">
                  <c:v>0</c:v>
                </c:pt>
                <c:pt idx="738">
                  <c:v>0</c:v>
                </c:pt>
                <c:pt idx="739">
                  <c:v>0</c:v>
                </c:pt>
                <c:pt idx="740">
                  <c:v>0</c:v>
                </c:pt>
                <c:pt idx="741">
                  <c:v>0</c:v>
                </c:pt>
                <c:pt idx="742">
                  <c:v>0</c:v>
                </c:pt>
                <c:pt idx="743">
                  <c:v>0</c:v>
                </c:pt>
                <c:pt idx="744">
                  <c:v>0</c:v>
                </c:pt>
                <c:pt idx="745">
                  <c:v>0</c:v>
                </c:pt>
                <c:pt idx="746">
                  <c:v>0</c:v>
                </c:pt>
                <c:pt idx="747">
                  <c:v>0</c:v>
                </c:pt>
                <c:pt idx="748">
                  <c:v>0</c:v>
                </c:pt>
                <c:pt idx="749">
                  <c:v>0</c:v>
                </c:pt>
                <c:pt idx="750">
                  <c:v>0</c:v>
                </c:pt>
                <c:pt idx="751">
                  <c:v>0</c:v>
                </c:pt>
                <c:pt idx="752">
                  <c:v>0</c:v>
                </c:pt>
                <c:pt idx="753">
                  <c:v>0</c:v>
                </c:pt>
                <c:pt idx="754">
                  <c:v>0</c:v>
                </c:pt>
                <c:pt idx="755">
                  <c:v>0</c:v>
                </c:pt>
                <c:pt idx="756">
                  <c:v>0</c:v>
                </c:pt>
                <c:pt idx="757">
                  <c:v>0</c:v>
                </c:pt>
                <c:pt idx="758">
                  <c:v>0</c:v>
                </c:pt>
                <c:pt idx="759">
                  <c:v>0</c:v>
                </c:pt>
                <c:pt idx="760">
                  <c:v>0</c:v>
                </c:pt>
                <c:pt idx="761">
                  <c:v>0</c:v>
                </c:pt>
                <c:pt idx="762">
                  <c:v>0</c:v>
                </c:pt>
                <c:pt idx="763">
                  <c:v>0</c:v>
                </c:pt>
                <c:pt idx="764">
                  <c:v>0</c:v>
                </c:pt>
                <c:pt idx="765">
                  <c:v>0.125</c:v>
                </c:pt>
                <c:pt idx="766">
                  <c:v>0</c:v>
                </c:pt>
                <c:pt idx="767">
                  <c:v>0</c:v>
                </c:pt>
                <c:pt idx="768">
                  <c:v>0</c:v>
                </c:pt>
                <c:pt idx="769">
                  <c:v>0</c:v>
                </c:pt>
                <c:pt idx="770">
                  <c:v>0</c:v>
                </c:pt>
                <c:pt idx="771">
                  <c:v>7.1428599999999995E-2</c:v>
                </c:pt>
                <c:pt idx="772">
                  <c:v>0</c:v>
                </c:pt>
                <c:pt idx="773">
                  <c:v>0</c:v>
                </c:pt>
                <c:pt idx="774">
                  <c:v>0</c:v>
                </c:pt>
                <c:pt idx="775">
                  <c:v>0</c:v>
                </c:pt>
                <c:pt idx="776">
                  <c:v>0</c:v>
                </c:pt>
                <c:pt idx="777">
                  <c:v>0</c:v>
                </c:pt>
                <c:pt idx="778">
                  <c:v>0</c:v>
                </c:pt>
                <c:pt idx="779">
                  <c:v>0</c:v>
                </c:pt>
                <c:pt idx="780">
                  <c:v>0</c:v>
                </c:pt>
                <c:pt idx="781">
                  <c:v>0</c:v>
                </c:pt>
                <c:pt idx="782">
                  <c:v>0</c:v>
                </c:pt>
                <c:pt idx="783">
                  <c:v>0</c:v>
                </c:pt>
                <c:pt idx="784">
                  <c:v>0</c:v>
                </c:pt>
                <c:pt idx="785">
                  <c:v>0</c:v>
                </c:pt>
                <c:pt idx="786">
                  <c:v>0</c:v>
                </c:pt>
                <c:pt idx="787">
                  <c:v>0</c:v>
                </c:pt>
                <c:pt idx="788">
                  <c:v>0</c:v>
                </c:pt>
                <c:pt idx="789">
                  <c:v>0</c:v>
                </c:pt>
                <c:pt idx="790">
                  <c:v>0</c:v>
                </c:pt>
                <c:pt idx="791">
                  <c:v>0</c:v>
                </c:pt>
                <c:pt idx="792">
                  <c:v>0</c:v>
                </c:pt>
                <c:pt idx="793">
                  <c:v>0</c:v>
                </c:pt>
                <c:pt idx="794">
                  <c:v>0</c:v>
                </c:pt>
                <c:pt idx="795">
                  <c:v>0</c:v>
                </c:pt>
                <c:pt idx="796">
                  <c:v>0</c:v>
                </c:pt>
                <c:pt idx="797">
                  <c:v>0</c:v>
                </c:pt>
                <c:pt idx="798">
                  <c:v>0</c:v>
                </c:pt>
                <c:pt idx="799">
                  <c:v>0</c:v>
                </c:pt>
                <c:pt idx="800">
                  <c:v>0.1111111</c:v>
                </c:pt>
                <c:pt idx="801">
                  <c:v>0</c:v>
                </c:pt>
                <c:pt idx="802">
                  <c:v>0</c:v>
                </c:pt>
                <c:pt idx="803">
                  <c:v>0.1875</c:v>
                </c:pt>
                <c:pt idx="804">
                  <c:v>0</c:v>
                </c:pt>
                <c:pt idx="805">
                  <c:v>0</c:v>
                </c:pt>
                <c:pt idx="806">
                  <c:v>0</c:v>
                </c:pt>
                <c:pt idx="807">
                  <c:v>0</c:v>
                </c:pt>
                <c:pt idx="808">
                  <c:v>0</c:v>
                </c:pt>
                <c:pt idx="809">
                  <c:v>0</c:v>
                </c:pt>
                <c:pt idx="810">
                  <c:v>0</c:v>
                </c:pt>
                <c:pt idx="811">
                  <c:v>0</c:v>
                </c:pt>
                <c:pt idx="812">
                  <c:v>0</c:v>
                </c:pt>
                <c:pt idx="813">
                  <c:v>0</c:v>
                </c:pt>
                <c:pt idx="814">
                  <c:v>0</c:v>
                </c:pt>
                <c:pt idx="815">
                  <c:v>0</c:v>
                </c:pt>
                <c:pt idx="816">
                  <c:v>0</c:v>
                </c:pt>
                <c:pt idx="817">
                  <c:v>0</c:v>
                </c:pt>
                <c:pt idx="818">
                  <c:v>0</c:v>
                </c:pt>
                <c:pt idx="819">
                  <c:v>0</c:v>
                </c:pt>
                <c:pt idx="820">
                  <c:v>0</c:v>
                </c:pt>
                <c:pt idx="821">
                  <c:v>0</c:v>
                </c:pt>
                <c:pt idx="822">
                  <c:v>0</c:v>
                </c:pt>
                <c:pt idx="823">
                  <c:v>0</c:v>
                </c:pt>
                <c:pt idx="824">
                  <c:v>0</c:v>
                </c:pt>
                <c:pt idx="825">
                  <c:v>0</c:v>
                </c:pt>
                <c:pt idx="826">
                  <c:v>7.1428599999999995E-2</c:v>
                </c:pt>
                <c:pt idx="827">
                  <c:v>0</c:v>
                </c:pt>
                <c:pt idx="828">
                  <c:v>0</c:v>
                </c:pt>
                <c:pt idx="829">
                  <c:v>0</c:v>
                </c:pt>
                <c:pt idx="830">
                  <c:v>0.125</c:v>
                </c:pt>
                <c:pt idx="831">
                  <c:v>0.125</c:v>
                </c:pt>
                <c:pt idx="832">
                  <c:v>0.1020408</c:v>
                </c:pt>
                <c:pt idx="833">
                  <c:v>9.6153799999999998E-2</c:v>
                </c:pt>
                <c:pt idx="834">
                  <c:v>9.2592599999999997E-2</c:v>
                </c:pt>
                <c:pt idx="835">
                  <c:v>0</c:v>
                </c:pt>
                <c:pt idx="836">
                  <c:v>0</c:v>
                </c:pt>
                <c:pt idx="837">
                  <c:v>0</c:v>
                </c:pt>
                <c:pt idx="838">
                  <c:v>0</c:v>
                </c:pt>
                <c:pt idx="839">
                  <c:v>0</c:v>
                </c:pt>
                <c:pt idx="840">
                  <c:v>0</c:v>
                </c:pt>
                <c:pt idx="841">
                  <c:v>0</c:v>
                </c:pt>
                <c:pt idx="842">
                  <c:v>0</c:v>
                </c:pt>
                <c:pt idx="843">
                  <c:v>0</c:v>
                </c:pt>
                <c:pt idx="844">
                  <c:v>0</c:v>
                </c:pt>
                <c:pt idx="845">
                  <c:v>0</c:v>
                </c:pt>
                <c:pt idx="846">
                  <c:v>0</c:v>
                </c:pt>
                <c:pt idx="847">
                  <c:v>0</c:v>
                </c:pt>
                <c:pt idx="848">
                  <c:v>0</c:v>
                </c:pt>
                <c:pt idx="849">
                  <c:v>0</c:v>
                </c:pt>
                <c:pt idx="850">
                  <c:v>0</c:v>
                </c:pt>
                <c:pt idx="851">
                  <c:v>0</c:v>
                </c:pt>
                <c:pt idx="852">
                  <c:v>0.05</c:v>
                </c:pt>
                <c:pt idx="853">
                  <c:v>0</c:v>
                </c:pt>
                <c:pt idx="854">
                  <c:v>0</c:v>
                </c:pt>
                <c:pt idx="855">
                  <c:v>0</c:v>
                </c:pt>
                <c:pt idx="856">
                  <c:v>0</c:v>
                </c:pt>
                <c:pt idx="857">
                  <c:v>0</c:v>
                </c:pt>
                <c:pt idx="858">
                  <c:v>0</c:v>
                </c:pt>
                <c:pt idx="859">
                  <c:v>0</c:v>
                </c:pt>
                <c:pt idx="860">
                  <c:v>0</c:v>
                </c:pt>
                <c:pt idx="861">
                  <c:v>0</c:v>
                </c:pt>
                <c:pt idx="862">
                  <c:v>0</c:v>
                </c:pt>
                <c:pt idx="863">
                  <c:v>0</c:v>
                </c:pt>
                <c:pt idx="864">
                  <c:v>0</c:v>
                </c:pt>
                <c:pt idx="865">
                  <c:v>0</c:v>
                </c:pt>
                <c:pt idx="866">
                  <c:v>7.6923099999999994E-2</c:v>
                </c:pt>
                <c:pt idx="867">
                  <c:v>0</c:v>
                </c:pt>
                <c:pt idx="868">
                  <c:v>0</c:v>
                </c:pt>
                <c:pt idx="869">
                  <c:v>0</c:v>
                </c:pt>
                <c:pt idx="870">
                  <c:v>0.17241380000000001</c:v>
                </c:pt>
                <c:pt idx="871">
                  <c:v>0</c:v>
                </c:pt>
                <c:pt idx="872">
                  <c:v>0</c:v>
                </c:pt>
                <c:pt idx="873">
                  <c:v>0</c:v>
                </c:pt>
                <c:pt idx="874">
                  <c:v>0</c:v>
                </c:pt>
                <c:pt idx="875">
                  <c:v>0</c:v>
                </c:pt>
                <c:pt idx="876">
                  <c:v>0</c:v>
                </c:pt>
                <c:pt idx="877">
                  <c:v>0</c:v>
                </c:pt>
                <c:pt idx="878">
                  <c:v>0</c:v>
                </c:pt>
                <c:pt idx="879">
                  <c:v>0</c:v>
                </c:pt>
                <c:pt idx="880">
                  <c:v>0</c:v>
                </c:pt>
                <c:pt idx="881">
                  <c:v>0</c:v>
                </c:pt>
                <c:pt idx="882">
                  <c:v>0</c:v>
                </c:pt>
                <c:pt idx="883">
                  <c:v>0.1104651</c:v>
                </c:pt>
                <c:pt idx="884">
                  <c:v>8.9552199999999998E-2</c:v>
                </c:pt>
                <c:pt idx="885">
                  <c:v>5.4054100000000001E-2</c:v>
                </c:pt>
                <c:pt idx="886">
                  <c:v>5.8823500000000001E-2</c:v>
                </c:pt>
                <c:pt idx="887">
                  <c:v>0</c:v>
                </c:pt>
                <c:pt idx="888">
                  <c:v>0</c:v>
                </c:pt>
                <c:pt idx="889">
                  <c:v>0</c:v>
                </c:pt>
                <c:pt idx="890">
                  <c:v>0</c:v>
                </c:pt>
                <c:pt idx="891">
                  <c:v>0</c:v>
                </c:pt>
                <c:pt idx="892">
                  <c:v>0</c:v>
                </c:pt>
                <c:pt idx="893">
                  <c:v>0</c:v>
                </c:pt>
                <c:pt idx="894">
                  <c:v>0</c:v>
                </c:pt>
                <c:pt idx="895">
                  <c:v>6.25E-2</c:v>
                </c:pt>
                <c:pt idx="896">
                  <c:v>0</c:v>
                </c:pt>
                <c:pt idx="897">
                  <c:v>0</c:v>
                </c:pt>
                <c:pt idx="898">
                  <c:v>0</c:v>
                </c:pt>
                <c:pt idx="899">
                  <c:v>0</c:v>
                </c:pt>
                <c:pt idx="900">
                  <c:v>0</c:v>
                </c:pt>
                <c:pt idx="901">
                  <c:v>0</c:v>
                </c:pt>
                <c:pt idx="902">
                  <c:v>0</c:v>
                </c:pt>
                <c:pt idx="903">
                  <c:v>0</c:v>
                </c:pt>
                <c:pt idx="904">
                  <c:v>0</c:v>
                </c:pt>
                <c:pt idx="905">
                  <c:v>0</c:v>
                </c:pt>
                <c:pt idx="906">
                  <c:v>0</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8.3333299999999999E-2</c:v>
                </c:pt>
                <c:pt idx="925">
                  <c:v>0</c:v>
                </c:pt>
                <c:pt idx="926">
                  <c:v>0</c:v>
                </c:pt>
                <c:pt idx="927">
                  <c:v>0</c:v>
                </c:pt>
                <c:pt idx="928">
                  <c:v>0</c:v>
                </c:pt>
                <c:pt idx="929">
                  <c:v>8.3333299999999999E-2</c:v>
                </c:pt>
                <c:pt idx="930">
                  <c:v>0</c:v>
                </c:pt>
                <c:pt idx="931">
                  <c:v>0</c:v>
                </c:pt>
                <c:pt idx="932">
                  <c:v>3.0303E-2</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0.05</c:v>
                </c:pt>
                <c:pt idx="958">
                  <c:v>0</c:v>
                </c:pt>
                <c:pt idx="959">
                  <c:v>0</c:v>
                </c:pt>
                <c:pt idx="960">
                  <c:v>0</c:v>
                </c:pt>
                <c:pt idx="961">
                  <c:v>0</c:v>
                </c:pt>
                <c:pt idx="962">
                  <c:v>7.9545500000000005E-2</c:v>
                </c:pt>
                <c:pt idx="963">
                  <c:v>0</c:v>
                </c:pt>
                <c:pt idx="964">
                  <c:v>7.1428599999999995E-2</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8.5714299999999993E-2</c:v>
                </c:pt>
                <c:pt idx="988">
                  <c:v>0</c:v>
                </c:pt>
                <c:pt idx="989">
                  <c:v>6.6666699999999995E-2</c:v>
                </c:pt>
                <c:pt idx="990">
                  <c:v>0</c:v>
                </c:pt>
                <c:pt idx="991">
                  <c:v>0</c:v>
                </c:pt>
                <c:pt idx="992">
                  <c:v>0.08</c:v>
                </c:pt>
                <c:pt idx="993">
                  <c:v>0</c:v>
                </c:pt>
                <c:pt idx="994">
                  <c:v>0</c:v>
                </c:pt>
                <c:pt idx="995">
                  <c:v>0</c:v>
                </c:pt>
                <c:pt idx="996">
                  <c:v>0.1132075</c:v>
                </c:pt>
                <c:pt idx="997">
                  <c:v>0</c:v>
                </c:pt>
                <c:pt idx="998">
                  <c:v>0</c:v>
                </c:pt>
                <c:pt idx="999">
                  <c:v>0</c:v>
                </c:pt>
                <c:pt idx="1000">
                  <c:v>0</c:v>
                </c:pt>
                <c:pt idx="1001">
                  <c:v>0</c:v>
                </c:pt>
                <c:pt idx="1002">
                  <c:v>7.6045600000000005E-2</c:v>
                </c:pt>
                <c:pt idx="1003">
                  <c:v>8.3333299999999999E-2</c:v>
                </c:pt>
                <c:pt idx="1004">
                  <c:v>0</c:v>
                </c:pt>
                <c:pt idx="1005">
                  <c:v>0</c:v>
                </c:pt>
                <c:pt idx="1006">
                  <c:v>0</c:v>
                </c:pt>
                <c:pt idx="1007">
                  <c:v>0</c:v>
                </c:pt>
                <c:pt idx="1008">
                  <c:v>0</c:v>
                </c:pt>
                <c:pt idx="1009">
                  <c:v>7.4074100000000004E-2</c:v>
                </c:pt>
                <c:pt idx="1010">
                  <c:v>0</c:v>
                </c:pt>
                <c:pt idx="1011">
                  <c:v>0.125</c:v>
                </c:pt>
                <c:pt idx="1012">
                  <c:v>0</c:v>
                </c:pt>
                <c:pt idx="1013">
                  <c:v>0</c:v>
                </c:pt>
                <c:pt idx="1014">
                  <c:v>0</c:v>
                </c:pt>
                <c:pt idx="1015">
                  <c:v>0</c:v>
                </c:pt>
                <c:pt idx="1016">
                  <c:v>0</c:v>
                </c:pt>
                <c:pt idx="1017">
                  <c:v>0</c:v>
                </c:pt>
                <c:pt idx="1018">
                  <c:v>0</c:v>
                </c:pt>
                <c:pt idx="1019">
                  <c:v>0</c:v>
                </c:pt>
                <c:pt idx="1020">
                  <c:v>0.18518519999999999</c:v>
                </c:pt>
                <c:pt idx="1021">
                  <c:v>0.1</c:v>
                </c:pt>
                <c:pt idx="1022">
                  <c:v>0</c:v>
                </c:pt>
                <c:pt idx="1023">
                  <c:v>0</c:v>
                </c:pt>
                <c:pt idx="1024">
                  <c:v>0</c:v>
                </c:pt>
                <c:pt idx="1025">
                  <c:v>0</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0.125</c:v>
                </c:pt>
                <c:pt idx="1040">
                  <c:v>0</c:v>
                </c:pt>
                <c:pt idx="1041">
                  <c:v>0</c:v>
                </c:pt>
                <c:pt idx="1042">
                  <c:v>0</c:v>
                </c:pt>
                <c:pt idx="1043">
                  <c:v>0</c:v>
                </c:pt>
                <c:pt idx="1044">
                  <c:v>0</c:v>
                </c:pt>
                <c:pt idx="1045">
                  <c:v>0</c:v>
                </c:pt>
                <c:pt idx="1046">
                  <c:v>0</c:v>
                </c:pt>
                <c:pt idx="1047">
                  <c:v>0</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8.3333299999999999E-2</c:v>
                </c:pt>
                <c:pt idx="1063">
                  <c:v>0</c:v>
                </c:pt>
                <c:pt idx="1064">
                  <c:v>0.125</c:v>
                </c:pt>
                <c:pt idx="1065">
                  <c:v>0</c:v>
                </c:pt>
                <c:pt idx="1066">
                  <c:v>0</c:v>
                </c:pt>
                <c:pt idx="1067">
                  <c:v>0</c:v>
                </c:pt>
                <c:pt idx="1068">
                  <c:v>6.25E-2</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5.5555599999999997E-2</c:v>
                </c:pt>
                <c:pt idx="1086">
                  <c:v>0.1052632</c:v>
                </c:pt>
                <c:pt idx="1087">
                  <c:v>0.15384619999999999</c:v>
                </c:pt>
                <c:pt idx="1088">
                  <c:v>0.125</c:v>
                </c:pt>
                <c:pt idx="1089">
                  <c:v>0</c:v>
                </c:pt>
                <c:pt idx="1090">
                  <c:v>0</c:v>
                </c:pt>
                <c:pt idx="1091">
                  <c:v>0.10389610000000001</c:v>
                </c:pt>
                <c:pt idx="1092">
                  <c:v>0</c:v>
                </c:pt>
                <c:pt idx="1093">
                  <c:v>0</c:v>
                </c:pt>
                <c:pt idx="1094">
                  <c:v>0</c:v>
                </c:pt>
                <c:pt idx="1095">
                  <c:v>0</c:v>
                </c:pt>
                <c:pt idx="1096">
                  <c:v>0</c:v>
                </c:pt>
                <c:pt idx="1097">
                  <c:v>0</c:v>
                </c:pt>
                <c:pt idx="1098">
                  <c:v>0</c:v>
                </c:pt>
                <c:pt idx="1099">
                  <c:v>0</c:v>
                </c:pt>
                <c:pt idx="1100">
                  <c:v>0.14285709999999999</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0.2</c:v>
                </c:pt>
                <c:pt idx="1126">
                  <c:v>0</c:v>
                </c:pt>
                <c:pt idx="1127">
                  <c:v>0</c:v>
                </c:pt>
                <c:pt idx="1128">
                  <c:v>0.25</c:v>
                </c:pt>
                <c:pt idx="1129">
                  <c:v>0</c:v>
                </c:pt>
                <c:pt idx="1130">
                  <c:v>0</c:v>
                </c:pt>
                <c:pt idx="1131">
                  <c:v>0</c:v>
                </c:pt>
                <c:pt idx="1132">
                  <c:v>0</c:v>
                </c:pt>
                <c:pt idx="1133">
                  <c:v>2.0202000000000001E-2</c:v>
                </c:pt>
                <c:pt idx="1134">
                  <c:v>0</c:v>
                </c:pt>
                <c:pt idx="1135">
                  <c:v>0</c:v>
                </c:pt>
                <c:pt idx="1136">
                  <c:v>2.5316499999999999E-2</c:v>
                </c:pt>
                <c:pt idx="1137">
                  <c:v>0</c:v>
                </c:pt>
                <c:pt idx="1138">
                  <c:v>5.8823500000000001E-2</c:v>
                </c:pt>
                <c:pt idx="1139">
                  <c:v>0</c:v>
                </c:pt>
                <c:pt idx="1140">
                  <c:v>0</c:v>
                </c:pt>
                <c:pt idx="1141">
                  <c:v>0</c:v>
                </c:pt>
                <c:pt idx="1142">
                  <c:v>0.14285709999999999</c:v>
                </c:pt>
                <c:pt idx="1143">
                  <c:v>0</c:v>
                </c:pt>
                <c:pt idx="1144">
                  <c:v>0</c:v>
                </c:pt>
                <c:pt idx="1145">
                  <c:v>0</c:v>
                </c:pt>
                <c:pt idx="1146">
                  <c:v>0</c:v>
                </c:pt>
                <c:pt idx="1147">
                  <c:v>0</c:v>
                </c:pt>
                <c:pt idx="1148">
                  <c:v>0</c:v>
                </c:pt>
                <c:pt idx="1149">
                  <c:v>0</c:v>
                </c:pt>
                <c:pt idx="1150">
                  <c:v>8.3333299999999999E-2</c:v>
                </c:pt>
                <c:pt idx="1151">
                  <c:v>0</c:v>
                </c:pt>
                <c:pt idx="1152">
                  <c:v>0</c:v>
                </c:pt>
                <c:pt idx="1153">
                  <c:v>0</c:v>
                </c:pt>
                <c:pt idx="1154">
                  <c:v>1.53846E-2</c:v>
                </c:pt>
                <c:pt idx="1155">
                  <c:v>7.6190499999999994E-2</c:v>
                </c:pt>
                <c:pt idx="1156">
                  <c:v>6.6666699999999995E-2</c:v>
                </c:pt>
                <c:pt idx="1157">
                  <c:v>7.1428599999999995E-2</c:v>
                </c:pt>
                <c:pt idx="1158">
                  <c:v>5.9523800000000002E-2</c:v>
                </c:pt>
                <c:pt idx="1159">
                  <c:v>0</c:v>
                </c:pt>
                <c:pt idx="1160">
                  <c:v>0.05</c:v>
                </c:pt>
                <c:pt idx="1161">
                  <c:v>0</c:v>
                </c:pt>
                <c:pt idx="1162">
                  <c:v>0</c:v>
                </c:pt>
                <c:pt idx="1163">
                  <c:v>0</c:v>
                </c:pt>
                <c:pt idx="1164">
                  <c:v>0</c:v>
                </c:pt>
                <c:pt idx="1165">
                  <c:v>0</c:v>
                </c:pt>
                <c:pt idx="1166">
                  <c:v>0</c:v>
                </c:pt>
                <c:pt idx="1167">
                  <c:v>0</c:v>
                </c:pt>
                <c:pt idx="1168">
                  <c:v>0</c:v>
                </c:pt>
                <c:pt idx="1169">
                  <c:v>0</c:v>
                </c:pt>
                <c:pt idx="1170">
                  <c:v>0</c:v>
                </c:pt>
                <c:pt idx="1171">
                  <c:v>7.5144500000000003E-2</c:v>
                </c:pt>
                <c:pt idx="1172">
                  <c:v>0</c:v>
                </c:pt>
                <c:pt idx="1173">
                  <c:v>6.0975599999999998E-2</c:v>
                </c:pt>
                <c:pt idx="1174">
                  <c:v>0</c:v>
                </c:pt>
                <c:pt idx="1175">
                  <c:v>0</c:v>
                </c:pt>
                <c:pt idx="1176">
                  <c:v>0</c:v>
                </c:pt>
                <c:pt idx="1177">
                  <c:v>0</c:v>
                </c:pt>
                <c:pt idx="1178">
                  <c:v>8.3333299999999999E-2</c:v>
                </c:pt>
                <c:pt idx="1179">
                  <c:v>6.6666699999999995E-2</c:v>
                </c:pt>
                <c:pt idx="1180">
                  <c:v>0</c:v>
                </c:pt>
                <c:pt idx="1181">
                  <c:v>0</c:v>
                </c:pt>
                <c:pt idx="1182">
                  <c:v>0</c:v>
                </c:pt>
                <c:pt idx="1183">
                  <c:v>0</c:v>
                </c:pt>
                <c:pt idx="1184">
                  <c:v>0</c:v>
                </c:pt>
                <c:pt idx="1185">
                  <c:v>0.125</c:v>
                </c:pt>
                <c:pt idx="1186">
                  <c:v>0</c:v>
                </c:pt>
                <c:pt idx="1187">
                  <c:v>0</c:v>
                </c:pt>
                <c:pt idx="1188">
                  <c:v>0</c:v>
                </c:pt>
                <c:pt idx="1189">
                  <c:v>0</c:v>
                </c:pt>
                <c:pt idx="1190">
                  <c:v>0</c:v>
                </c:pt>
                <c:pt idx="1191">
                  <c:v>0</c:v>
                </c:pt>
                <c:pt idx="1192">
                  <c:v>0</c:v>
                </c:pt>
                <c:pt idx="1193">
                  <c:v>0</c:v>
                </c:pt>
                <c:pt idx="1194">
                  <c:v>0</c:v>
                </c:pt>
                <c:pt idx="1195">
                  <c:v>0.1111111</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6.25E-2</c:v>
                </c:pt>
                <c:pt idx="1216">
                  <c:v>0</c:v>
                </c:pt>
                <c:pt idx="1217">
                  <c:v>0.1186441</c:v>
                </c:pt>
                <c:pt idx="1218">
                  <c:v>0</c:v>
                </c:pt>
                <c:pt idx="1219">
                  <c:v>0</c:v>
                </c:pt>
                <c:pt idx="1220">
                  <c:v>7.1428599999999995E-2</c:v>
                </c:pt>
                <c:pt idx="1221">
                  <c:v>0</c:v>
                </c:pt>
                <c:pt idx="1222">
                  <c:v>0</c:v>
                </c:pt>
                <c:pt idx="1223">
                  <c:v>0</c:v>
                </c:pt>
                <c:pt idx="1224">
                  <c:v>0</c:v>
                </c:pt>
                <c:pt idx="1225">
                  <c:v>0</c:v>
                </c:pt>
                <c:pt idx="1226">
                  <c:v>7.6923099999999994E-2</c:v>
                </c:pt>
                <c:pt idx="1227">
                  <c:v>0.1071429</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7.6923099999999994E-2</c:v>
                </c:pt>
                <c:pt idx="1243">
                  <c:v>0</c:v>
                </c:pt>
                <c:pt idx="1244">
                  <c:v>9.5238100000000006E-2</c:v>
                </c:pt>
                <c:pt idx="1245">
                  <c:v>0.14285709999999999</c:v>
                </c:pt>
                <c:pt idx="1246">
                  <c:v>0</c:v>
                </c:pt>
                <c:pt idx="1247">
                  <c:v>0</c:v>
                </c:pt>
                <c:pt idx="1248">
                  <c:v>0</c:v>
                </c:pt>
                <c:pt idx="1249">
                  <c:v>0</c:v>
                </c:pt>
                <c:pt idx="1250">
                  <c:v>0</c:v>
                </c:pt>
                <c:pt idx="1251">
                  <c:v>7.6923099999999994E-2</c:v>
                </c:pt>
                <c:pt idx="1252">
                  <c:v>0</c:v>
                </c:pt>
                <c:pt idx="1253">
                  <c:v>0</c:v>
                </c:pt>
                <c:pt idx="1254">
                  <c:v>0.1052632</c:v>
                </c:pt>
                <c:pt idx="1255">
                  <c:v>0</c:v>
                </c:pt>
                <c:pt idx="1256">
                  <c:v>0</c:v>
                </c:pt>
                <c:pt idx="1257">
                  <c:v>0</c:v>
                </c:pt>
                <c:pt idx="1258">
                  <c:v>0</c:v>
                </c:pt>
                <c:pt idx="1259">
                  <c:v>0.15254239999999999</c:v>
                </c:pt>
                <c:pt idx="1260">
                  <c:v>4.7619000000000002E-2</c:v>
                </c:pt>
                <c:pt idx="1261">
                  <c:v>0</c:v>
                </c:pt>
                <c:pt idx="1262">
                  <c:v>0</c:v>
                </c:pt>
                <c:pt idx="1263">
                  <c:v>4.7128900000000001E-2</c:v>
                </c:pt>
                <c:pt idx="1264">
                  <c:v>0</c:v>
                </c:pt>
                <c:pt idx="1265">
                  <c:v>0</c:v>
                </c:pt>
                <c:pt idx="1266">
                  <c:v>0</c:v>
                </c:pt>
                <c:pt idx="1267">
                  <c:v>0</c:v>
                </c:pt>
                <c:pt idx="1268">
                  <c:v>0</c:v>
                </c:pt>
                <c:pt idx="1269">
                  <c:v>0</c:v>
                </c:pt>
                <c:pt idx="1270">
                  <c:v>0</c:v>
                </c:pt>
                <c:pt idx="1271">
                  <c:v>0</c:v>
                </c:pt>
                <c:pt idx="1272">
                  <c:v>0</c:v>
                </c:pt>
                <c:pt idx="1273">
                  <c:v>0.125</c:v>
                </c:pt>
                <c:pt idx="1274">
                  <c:v>0</c:v>
                </c:pt>
                <c:pt idx="1275">
                  <c:v>0</c:v>
                </c:pt>
                <c:pt idx="1276">
                  <c:v>0</c:v>
                </c:pt>
                <c:pt idx="1277">
                  <c:v>0</c:v>
                </c:pt>
                <c:pt idx="1278">
                  <c:v>0</c:v>
                </c:pt>
                <c:pt idx="1279">
                  <c:v>0</c:v>
                </c:pt>
                <c:pt idx="1280">
                  <c:v>0</c:v>
                </c:pt>
                <c:pt idx="1281">
                  <c:v>0</c:v>
                </c:pt>
                <c:pt idx="1282">
                  <c:v>0</c:v>
                </c:pt>
                <c:pt idx="1283">
                  <c:v>0</c:v>
                </c:pt>
                <c:pt idx="1284">
                  <c:v>0</c:v>
                </c:pt>
                <c:pt idx="1285">
                  <c:v>7.1428599999999995E-2</c:v>
                </c:pt>
                <c:pt idx="1286">
                  <c:v>0</c:v>
                </c:pt>
                <c:pt idx="1287">
                  <c:v>0</c:v>
                </c:pt>
                <c:pt idx="1288">
                  <c:v>0.137931</c:v>
                </c:pt>
                <c:pt idx="1289">
                  <c:v>0</c:v>
                </c:pt>
                <c:pt idx="1290">
                  <c:v>0</c:v>
                </c:pt>
                <c:pt idx="1291">
                  <c:v>0</c:v>
                </c:pt>
                <c:pt idx="1292">
                  <c:v>0</c:v>
                </c:pt>
                <c:pt idx="1293">
                  <c:v>0</c:v>
                </c:pt>
                <c:pt idx="1294">
                  <c:v>0</c:v>
                </c:pt>
                <c:pt idx="1295">
                  <c:v>8.6956500000000006E-2</c:v>
                </c:pt>
                <c:pt idx="1296">
                  <c:v>0</c:v>
                </c:pt>
                <c:pt idx="1297">
                  <c:v>0</c:v>
                </c:pt>
                <c:pt idx="1298">
                  <c:v>0.1354167</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0.14285709999999999</c:v>
                </c:pt>
                <c:pt idx="1323">
                  <c:v>0</c:v>
                </c:pt>
                <c:pt idx="1324">
                  <c:v>0</c:v>
                </c:pt>
                <c:pt idx="1325">
                  <c:v>0.1081081</c:v>
                </c:pt>
                <c:pt idx="1326">
                  <c:v>0.14285709999999999</c:v>
                </c:pt>
                <c:pt idx="1327">
                  <c:v>0</c:v>
                </c:pt>
                <c:pt idx="1328">
                  <c:v>0</c:v>
                </c:pt>
                <c:pt idx="1329">
                  <c:v>0</c:v>
                </c:pt>
                <c:pt idx="1330">
                  <c:v>0</c:v>
                </c:pt>
                <c:pt idx="1331">
                  <c:v>0</c:v>
                </c:pt>
                <c:pt idx="1332">
                  <c:v>0</c:v>
                </c:pt>
                <c:pt idx="1333">
                  <c:v>0</c:v>
                </c:pt>
                <c:pt idx="1334">
                  <c:v>7.5757599999999994E-2</c:v>
                </c:pt>
                <c:pt idx="1335">
                  <c:v>0.125</c:v>
                </c:pt>
                <c:pt idx="1336">
                  <c:v>0</c:v>
                </c:pt>
                <c:pt idx="1337">
                  <c:v>0.1098901</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0.14285709999999999</c:v>
                </c:pt>
                <c:pt idx="1360">
                  <c:v>0</c:v>
                </c:pt>
                <c:pt idx="1361">
                  <c:v>0</c:v>
                </c:pt>
                <c:pt idx="1362">
                  <c:v>0</c:v>
                </c:pt>
                <c:pt idx="1363">
                  <c:v>0</c:v>
                </c:pt>
                <c:pt idx="1364">
                  <c:v>0</c:v>
                </c:pt>
                <c:pt idx="1365">
                  <c:v>0</c:v>
                </c:pt>
                <c:pt idx="1366">
                  <c:v>0</c:v>
                </c:pt>
                <c:pt idx="1367">
                  <c:v>0</c:v>
                </c:pt>
                <c:pt idx="1368">
                  <c:v>0</c:v>
                </c:pt>
                <c:pt idx="1369">
                  <c:v>0</c:v>
                </c:pt>
                <c:pt idx="1370">
                  <c:v>0</c:v>
                </c:pt>
                <c:pt idx="1371">
                  <c:v>0.3333333</c:v>
                </c:pt>
                <c:pt idx="1372">
                  <c:v>9.6774200000000005E-2</c:v>
                </c:pt>
                <c:pt idx="1373">
                  <c:v>0</c:v>
                </c:pt>
                <c:pt idx="1374">
                  <c:v>0</c:v>
                </c:pt>
                <c:pt idx="1375">
                  <c:v>0</c:v>
                </c:pt>
                <c:pt idx="1376">
                  <c:v>0</c:v>
                </c:pt>
                <c:pt idx="1377">
                  <c:v>0</c:v>
                </c:pt>
                <c:pt idx="1378">
                  <c:v>9.0909100000000007E-2</c:v>
                </c:pt>
                <c:pt idx="1379">
                  <c:v>0</c:v>
                </c:pt>
                <c:pt idx="1380">
                  <c:v>0</c:v>
                </c:pt>
                <c:pt idx="1381">
                  <c:v>0</c:v>
                </c:pt>
                <c:pt idx="1382">
                  <c:v>0</c:v>
                </c:pt>
                <c:pt idx="1383">
                  <c:v>0</c:v>
                </c:pt>
                <c:pt idx="1384">
                  <c:v>0</c:v>
                </c:pt>
                <c:pt idx="1385">
                  <c:v>9.375E-2</c:v>
                </c:pt>
                <c:pt idx="1386">
                  <c:v>0</c:v>
                </c:pt>
                <c:pt idx="1387">
                  <c:v>0.1</c:v>
                </c:pt>
                <c:pt idx="1388">
                  <c:v>0</c:v>
                </c:pt>
                <c:pt idx="1389">
                  <c:v>0</c:v>
                </c:pt>
                <c:pt idx="1390">
                  <c:v>0</c:v>
                </c:pt>
                <c:pt idx="1391">
                  <c:v>0.125</c:v>
                </c:pt>
                <c:pt idx="1392">
                  <c:v>0</c:v>
                </c:pt>
                <c:pt idx="1393">
                  <c:v>0</c:v>
                </c:pt>
                <c:pt idx="1394">
                  <c:v>0</c:v>
                </c:pt>
                <c:pt idx="1395">
                  <c:v>0</c:v>
                </c:pt>
                <c:pt idx="1396">
                  <c:v>0</c:v>
                </c:pt>
                <c:pt idx="1397">
                  <c:v>0</c:v>
                </c:pt>
                <c:pt idx="1398">
                  <c:v>5.7142900000000003E-2</c:v>
                </c:pt>
                <c:pt idx="1399">
                  <c:v>0</c:v>
                </c:pt>
                <c:pt idx="1400">
                  <c:v>7.1428599999999995E-2</c:v>
                </c:pt>
                <c:pt idx="1401">
                  <c:v>0</c:v>
                </c:pt>
                <c:pt idx="1402">
                  <c:v>0</c:v>
                </c:pt>
                <c:pt idx="1403">
                  <c:v>0</c:v>
                </c:pt>
                <c:pt idx="1404">
                  <c:v>0</c:v>
                </c:pt>
                <c:pt idx="1405">
                  <c:v>0</c:v>
                </c:pt>
                <c:pt idx="1406">
                  <c:v>0</c:v>
                </c:pt>
                <c:pt idx="1407">
                  <c:v>0.1559633</c:v>
                </c:pt>
                <c:pt idx="1408">
                  <c:v>0.12903229999999999</c:v>
                </c:pt>
                <c:pt idx="1409">
                  <c:v>0</c:v>
                </c:pt>
                <c:pt idx="1410">
                  <c:v>0</c:v>
                </c:pt>
                <c:pt idx="1411">
                  <c:v>7.6923099999999994E-2</c:v>
                </c:pt>
                <c:pt idx="1412">
                  <c:v>0</c:v>
                </c:pt>
                <c:pt idx="1413">
                  <c:v>0</c:v>
                </c:pt>
                <c:pt idx="1414">
                  <c:v>0</c:v>
                </c:pt>
                <c:pt idx="1415">
                  <c:v>0</c:v>
                </c:pt>
                <c:pt idx="1416">
                  <c:v>0</c:v>
                </c:pt>
                <c:pt idx="1417">
                  <c:v>0</c:v>
                </c:pt>
                <c:pt idx="1418">
                  <c:v>6.0606100000000003E-2</c:v>
                </c:pt>
                <c:pt idx="1419">
                  <c:v>7.6923099999999994E-2</c:v>
                </c:pt>
                <c:pt idx="1420">
                  <c:v>0</c:v>
                </c:pt>
                <c:pt idx="1421">
                  <c:v>0</c:v>
                </c:pt>
                <c:pt idx="1422">
                  <c:v>0</c:v>
                </c:pt>
                <c:pt idx="1423">
                  <c:v>0</c:v>
                </c:pt>
                <c:pt idx="1424">
                  <c:v>0</c:v>
                </c:pt>
                <c:pt idx="1425">
                  <c:v>0</c:v>
                </c:pt>
                <c:pt idx="1426">
                  <c:v>0</c:v>
                </c:pt>
                <c:pt idx="1427">
                  <c:v>7.6923099999999994E-2</c:v>
                </c:pt>
                <c:pt idx="1428">
                  <c:v>0</c:v>
                </c:pt>
                <c:pt idx="1429">
                  <c:v>0.1041667</c:v>
                </c:pt>
                <c:pt idx="1430">
                  <c:v>0.1219512</c:v>
                </c:pt>
                <c:pt idx="1431">
                  <c:v>0.14000000000000001</c:v>
                </c:pt>
                <c:pt idx="1432">
                  <c:v>0</c:v>
                </c:pt>
                <c:pt idx="1433">
                  <c:v>6.7669199999999999E-2</c:v>
                </c:pt>
                <c:pt idx="1434">
                  <c:v>0.125</c:v>
                </c:pt>
                <c:pt idx="1435">
                  <c:v>0</c:v>
                </c:pt>
                <c:pt idx="1436">
                  <c:v>0</c:v>
                </c:pt>
                <c:pt idx="1437">
                  <c:v>0</c:v>
                </c:pt>
                <c:pt idx="1438">
                  <c:v>0.13043479999999999</c:v>
                </c:pt>
                <c:pt idx="1439">
                  <c:v>0</c:v>
                </c:pt>
                <c:pt idx="1440">
                  <c:v>6.6666699999999995E-2</c:v>
                </c:pt>
                <c:pt idx="1441">
                  <c:v>0.05</c:v>
                </c:pt>
                <c:pt idx="1442">
                  <c:v>0.14285709999999999</c:v>
                </c:pt>
                <c:pt idx="1443">
                  <c:v>0</c:v>
                </c:pt>
                <c:pt idx="1444">
                  <c:v>0</c:v>
                </c:pt>
                <c:pt idx="1445">
                  <c:v>0.13402059999999999</c:v>
                </c:pt>
                <c:pt idx="1446">
                  <c:v>7.5757599999999994E-2</c:v>
                </c:pt>
                <c:pt idx="1447">
                  <c:v>0</c:v>
                </c:pt>
                <c:pt idx="1448">
                  <c:v>9.2105300000000001E-2</c:v>
                </c:pt>
                <c:pt idx="1449">
                  <c:v>0</c:v>
                </c:pt>
                <c:pt idx="1450">
                  <c:v>0</c:v>
                </c:pt>
                <c:pt idx="1451">
                  <c:v>0</c:v>
                </c:pt>
                <c:pt idx="1452">
                  <c:v>0</c:v>
                </c:pt>
                <c:pt idx="1453">
                  <c:v>0</c:v>
                </c:pt>
                <c:pt idx="1454">
                  <c:v>9.0909100000000007E-2</c:v>
                </c:pt>
                <c:pt idx="1455">
                  <c:v>0</c:v>
                </c:pt>
                <c:pt idx="1456">
                  <c:v>0</c:v>
                </c:pt>
                <c:pt idx="1457">
                  <c:v>0</c:v>
                </c:pt>
                <c:pt idx="1458">
                  <c:v>4.7619000000000002E-2</c:v>
                </c:pt>
                <c:pt idx="1459">
                  <c:v>0</c:v>
                </c:pt>
                <c:pt idx="1460">
                  <c:v>0</c:v>
                </c:pt>
                <c:pt idx="1461">
                  <c:v>0.125</c:v>
                </c:pt>
                <c:pt idx="1462">
                  <c:v>0</c:v>
                </c:pt>
                <c:pt idx="1463">
                  <c:v>0.14893619999999999</c:v>
                </c:pt>
                <c:pt idx="1464">
                  <c:v>0</c:v>
                </c:pt>
                <c:pt idx="1465">
                  <c:v>0</c:v>
                </c:pt>
                <c:pt idx="1466">
                  <c:v>0</c:v>
                </c:pt>
                <c:pt idx="1467">
                  <c:v>7.4074100000000004E-2</c:v>
                </c:pt>
                <c:pt idx="1468">
                  <c:v>0</c:v>
                </c:pt>
                <c:pt idx="1469">
                  <c:v>0.12903229999999999</c:v>
                </c:pt>
                <c:pt idx="1470">
                  <c:v>0</c:v>
                </c:pt>
                <c:pt idx="1471">
                  <c:v>0</c:v>
                </c:pt>
                <c:pt idx="1472">
                  <c:v>0.16521739999999999</c:v>
                </c:pt>
                <c:pt idx="1473">
                  <c:v>0</c:v>
                </c:pt>
                <c:pt idx="1474">
                  <c:v>0.1190476</c:v>
                </c:pt>
                <c:pt idx="1475">
                  <c:v>0.1796875</c:v>
                </c:pt>
                <c:pt idx="1476">
                  <c:v>0.15625</c:v>
                </c:pt>
                <c:pt idx="1477">
                  <c:v>0.10638300000000001</c:v>
                </c:pt>
                <c:pt idx="1478">
                  <c:v>0</c:v>
                </c:pt>
                <c:pt idx="1479">
                  <c:v>0</c:v>
                </c:pt>
                <c:pt idx="1480">
                  <c:v>0</c:v>
                </c:pt>
                <c:pt idx="1481">
                  <c:v>0</c:v>
                </c:pt>
                <c:pt idx="1482">
                  <c:v>8.1081100000000003E-2</c:v>
                </c:pt>
                <c:pt idx="1483">
                  <c:v>0</c:v>
                </c:pt>
                <c:pt idx="1484">
                  <c:v>0</c:v>
                </c:pt>
                <c:pt idx="1485">
                  <c:v>0</c:v>
                </c:pt>
                <c:pt idx="1486">
                  <c:v>0</c:v>
                </c:pt>
                <c:pt idx="1487">
                  <c:v>0</c:v>
                </c:pt>
                <c:pt idx="1488">
                  <c:v>0.1016949</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8.3333299999999999E-2</c:v>
                </c:pt>
                <c:pt idx="1535">
                  <c:v>0</c:v>
                </c:pt>
                <c:pt idx="1536">
                  <c:v>0</c:v>
                </c:pt>
                <c:pt idx="1537">
                  <c:v>0</c:v>
                </c:pt>
                <c:pt idx="1538">
                  <c:v>0</c:v>
                </c:pt>
                <c:pt idx="1539">
                  <c:v>9.0909100000000007E-2</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0.1071429</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0.1875</c:v>
                </c:pt>
                <c:pt idx="1578">
                  <c:v>0</c:v>
                </c:pt>
                <c:pt idx="1579">
                  <c:v>0</c:v>
                </c:pt>
                <c:pt idx="1580">
                  <c:v>0.1481481</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7.6923099999999994E-2</c:v>
                </c:pt>
                <c:pt idx="1595">
                  <c:v>0</c:v>
                </c:pt>
                <c:pt idx="1596">
                  <c:v>0</c:v>
                </c:pt>
                <c:pt idx="1597">
                  <c:v>0</c:v>
                </c:pt>
                <c:pt idx="1598">
                  <c:v>0</c:v>
                </c:pt>
                <c:pt idx="1599">
                  <c:v>0</c:v>
                </c:pt>
                <c:pt idx="1600">
                  <c:v>0</c:v>
                </c:pt>
                <c:pt idx="1601">
                  <c:v>0</c:v>
                </c:pt>
                <c:pt idx="1602">
                  <c:v>0</c:v>
                </c:pt>
                <c:pt idx="1603">
                  <c:v>0</c:v>
                </c:pt>
                <c:pt idx="1604">
                  <c:v>0</c:v>
                </c:pt>
                <c:pt idx="1605">
                  <c:v>0</c:v>
                </c:pt>
                <c:pt idx="1606">
                  <c:v>7.6923099999999994E-2</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8.3333299999999999E-2</c:v>
                </c:pt>
                <c:pt idx="1649">
                  <c:v>0</c:v>
                </c:pt>
                <c:pt idx="1650">
                  <c:v>0</c:v>
                </c:pt>
                <c:pt idx="1651">
                  <c:v>0</c:v>
                </c:pt>
                <c:pt idx="1652">
                  <c:v>0</c:v>
                </c:pt>
                <c:pt idx="1653">
                  <c:v>0</c:v>
                </c:pt>
                <c:pt idx="1654">
                  <c:v>0</c:v>
                </c:pt>
                <c:pt idx="1655">
                  <c:v>0</c:v>
                </c:pt>
                <c:pt idx="1656">
                  <c:v>0</c:v>
                </c:pt>
                <c:pt idx="1657">
                  <c:v>0</c:v>
                </c:pt>
                <c:pt idx="1658">
                  <c:v>0</c:v>
                </c:pt>
                <c:pt idx="1659">
                  <c:v>0</c:v>
                </c:pt>
                <c:pt idx="1660">
                  <c:v>0.1052632</c:v>
                </c:pt>
                <c:pt idx="1661">
                  <c:v>0.1111111</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0.14285709999999999</c:v>
                </c:pt>
                <c:pt idx="1692">
                  <c:v>0</c:v>
                </c:pt>
                <c:pt idx="1693">
                  <c:v>0</c:v>
                </c:pt>
                <c:pt idx="1694">
                  <c:v>0</c:v>
                </c:pt>
                <c:pt idx="1695">
                  <c:v>7.5757599999999994E-2</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0.1875</c:v>
                </c:pt>
                <c:pt idx="1721">
                  <c:v>0.1666667</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4.8780499999999997E-2</c:v>
                </c:pt>
                <c:pt idx="1742">
                  <c:v>0</c:v>
                </c:pt>
                <c:pt idx="1743">
                  <c:v>0</c:v>
                </c:pt>
                <c:pt idx="1744">
                  <c:v>0</c:v>
                </c:pt>
                <c:pt idx="1745">
                  <c:v>0</c:v>
                </c:pt>
                <c:pt idx="1746">
                  <c:v>0</c:v>
                </c:pt>
                <c:pt idx="1747">
                  <c:v>0</c:v>
                </c:pt>
                <c:pt idx="1748">
                  <c:v>0</c:v>
                </c:pt>
                <c:pt idx="1749">
                  <c:v>0</c:v>
                </c:pt>
                <c:pt idx="1750">
                  <c:v>0</c:v>
                </c:pt>
                <c:pt idx="1751">
                  <c:v>0</c:v>
                </c:pt>
                <c:pt idx="1752">
                  <c:v>0</c:v>
                </c:pt>
                <c:pt idx="1753">
                  <c:v>0.1052632</c:v>
                </c:pt>
                <c:pt idx="1754">
                  <c:v>0</c:v>
                </c:pt>
                <c:pt idx="1755">
                  <c:v>0</c:v>
                </c:pt>
                <c:pt idx="1756">
                  <c:v>0</c:v>
                </c:pt>
                <c:pt idx="1757">
                  <c:v>0</c:v>
                </c:pt>
                <c:pt idx="1758">
                  <c:v>0.14285709999999999</c:v>
                </c:pt>
                <c:pt idx="1759">
                  <c:v>0</c:v>
                </c:pt>
                <c:pt idx="1760">
                  <c:v>0</c:v>
                </c:pt>
                <c:pt idx="1761">
                  <c:v>0</c:v>
                </c:pt>
                <c:pt idx="1762">
                  <c:v>0</c:v>
                </c:pt>
                <c:pt idx="1763">
                  <c:v>0.125</c:v>
                </c:pt>
                <c:pt idx="1764">
                  <c:v>0.08</c:v>
                </c:pt>
                <c:pt idx="1765">
                  <c:v>0</c:v>
                </c:pt>
                <c:pt idx="1766">
                  <c:v>0</c:v>
                </c:pt>
                <c:pt idx="1767">
                  <c:v>0</c:v>
                </c:pt>
                <c:pt idx="1768">
                  <c:v>0</c:v>
                </c:pt>
                <c:pt idx="1769">
                  <c:v>0</c:v>
                </c:pt>
                <c:pt idx="1770">
                  <c:v>9.0909100000000007E-2</c:v>
                </c:pt>
                <c:pt idx="1771">
                  <c:v>0</c:v>
                </c:pt>
                <c:pt idx="1772">
                  <c:v>0</c:v>
                </c:pt>
                <c:pt idx="1773">
                  <c:v>0</c:v>
                </c:pt>
                <c:pt idx="1774">
                  <c:v>9.0909100000000007E-2</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7.4074100000000004E-2</c:v>
                </c:pt>
                <c:pt idx="1801">
                  <c:v>0.08</c:v>
                </c:pt>
                <c:pt idx="1802">
                  <c:v>9.0909100000000007E-2</c:v>
                </c:pt>
                <c:pt idx="1803">
                  <c:v>0</c:v>
                </c:pt>
                <c:pt idx="1804">
                  <c:v>0</c:v>
                </c:pt>
                <c:pt idx="1805">
                  <c:v>0</c:v>
                </c:pt>
                <c:pt idx="1806">
                  <c:v>0</c:v>
                </c:pt>
                <c:pt idx="1807">
                  <c:v>0</c:v>
                </c:pt>
                <c:pt idx="1808">
                  <c:v>0</c:v>
                </c:pt>
                <c:pt idx="1809">
                  <c:v>0</c:v>
                </c:pt>
                <c:pt idx="1810">
                  <c:v>0</c:v>
                </c:pt>
                <c:pt idx="1811">
                  <c:v>7.1428599999999995E-2</c:v>
                </c:pt>
                <c:pt idx="1812">
                  <c:v>0</c:v>
                </c:pt>
                <c:pt idx="1813">
                  <c:v>0</c:v>
                </c:pt>
                <c:pt idx="1814">
                  <c:v>0</c:v>
                </c:pt>
                <c:pt idx="1815">
                  <c:v>0</c:v>
                </c:pt>
                <c:pt idx="1816">
                  <c:v>0</c:v>
                </c:pt>
                <c:pt idx="1817">
                  <c:v>0</c:v>
                </c:pt>
                <c:pt idx="1818">
                  <c:v>0</c:v>
                </c:pt>
                <c:pt idx="1819">
                  <c:v>0</c:v>
                </c:pt>
                <c:pt idx="1820">
                  <c:v>0</c:v>
                </c:pt>
                <c:pt idx="1821">
                  <c:v>0</c:v>
                </c:pt>
                <c:pt idx="1822">
                  <c:v>0</c:v>
                </c:pt>
                <c:pt idx="1823">
                  <c:v>0</c:v>
                </c:pt>
                <c:pt idx="1824">
                  <c:v>0</c:v>
                </c:pt>
                <c:pt idx="1825">
                  <c:v>0</c:v>
                </c:pt>
                <c:pt idx="1826">
                  <c:v>0</c:v>
                </c:pt>
                <c:pt idx="1827">
                  <c:v>0</c:v>
                </c:pt>
                <c:pt idx="1828">
                  <c:v>0</c:v>
                </c:pt>
                <c:pt idx="1829">
                  <c:v>0</c:v>
                </c:pt>
                <c:pt idx="1830">
                  <c:v>0</c:v>
                </c:pt>
                <c:pt idx="1831">
                  <c:v>0</c:v>
                </c:pt>
                <c:pt idx="1832">
                  <c:v>0</c:v>
                </c:pt>
                <c:pt idx="1833">
                  <c:v>0</c:v>
                </c:pt>
                <c:pt idx="1834">
                  <c:v>0</c:v>
                </c:pt>
                <c:pt idx="1835">
                  <c:v>0</c:v>
                </c:pt>
                <c:pt idx="1836">
                  <c:v>0</c:v>
                </c:pt>
                <c:pt idx="1837">
                  <c:v>8.1081100000000003E-2</c:v>
                </c:pt>
                <c:pt idx="1838">
                  <c:v>0</c:v>
                </c:pt>
                <c:pt idx="1839">
                  <c:v>0</c:v>
                </c:pt>
                <c:pt idx="1840">
                  <c:v>0</c:v>
                </c:pt>
                <c:pt idx="1841">
                  <c:v>0</c:v>
                </c:pt>
                <c:pt idx="1842">
                  <c:v>8.6956500000000006E-2</c:v>
                </c:pt>
                <c:pt idx="1843">
                  <c:v>0</c:v>
                </c:pt>
                <c:pt idx="1844">
                  <c:v>0</c:v>
                </c:pt>
                <c:pt idx="1845">
                  <c:v>0</c:v>
                </c:pt>
                <c:pt idx="1846">
                  <c:v>0.1111111</c:v>
                </c:pt>
                <c:pt idx="1847">
                  <c:v>0</c:v>
                </c:pt>
                <c:pt idx="1848">
                  <c:v>0.1</c:v>
                </c:pt>
                <c:pt idx="1849">
                  <c:v>0</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0</c:v>
                </c:pt>
                <c:pt idx="1877">
                  <c:v>6.6666699999999995E-2</c:v>
                </c:pt>
                <c:pt idx="1878">
                  <c:v>0</c:v>
                </c:pt>
                <c:pt idx="1879">
                  <c:v>0</c:v>
                </c:pt>
                <c:pt idx="1880">
                  <c:v>0</c:v>
                </c:pt>
                <c:pt idx="1881">
                  <c:v>0</c:v>
                </c:pt>
                <c:pt idx="1882">
                  <c:v>0</c:v>
                </c:pt>
                <c:pt idx="1883">
                  <c:v>0</c:v>
                </c:pt>
                <c:pt idx="1884">
                  <c:v>0</c:v>
                </c:pt>
                <c:pt idx="1885">
                  <c:v>0</c:v>
                </c:pt>
                <c:pt idx="1886">
                  <c:v>0</c:v>
                </c:pt>
                <c:pt idx="1887">
                  <c:v>0</c:v>
                </c:pt>
                <c:pt idx="1888">
                  <c:v>0</c:v>
                </c:pt>
                <c:pt idx="1889">
                  <c:v>0</c:v>
                </c:pt>
                <c:pt idx="1890">
                  <c:v>0</c:v>
                </c:pt>
                <c:pt idx="1891">
                  <c:v>0</c:v>
                </c:pt>
                <c:pt idx="1892">
                  <c:v>0</c:v>
                </c:pt>
                <c:pt idx="1893">
                  <c:v>0</c:v>
                </c:pt>
                <c:pt idx="1894">
                  <c:v>0</c:v>
                </c:pt>
                <c:pt idx="1895">
                  <c:v>0</c:v>
                </c:pt>
                <c:pt idx="1896">
                  <c:v>0</c:v>
                </c:pt>
                <c:pt idx="1897">
                  <c:v>0</c:v>
                </c:pt>
                <c:pt idx="1898">
                  <c:v>7.1428599999999995E-2</c:v>
                </c:pt>
                <c:pt idx="1899">
                  <c:v>0</c:v>
                </c:pt>
                <c:pt idx="1900">
                  <c:v>0</c:v>
                </c:pt>
                <c:pt idx="1901">
                  <c:v>0</c:v>
                </c:pt>
                <c:pt idx="1902">
                  <c:v>0</c:v>
                </c:pt>
                <c:pt idx="1903">
                  <c:v>0</c:v>
                </c:pt>
                <c:pt idx="1904">
                  <c:v>0</c:v>
                </c:pt>
                <c:pt idx="1905">
                  <c:v>0</c:v>
                </c:pt>
                <c:pt idx="1906">
                  <c:v>0</c:v>
                </c:pt>
                <c:pt idx="1907">
                  <c:v>0</c:v>
                </c:pt>
                <c:pt idx="1908">
                  <c:v>0</c:v>
                </c:pt>
                <c:pt idx="1909">
                  <c:v>0</c:v>
                </c:pt>
                <c:pt idx="1910">
                  <c:v>0</c:v>
                </c:pt>
                <c:pt idx="1911">
                  <c:v>0</c:v>
                </c:pt>
                <c:pt idx="1912">
                  <c:v>0</c:v>
                </c:pt>
                <c:pt idx="1913">
                  <c:v>0</c:v>
                </c:pt>
                <c:pt idx="1914">
                  <c:v>0.122449</c:v>
                </c:pt>
                <c:pt idx="1915">
                  <c:v>0</c:v>
                </c:pt>
                <c:pt idx="1916">
                  <c:v>0</c:v>
                </c:pt>
                <c:pt idx="1917">
                  <c:v>0</c:v>
                </c:pt>
                <c:pt idx="1918">
                  <c:v>0</c:v>
                </c:pt>
                <c:pt idx="1919">
                  <c:v>0</c:v>
                </c:pt>
                <c:pt idx="1920">
                  <c:v>0</c:v>
                </c:pt>
                <c:pt idx="1921">
                  <c:v>0</c:v>
                </c:pt>
                <c:pt idx="1922">
                  <c:v>0</c:v>
                </c:pt>
                <c:pt idx="1923">
                  <c:v>0</c:v>
                </c:pt>
                <c:pt idx="1924">
                  <c:v>0</c:v>
                </c:pt>
                <c:pt idx="1925">
                  <c:v>0</c:v>
                </c:pt>
                <c:pt idx="1926">
                  <c:v>0</c:v>
                </c:pt>
                <c:pt idx="1927">
                  <c:v>0</c:v>
                </c:pt>
                <c:pt idx="1928">
                  <c:v>0</c:v>
                </c:pt>
                <c:pt idx="1929">
                  <c:v>0</c:v>
                </c:pt>
                <c:pt idx="1930">
                  <c:v>0.14285709999999999</c:v>
                </c:pt>
                <c:pt idx="1931">
                  <c:v>0</c:v>
                </c:pt>
                <c:pt idx="1932">
                  <c:v>0</c:v>
                </c:pt>
                <c:pt idx="1933">
                  <c:v>0</c:v>
                </c:pt>
                <c:pt idx="1934">
                  <c:v>0</c:v>
                </c:pt>
                <c:pt idx="1935">
                  <c:v>0</c:v>
                </c:pt>
                <c:pt idx="1936">
                  <c:v>0</c:v>
                </c:pt>
                <c:pt idx="1937">
                  <c:v>0</c:v>
                </c:pt>
                <c:pt idx="1938">
                  <c:v>0</c:v>
                </c:pt>
                <c:pt idx="1939">
                  <c:v>6.0606100000000003E-2</c:v>
                </c:pt>
                <c:pt idx="1940">
                  <c:v>0</c:v>
                </c:pt>
                <c:pt idx="1941">
                  <c:v>0</c:v>
                </c:pt>
                <c:pt idx="1942">
                  <c:v>0</c:v>
                </c:pt>
                <c:pt idx="1943">
                  <c:v>0</c:v>
                </c:pt>
                <c:pt idx="1944">
                  <c:v>0</c:v>
                </c:pt>
                <c:pt idx="1945">
                  <c:v>0</c:v>
                </c:pt>
                <c:pt idx="1946">
                  <c:v>0</c:v>
                </c:pt>
                <c:pt idx="1947">
                  <c:v>0</c:v>
                </c:pt>
                <c:pt idx="1948">
                  <c:v>0</c:v>
                </c:pt>
                <c:pt idx="1949">
                  <c:v>9.0909100000000007E-2</c:v>
                </c:pt>
                <c:pt idx="1950">
                  <c:v>0</c:v>
                </c:pt>
                <c:pt idx="1951">
                  <c:v>0</c:v>
                </c:pt>
                <c:pt idx="1952">
                  <c:v>0</c:v>
                </c:pt>
                <c:pt idx="1953">
                  <c:v>0</c:v>
                </c:pt>
                <c:pt idx="1954">
                  <c:v>0</c:v>
                </c:pt>
                <c:pt idx="1955">
                  <c:v>0</c:v>
                </c:pt>
                <c:pt idx="1956">
                  <c:v>0</c:v>
                </c:pt>
                <c:pt idx="1957">
                  <c:v>0</c:v>
                </c:pt>
                <c:pt idx="1958">
                  <c:v>0</c:v>
                </c:pt>
                <c:pt idx="1959">
                  <c:v>0</c:v>
                </c:pt>
                <c:pt idx="1960">
                  <c:v>0</c:v>
                </c:pt>
                <c:pt idx="1961">
                  <c:v>9.0909100000000007E-2</c:v>
                </c:pt>
                <c:pt idx="1962">
                  <c:v>8.9285699999999996E-2</c:v>
                </c:pt>
                <c:pt idx="1963">
                  <c:v>0</c:v>
                </c:pt>
                <c:pt idx="1964">
                  <c:v>5.2631600000000001E-2</c:v>
                </c:pt>
                <c:pt idx="1965">
                  <c:v>3.8167899999999998E-2</c:v>
                </c:pt>
                <c:pt idx="1966">
                  <c:v>0</c:v>
                </c:pt>
                <c:pt idx="1967">
                  <c:v>0</c:v>
                </c:pt>
                <c:pt idx="1968">
                  <c:v>0</c:v>
                </c:pt>
                <c:pt idx="1969">
                  <c:v>0</c:v>
                </c:pt>
                <c:pt idx="1970">
                  <c:v>0</c:v>
                </c:pt>
                <c:pt idx="1971">
                  <c:v>0</c:v>
                </c:pt>
                <c:pt idx="1972">
                  <c:v>0</c:v>
                </c:pt>
                <c:pt idx="1973">
                  <c:v>0</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0</c:v>
                </c:pt>
                <c:pt idx="1995">
                  <c:v>0</c:v>
                </c:pt>
                <c:pt idx="1996">
                  <c:v>0</c:v>
                </c:pt>
                <c:pt idx="1997">
                  <c:v>0</c:v>
                </c:pt>
                <c:pt idx="1998">
                  <c:v>0</c:v>
                </c:pt>
                <c:pt idx="1999">
                  <c:v>0</c:v>
                </c:pt>
                <c:pt idx="2000">
                  <c:v>0</c:v>
                </c:pt>
                <c:pt idx="2001">
                  <c:v>0</c:v>
                </c:pt>
                <c:pt idx="2002">
                  <c:v>0</c:v>
                </c:pt>
                <c:pt idx="2003">
                  <c:v>0</c:v>
                </c:pt>
                <c:pt idx="2004">
                  <c:v>0</c:v>
                </c:pt>
                <c:pt idx="2005">
                  <c:v>0</c:v>
                </c:pt>
                <c:pt idx="2006">
                  <c:v>0</c:v>
                </c:pt>
                <c:pt idx="2007">
                  <c:v>0</c:v>
                </c:pt>
                <c:pt idx="2008">
                  <c:v>0</c:v>
                </c:pt>
                <c:pt idx="2009">
                  <c:v>0</c:v>
                </c:pt>
                <c:pt idx="2010">
                  <c:v>0</c:v>
                </c:pt>
                <c:pt idx="2011">
                  <c:v>0</c:v>
                </c:pt>
                <c:pt idx="2012">
                  <c:v>7.1428599999999995E-2</c:v>
                </c:pt>
                <c:pt idx="2013">
                  <c:v>0</c:v>
                </c:pt>
                <c:pt idx="2014">
                  <c:v>0</c:v>
                </c:pt>
                <c:pt idx="2015">
                  <c:v>0</c:v>
                </c:pt>
                <c:pt idx="2016">
                  <c:v>0</c:v>
                </c:pt>
                <c:pt idx="2017">
                  <c:v>0</c:v>
                </c:pt>
                <c:pt idx="2018">
                  <c:v>0</c:v>
                </c:pt>
                <c:pt idx="2019">
                  <c:v>0.125</c:v>
                </c:pt>
                <c:pt idx="2020">
                  <c:v>9.0909100000000007E-2</c:v>
                </c:pt>
                <c:pt idx="2021">
                  <c:v>0</c:v>
                </c:pt>
                <c:pt idx="2022">
                  <c:v>0</c:v>
                </c:pt>
                <c:pt idx="2023">
                  <c:v>0</c:v>
                </c:pt>
                <c:pt idx="2024">
                  <c:v>0</c:v>
                </c:pt>
                <c:pt idx="2025">
                  <c:v>0</c:v>
                </c:pt>
                <c:pt idx="2026">
                  <c:v>0</c:v>
                </c:pt>
                <c:pt idx="2027">
                  <c:v>0</c:v>
                </c:pt>
                <c:pt idx="2028">
                  <c:v>0</c:v>
                </c:pt>
                <c:pt idx="2029">
                  <c:v>0</c:v>
                </c:pt>
                <c:pt idx="2030">
                  <c:v>0</c:v>
                </c:pt>
                <c:pt idx="2031">
                  <c:v>0</c:v>
                </c:pt>
                <c:pt idx="2032">
                  <c:v>0</c:v>
                </c:pt>
                <c:pt idx="2033">
                  <c:v>0</c:v>
                </c:pt>
                <c:pt idx="2034">
                  <c:v>0</c:v>
                </c:pt>
                <c:pt idx="2035">
                  <c:v>0</c:v>
                </c:pt>
                <c:pt idx="2036">
                  <c:v>0</c:v>
                </c:pt>
                <c:pt idx="2037">
                  <c:v>0.14285709999999999</c:v>
                </c:pt>
                <c:pt idx="2038">
                  <c:v>0.125</c:v>
                </c:pt>
                <c:pt idx="2039">
                  <c:v>0</c:v>
                </c:pt>
                <c:pt idx="2040">
                  <c:v>0</c:v>
                </c:pt>
                <c:pt idx="2041">
                  <c:v>0</c:v>
                </c:pt>
                <c:pt idx="2042">
                  <c:v>0</c:v>
                </c:pt>
                <c:pt idx="2043">
                  <c:v>0</c:v>
                </c:pt>
                <c:pt idx="2044">
                  <c:v>0</c:v>
                </c:pt>
                <c:pt idx="2045">
                  <c:v>9.0909100000000007E-2</c:v>
                </c:pt>
                <c:pt idx="2046">
                  <c:v>0</c:v>
                </c:pt>
                <c:pt idx="2047">
                  <c:v>0</c:v>
                </c:pt>
                <c:pt idx="2048">
                  <c:v>0</c:v>
                </c:pt>
                <c:pt idx="2049">
                  <c:v>0</c:v>
                </c:pt>
                <c:pt idx="2050">
                  <c:v>0</c:v>
                </c:pt>
                <c:pt idx="2051">
                  <c:v>0</c:v>
                </c:pt>
                <c:pt idx="2052">
                  <c:v>0</c:v>
                </c:pt>
                <c:pt idx="2053">
                  <c:v>0</c:v>
                </c:pt>
                <c:pt idx="2054">
                  <c:v>0</c:v>
                </c:pt>
                <c:pt idx="2055">
                  <c:v>0</c:v>
                </c:pt>
                <c:pt idx="2056">
                  <c:v>0</c:v>
                </c:pt>
                <c:pt idx="2057">
                  <c:v>0</c:v>
                </c:pt>
                <c:pt idx="2058">
                  <c:v>0</c:v>
                </c:pt>
                <c:pt idx="2059">
                  <c:v>0</c:v>
                </c:pt>
                <c:pt idx="2060">
                  <c:v>0</c:v>
                </c:pt>
                <c:pt idx="2061">
                  <c:v>0</c:v>
                </c:pt>
                <c:pt idx="2062">
                  <c:v>0</c:v>
                </c:pt>
                <c:pt idx="2063">
                  <c:v>0</c:v>
                </c:pt>
                <c:pt idx="2064">
                  <c:v>0.1071429</c:v>
                </c:pt>
                <c:pt idx="2065">
                  <c:v>0.1092437</c:v>
                </c:pt>
                <c:pt idx="2066">
                  <c:v>1.9108300000000002E-2</c:v>
                </c:pt>
                <c:pt idx="2067">
                  <c:v>0</c:v>
                </c:pt>
                <c:pt idx="2068">
                  <c:v>0</c:v>
                </c:pt>
                <c:pt idx="2069">
                  <c:v>4.1237099999999999E-2</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0.1206897</c:v>
                </c:pt>
                <c:pt idx="2086">
                  <c:v>0</c:v>
                </c:pt>
                <c:pt idx="2087">
                  <c:v>0</c:v>
                </c:pt>
                <c:pt idx="2088">
                  <c:v>0</c:v>
                </c:pt>
                <c:pt idx="2089">
                  <c:v>0</c:v>
                </c:pt>
                <c:pt idx="2090">
                  <c:v>0</c:v>
                </c:pt>
                <c:pt idx="2091">
                  <c:v>0</c:v>
                </c:pt>
                <c:pt idx="2092">
                  <c:v>0</c:v>
                </c:pt>
                <c:pt idx="2093">
                  <c:v>0</c:v>
                </c:pt>
                <c:pt idx="2094">
                  <c:v>0</c:v>
                </c:pt>
                <c:pt idx="2095">
                  <c:v>0</c:v>
                </c:pt>
                <c:pt idx="2096">
                  <c:v>0</c:v>
                </c:pt>
                <c:pt idx="2097">
                  <c:v>0</c:v>
                </c:pt>
                <c:pt idx="2098">
                  <c:v>0</c:v>
                </c:pt>
                <c:pt idx="2099">
                  <c:v>0</c:v>
                </c:pt>
                <c:pt idx="2100">
                  <c:v>0</c:v>
                </c:pt>
                <c:pt idx="2101">
                  <c:v>0</c:v>
                </c:pt>
                <c:pt idx="2102">
                  <c:v>0</c:v>
                </c:pt>
                <c:pt idx="2103">
                  <c:v>0</c:v>
                </c:pt>
                <c:pt idx="2104">
                  <c:v>0</c:v>
                </c:pt>
                <c:pt idx="2105">
                  <c:v>0</c:v>
                </c:pt>
                <c:pt idx="2106">
                  <c:v>0</c:v>
                </c:pt>
                <c:pt idx="2107">
                  <c:v>0</c:v>
                </c:pt>
                <c:pt idx="2108">
                  <c:v>0</c:v>
                </c:pt>
                <c:pt idx="2109">
                  <c:v>0</c:v>
                </c:pt>
                <c:pt idx="2110">
                  <c:v>0</c:v>
                </c:pt>
                <c:pt idx="2111">
                  <c:v>0</c:v>
                </c:pt>
                <c:pt idx="2112">
                  <c:v>0</c:v>
                </c:pt>
                <c:pt idx="2113">
                  <c:v>0</c:v>
                </c:pt>
                <c:pt idx="2114">
                  <c:v>0</c:v>
                </c:pt>
                <c:pt idx="2115">
                  <c:v>0</c:v>
                </c:pt>
                <c:pt idx="2116">
                  <c:v>0</c:v>
                </c:pt>
                <c:pt idx="2117">
                  <c:v>0</c:v>
                </c:pt>
                <c:pt idx="2118">
                  <c:v>0</c:v>
                </c:pt>
                <c:pt idx="2119">
                  <c:v>0.125</c:v>
                </c:pt>
                <c:pt idx="2120">
                  <c:v>0</c:v>
                </c:pt>
                <c:pt idx="2121">
                  <c:v>7.6923099999999994E-2</c:v>
                </c:pt>
                <c:pt idx="2122">
                  <c:v>5.5555599999999997E-2</c:v>
                </c:pt>
                <c:pt idx="2123">
                  <c:v>0</c:v>
                </c:pt>
                <c:pt idx="2124">
                  <c:v>0</c:v>
                </c:pt>
                <c:pt idx="2125">
                  <c:v>0</c:v>
                </c:pt>
                <c:pt idx="2126">
                  <c:v>0</c:v>
                </c:pt>
                <c:pt idx="2127">
                  <c:v>0</c:v>
                </c:pt>
                <c:pt idx="2128">
                  <c:v>0</c:v>
                </c:pt>
                <c:pt idx="2129">
                  <c:v>0</c:v>
                </c:pt>
                <c:pt idx="2130">
                  <c:v>0</c:v>
                </c:pt>
                <c:pt idx="2131">
                  <c:v>0</c:v>
                </c:pt>
                <c:pt idx="2132">
                  <c:v>0</c:v>
                </c:pt>
                <c:pt idx="2133">
                  <c:v>0</c:v>
                </c:pt>
                <c:pt idx="2134">
                  <c:v>0</c:v>
                </c:pt>
                <c:pt idx="2135">
                  <c:v>0</c:v>
                </c:pt>
                <c:pt idx="2136">
                  <c:v>0</c:v>
                </c:pt>
                <c:pt idx="2137">
                  <c:v>0</c:v>
                </c:pt>
                <c:pt idx="2138">
                  <c:v>0</c:v>
                </c:pt>
                <c:pt idx="2139">
                  <c:v>0</c:v>
                </c:pt>
                <c:pt idx="2140">
                  <c:v>0</c:v>
                </c:pt>
                <c:pt idx="2141">
                  <c:v>0</c:v>
                </c:pt>
                <c:pt idx="2142">
                  <c:v>0.1</c:v>
                </c:pt>
                <c:pt idx="2143">
                  <c:v>0</c:v>
                </c:pt>
                <c:pt idx="2144">
                  <c:v>0</c:v>
                </c:pt>
                <c:pt idx="2145">
                  <c:v>0</c:v>
                </c:pt>
                <c:pt idx="2146">
                  <c:v>0</c:v>
                </c:pt>
                <c:pt idx="2147">
                  <c:v>0</c:v>
                </c:pt>
                <c:pt idx="2148">
                  <c:v>0</c:v>
                </c:pt>
                <c:pt idx="2149">
                  <c:v>0</c:v>
                </c:pt>
                <c:pt idx="2150">
                  <c:v>0</c:v>
                </c:pt>
                <c:pt idx="2151">
                  <c:v>0.1</c:v>
                </c:pt>
                <c:pt idx="2152">
                  <c:v>0</c:v>
                </c:pt>
                <c:pt idx="2153">
                  <c:v>8.3333299999999999E-2</c:v>
                </c:pt>
                <c:pt idx="2154">
                  <c:v>0</c:v>
                </c:pt>
                <c:pt idx="2155">
                  <c:v>0</c:v>
                </c:pt>
                <c:pt idx="2156">
                  <c:v>0</c:v>
                </c:pt>
                <c:pt idx="2157">
                  <c:v>0</c:v>
                </c:pt>
                <c:pt idx="2158">
                  <c:v>0</c:v>
                </c:pt>
                <c:pt idx="2159">
                  <c:v>9.3023300000000003E-2</c:v>
                </c:pt>
                <c:pt idx="2160">
                  <c:v>0</c:v>
                </c:pt>
                <c:pt idx="2161">
                  <c:v>0</c:v>
                </c:pt>
                <c:pt idx="2162">
                  <c:v>5.4054100000000001E-2</c:v>
                </c:pt>
                <c:pt idx="2163">
                  <c:v>9.7087400000000004E-2</c:v>
                </c:pt>
                <c:pt idx="2164">
                  <c:v>0.15873019999999999</c:v>
                </c:pt>
                <c:pt idx="2165">
                  <c:v>0.14754100000000001</c:v>
                </c:pt>
                <c:pt idx="2166">
                  <c:v>0</c:v>
                </c:pt>
                <c:pt idx="2167">
                  <c:v>0</c:v>
                </c:pt>
                <c:pt idx="2168">
                  <c:v>0</c:v>
                </c:pt>
                <c:pt idx="2169">
                  <c:v>0</c:v>
                </c:pt>
                <c:pt idx="2170">
                  <c:v>0</c:v>
                </c:pt>
                <c:pt idx="2171">
                  <c:v>0</c:v>
                </c:pt>
                <c:pt idx="2172">
                  <c:v>0</c:v>
                </c:pt>
                <c:pt idx="2173">
                  <c:v>0</c:v>
                </c:pt>
                <c:pt idx="2174">
                  <c:v>5.2631600000000001E-2</c:v>
                </c:pt>
                <c:pt idx="2175">
                  <c:v>0</c:v>
                </c:pt>
                <c:pt idx="2176">
                  <c:v>0</c:v>
                </c:pt>
                <c:pt idx="2177">
                  <c:v>0</c:v>
                </c:pt>
                <c:pt idx="2178">
                  <c:v>0</c:v>
                </c:pt>
                <c:pt idx="2179">
                  <c:v>0</c:v>
                </c:pt>
                <c:pt idx="2180">
                  <c:v>0</c:v>
                </c:pt>
                <c:pt idx="2181">
                  <c:v>0</c:v>
                </c:pt>
                <c:pt idx="2182">
                  <c:v>0</c:v>
                </c:pt>
                <c:pt idx="2183">
                  <c:v>0</c:v>
                </c:pt>
                <c:pt idx="2184">
                  <c:v>0</c:v>
                </c:pt>
                <c:pt idx="2185">
                  <c:v>0</c:v>
                </c:pt>
                <c:pt idx="2186">
                  <c:v>0</c:v>
                </c:pt>
                <c:pt idx="2187">
                  <c:v>0</c:v>
                </c:pt>
                <c:pt idx="2188">
                  <c:v>0</c:v>
                </c:pt>
                <c:pt idx="2189">
                  <c:v>0.125</c:v>
                </c:pt>
                <c:pt idx="2190">
                  <c:v>0</c:v>
                </c:pt>
                <c:pt idx="2191">
                  <c:v>0</c:v>
                </c:pt>
                <c:pt idx="2192">
                  <c:v>0</c:v>
                </c:pt>
                <c:pt idx="2193">
                  <c:v>0</c:v>
                </c:pt>
                <c:pt idx="2194">
                  <c:v>0</c:v>
                </c:pt>
                <c:pt idx="2195">
                  <c:v>0</c:v>
                </c:pt>
                <c:pt idx="2196">
                  <c:v>0</c:v>
                </c:pt>
                <c:pt idx="2197">
                  <c:v>0</c:v>
                </c:pt>
                <c:pt idx="2198">
                  <c:v>0</c:v>
                </c:pt>
                <c:pt idx="2199">
                  <c:v>0</c:v>
                </c:pt>
                <c:pt idx="2200">
                  <c:v>0</c:v>
                </c:pt>
                <c:pt idx="2201">
                  <c:v>0</c:v>
                </c:pt>
                <c:pt idx="2202">
                  <c:v>0</c:v>
                </c:pt>
                <c:pt idx="2203">
                  <c:v>0</c:v>
                </c:pt>
                <c:pt idx="2204">
                  <c:v>0</c:v>
                </c:pt>
                <c:pt idx="2205">
                  <c:v>0</c:v>
                </c:pt>
                <c:pt idx="2206">
                  <c:v>0</c:v>
                </c:pt>
                <c:pt idx="2207">
                  <c:v>0</c:v>
                </c:pt>
                <c:pt idx="2208">
                  <c:v>9.5238100000000006E-2</c:v>
                </c:pt>
                <c:pt idx="2209">
                  <c:v>0</c:v>
                </c:pt>
                <c:pt idx="2210">
                  <c:v>0.12903229999999999</c:v>
                </c:pt>
                <c:pt idx="2211">
                  <c:v>0</c:v>
                </c:pt>
                <c:pt idx="2212">
                  <c:v>0</c:v>
                </c:pt>
                <c:pt idx="2213">
                  <c:v>0</c:v>
                </c:pt>
                <c:pt idx="2214">
                  <c:v>0</c:v>
                </c:pt>
                <c:pt idx="2215">
                  <c:v>0</c:v>
                </c:pt>
                <c:pt idx="2216">
                  <c:v>0</c:v>
                </c:pt>
                <c:pt idx="2217">
                  <c:v>0</c:v>
                </c:pt>
                <c:pt idx="2218">
                  <c:v>0</c:v>
                </c:pt>
                <c:pt idx="2219">
                  <c:v>5.5555599999999997E-2</c:v>
                </c:pt>
                <c:pt idx="2220">
                  <c:v>9.5238100000000006E-2</c:v>
                </c:pt>
                <c:pt idx="2221">
                  <c:v>5.8823500000000001E-2</c:v>
                </c:pt>
                <c:pt idx="2222">
                  <c:v>0</c:v>
                </c:pt>
                <c:pt idx="2223">
                  <c:v>0</c:v>
                </c:pt>
                <c:pt idx="2224">
                  <c:v>6.9767399999999993E-2</c:v>
                </c:pt>
                <c:pt idx="2225">
                  <c:v>0</c:v>
                </c:pt>
                <c:pt idx="2226">
                  <c:v>0</c:v>
                </c:pt>
                <c:pt idx="2227">
                  <c:v>0.05</c:v>
                </c:pt>
                <c:pt idx="2228">
                  <c:v>0</c:v>
                </c:pt>
                <c:pt idx="2229">
                  <c:v>4.7619000000000002E-2</c:v>
                </c:pt>
                <c:pt idx="2230">
                  <c:v>8.3333299999999999E-2</c:v>
                </c:pt>
                <c:pt idx="2231">
                  <c:v>0</c:v>
                </c:pt>
                <c:pt idx="2232">
                  <c:v>0</c:v>
                </c:pt>
                <c:pt idx="2233">
                  <c:v>0</c:v>
                </c:pt>
                <c:pt idx="2234">
                  <c:v>0</c:v>
                </c:pt>
                <c:pt idx="2235">
                  <c:v>0</c:v>
                </c:pt>
                <c:pt idx="2236">
                  <c:v>0</c:v>
                </c:pt>
                <c:pt idx="2237">
                  <c:v>0</c:v>
                </c:pt>
                <c:pt idx="2238">
                  <c:v>4.8780499999999997E-2</c:v>
                </c:pt>
                <c:pt idx="2239">
                  <c:v>0</c:v>
                </c:pt>
                <c:pt idx="2240">
                  <c:v>0</c:v>
                </c:pt>
                <c:pt idx="2241">
                  <c:v>0</c:v>
                </c:pt>
                <c:pt idx="2242">
                  <c:v>0</c:v>
                </c:pt>
                <c:pt idx="2243">
                  <c:v>0</c:v>
                </c:pt>
                <c:pt idx="2244">
                  <c:v>0</c:v>
                </c:pt>
                <c:pt idx="2245">
                  <c:v>0</c:v>
                </c:pt>
                <c:pt idx="2246">
                  <c:v>0</c:v>
                </c:pt>
                <c:pt idx="2247">
                  <c:v>0</c:v>
                </c:pt>
                <c:pt idx="2248">
                  <c:v>0</c:v>
                </c:pt>
                <c:pt idx="2249">
                  <c:v>0</c:v>
                </c:pt>
                <c:pt idx="2250">
                  <c:v>0</c:v>
                </c:pt>
                <c:pt idx="2251">
                  <c:v>0</c:v>
                </c:pt>
                <c:pt idx="2252">
                  <c:v>0</c:v>
                </c:pt>
                <c:pt idx="2253">
                  <c:v>0</c:v>
                </c:pt>
                <c:pt idx="2254">
                  <c:v>0</c:v>
                </c:pt>
                <c:pt idx="2255">
                  <c:v>0</c:v>
                </c:pt>
                <c:pt idx="2256">
                  <c:v>0</c:v>
                </c:pt>
                <c:pt idx="2257">
                  <c:v>0</c:v>
                </c:pt>
                <c:pt idx="2258">
                  <c:v>0</c:v>
                </c:pt>
                <c:pt idx="2259">
                  <c:v>0</c:v>
                </c:pt>
                <c:pt idx="2260">
                  <c:v>6.0606100000000003E-2</c:v>
                </c:pt>
                <c:pt idx="2261">
                  <c:v>0</c:v>
                </c:pt>
                <c:pt idx="2262">
                  <c:v>0</c:v>
                </c:pt>
                <c:pt idx="2263">
                  <c:v>0.14285709999999999</c:v>
                </c:pt>
                <c:pt idx="2264">
                  <c:v>0</c:v>
                </c:pt>
                <c:pt idx="2265">
                  <c:v>0</c:v>
                </c:pt>
                <c:pt idx="2266">
                  <c:v>0</c:v>
                </c:pt>
                <c:pt idx="2267">
                  <c:v>0</c:v>
                </c:pt>
                <c:pt idx="2268">
                  <c:v>0</c:v>
                </c:pt>
                <c:pt idx="2269">
                  <c:v>0</c:v>
                </c:pt>
                <c:pt idx="2270">
                  <c:v>0.15625</c:v>
                </c:pt>
                <c:pt idx="2271">
                  <c:v>0</c:v>
                </c:pt>
                <c:pt idx="2272">
                  <c:v>0</c:v>
                </c:pt>
                <c:pt idx="2273">
                  <c:v>0</c:v>
                </c:pt>
                <c:pt idx="2274">
                  <c:v>0</c:v>
                </c:pt>
                <c:pt idx="2275">
                  <c:v>0</c:v>
                </c:pt>
                <c:pt idx="2276">
                  <c:v>0</c:v>
                </c:pt>
                <c:pt idx="2277">
                  <c:v>0</c:v>
                </c:pt>
                <c:pt idx="2278">
                  <c:v>0</c:v>
                </c:pt>
                <c:pt idx="2279">
                  <c:v>0</c:v>
                </c:pt>
                <c:pt idx="2280">
                  <c:v>0</c:v>
                </c:pt>
                <c:pt idx="2281">
                  <c:v>0</c:v>
                </c:pt>
                <c:pt idx="2282">
                  <c:v>0</c:v>
                </c:pt>
                <c:pt idx="2283">
                  <c:v>0</c:v>
                </c:pt>
                <c:pt idx="2284">
                  <c:v>0</c:v>
                </c:pt>
                <c:pt idx="2285">
                  <c:v>0</c:v>
                </c:pt>
                <c:pt idx="2286">
                  <c:v>0</c:v>
                </c:pt>
                <c:pt idx="2287">
                  <c:v>4.5161300000000001E-2</c:v>
                </c:pt>
                <c:pt idx="2288">
                  <c:v>0</c:v>
                </c:pt>
                <c:pt idx="2289">
                  <c:v>0</c:v>
                </c:pt>
                <c:pt idx="2290">
                  <c:v>6.25E-2</c:v>
                </c:pt>
                <c:pt idx="2291">
                  <c:v>0</c:v>
                </c:pt>
                <c:pt idx="2292">
                  <c:v>0</c:v>
                </c:pt>
                <c:pt idx="2293">
                  <c:v>0</c:v>
                </c:pt>
                <c:pt idx="2294">
                  <c:v>0</c:v>
                </c:pt>
                <c:pt idx="2295">
                  <c:v>0.1111111</c:v>
                </c:pt>
                <c:pt idx="2296">
                  <c:v>6.6666699999999995E-2</c:v>
                </c:pt>
                <c:pt idx="2297">
                  <c:v>0</c:v>
                </c:pt>
                <c:pt idx="2298">
                  <c:v>0</c:v>
                </c:pt>
                <c:pt idx="2299">
                  <c:v>0.1</c:v>
                </c:pt>
                <c:pt idx="2300">
                  <c:v>0</c:v>
                </c:pt>
                <c:pt idx="2301">
                  <c:v>0</c:v>
                </c:pt>
                <c:pt idx="2302">
                  <c:v>8.5106399999999999E-2</c:v>
                </c:pt>
                <c:pt idx="2303">
                  <c:v>0</c:v>
                </c:pt>
                <c:pt idx="2304">
                  <c:v>0.10389610000000001</c:v>
                </c:pt>
                <c:pt idx="2305">
                  <c:v>0</c:v>
                </c:pt>
                <c:pt idx="2306">
                  <c:v>0</c:v>
                </c:pt>
                <c:pt idx="2307">
                  <c:v>0</c:v>
                </c:pt>
                <c:pt idx="2308">
                  <c:v>0</c:v>
                </c:pt>
                <c:pt idx="2309">
                  <c:v>1.9607800000000002E-2</c:v>
                </c:pt>
                <c:pt idx="2310">
                  <c:v>0</c:v>
                </c:pt>
                <c:pt idx="2311">
                  <c:v>0</c:v>
                </c:pt>
                <c:pt idx="2312">
                  <c:v>0</c:v>
                </c:pt>
                <c:pt idx="2313">
                  <c:v>0</c:v>
                </c:pt>
                <c:pt idx="2314">
                  <c:v>0</c:v>
                </c:pt>
                <c:pt idx="2315">
                  <c:v>0</c:v>
                </c:pt>
                <c:pt idx="2316">
                  <c:v>0.25</c:v>
                </c:pt>
                <c:pt idx="2317">
                  <c:v>0.1666667</c:v>
                </c:pt>
                <c:pt idx="2318">
                  <c:v>0</c:v>
                </c:pt>
                <c:pt idx="2319">
                  <c:v>0</c:v>
                </c:pt>
                <c:pt idx="2320">
                  <c:v>0</c:v>
                </c:pt>
                <c:pt idx="2321">
                  <c:v>0</c:v>
                </c:pt>
                <c:pt idx="2322">
                  <c:v>0</c:v>
                </c:pt>
                <c:pt idx="2323">
                  <c:v>0</c:v>
                </c:pt>
                <c:pt idx="2324">
                  <c:v>0</c:v>
                </c:pt>
                <c:pt idx="2325">
                  <c:v>0</c:v>
                </c:pt>
                <c:pt idx="2326">
                  <c:v>0</c:v>
                </c:pt>
                <c:pt idx="2327">
                  <c:v>0</c:v>
                </c:pt>
                <c:pt idx="2328">
                  <c:v>0</c:v>
                </c:pt>
                <c:pt idx="2329">
                  <c:v>0</c:v>
                </c:pt>
                <c:pt idx="2330">
                  <c:v>5.5555599999999997E-2</c:v>
                </c:pt>
                <c:pt idx="2331">
                  <c:v>0</c:v>
                </c:pt>
                <c:pt idx="2332">
                  <c:v>0</c:v>
                </c:pt>
                <c:pt idx="2333">
                  <c:v>0</c:v>
                </c:pt>
                <c:pt idx="2334">
                  <c:v>0</c:v>
                </c:pt>
                <c:pt idx="2335">
                  <c:v>0</c:v>
                </c:pt>
                <c:pt idx="2336">
                  <c:v>0</c:v>
                </c:pt>
                <c:pt idx="2337">
                  <c:v>0</c:v>
                </c:pt>
                <c:pt idx="2338">
                  <c:v>0</c:v>
                </c:pt>
                <c:pt idx="2339">
                  <c:v>0</c:v>
                </c:pt>
                <c:pt idx="2340">
                  <c:v>0</c:v>
                </c:pt>
                <c:pt idx="2341">
                  <c:v>0</c:v>
                </c:pt>
                <c:pt idx="2342">
                  <c:v>0</c:v>
                </c:pt>
                <c:pt idx="2343">
                  <c:v>0</c:v>
                </c:pt>
                <c:pt idx="2344">
                  <c:v>0</c:v>
                </c:pt>
                <c:pt idx="2345">
                  <c:v>0</c:v>
                </c:pt>
                <c:pt idx="2346">
                  <c:v>0</c:v>
                </c:pt>
                <c:pt idx="2347">
                  <c:v>0</c:v>
                </c:pt>
                <c:pt idx="2348">
                  <c:v>0</c:v>
                </c:pt>
                <c:pt idx="2349">
                  <c:v>0</c:v>
                </c:pt>
                <c:pt idx="2350">
                  <c:v>0</c:v>
                </c:pt>
                <c:pt idx="2351">
                  <c:v>0</c:v>
                </c:pt>
                <c:pt idx="2352">
                  <c:v>0</c:v>
                </c:pt>
                <c:pt idx="2353">
                  <c:v>0</c:v>
                </c:pt>
                <c:pt idx="2354">
                  <c:v>0</c:v>
                </c:pt>
                <c:pt idx="2355">
                  <c:v>0</c:v>
                </c:pt>
                <c:pt idx="2356">
                  <c:v>0</c:v>
                </c:pt>
                <c:pt idx="2357">
                  <c:v>0</c:v>
                </c:pt>
                <c:pt idx="2358">
                  <c:v>7.6923099999999994E-2</c:v>
                </c:pt>
                <c:pt idx="2359">
                  <c:v>0.13333329999999999</c:v>
                </c:pt>
                <c:pt idx="2360">
                  <c:v>0.1111111</c:v>
                </c:pt>
                <c:pt idx="2361">
                  <c:v>0</c:v>
                </c:pt>
                <c:pt idx="2362">
                  <c:v>0</c:v>
                </c:pt>
                <c:pt idx="2363">
                  <c:v>0</c:v>
                </c:pt>
                <c:pt idx="2364">
                  <c:v>0</c:v>
                </c:pt>
                <c:pt idx="2365">
                  <c:v>0</c:v>
                </c:pt>
                <c:pt idx="2366">
                  <c:v>0</c:v>
                </c:pt>
                <c:pt idx="2367">
                  <c:v>0</c:v>
                </c:pt>
                <c:pt idx="2368">
                  <c:v>0</c:v>
                </c:pt>
                <c:pt idx="2369">
                  <c:v>0</c:v>
                </c:pt>
                <c:pt idx="2370">
                  <c:v>0</c:v>
                </c:pt>
                <c:pt idx="2371">
                  <c:v>0</c:v>
                </c:pt>
                <c:pt idx="2372">
                  <c:v>0</c:v>
                </c:pt>
                <c:pt idx="2373">
                  <c:v>0</c:v>
                </c:pt>
                <c:pt idx="2374">
                  <c:v>0</c:v>
                </c:pt>
                <c:pt idx="2375">
                  <c:v>0</c:v>
                </c:pt>
                <c:pt idx="2376">
                  <c:v>0</c:v>
                </c:pt>
                <c:pt idx="2377">
                  <c:v>0</c:v>
                </c:pt>
                <c:pt idx="2378">
                  <c:v>0</c:v>
                </c:pt>
                <c:pt idx="2379">
                  <c:v>0</c:v>
                </c:pt>
                <c:pt idx="2380">
                  <c:v>4.3478299999999998E-2</c:v>
                </c:pt>
                <c:pt idx="2381">
                  <c:v>2.9411799999999998E-2</c:v>
                </c:pt>
                <c:pt idx="2382">
                  <c:v>9.8039200000000007E-2</c:v>
                </c:pt>
                <c:pt idx="2383">
                  <c:v>0</c:v>
                </c:pt>
                <c:pt idx="2384">
                  <c:v>0</c:v>
                </c:pt>
                <c:pt idx="2385">
                  <c:v>0</c:v>
                </c:pt>
                <c:pt idx="2386">
                  <c:v>0.14285709999999999</c:v>
                </c:pt>
                <c:pt idx="2387">
                  <c:v>0</c:v>
                </c:pt>
                <c:pt idx="2388">
                  <c:v>0.1</c:v>
                </c:pt>
                <c:pt idx="2389">
                  <c:v>0</c:v>
                </c:pt>
                <c:pt idx="2390">
                  <c:v>0</c:v>
                </c:pt>
                <c:pt idx="2391">
                  <c:v>0</c:v>
                </c:pt>
                <c:pt idx="2392">
                  <c:v>0</c:v>
                </c:pt>
                <c:pt idx="2393">
                  <c:v>0</c:v>
                </c:pt>
                <c:pt idx="2394">
                  <c:v>0</c:v>
                </c:pt>
                <c:pt idx="2395">
                  <c:v>0</c:v>
                </c:pt>
                <c:pt idx="2396">
                  <c:v>0</c:v>
                </c:pt>
                <c:pt idx="2397">
                  <c:v>0</c:v>
                </c:pt>
                <c:pt idx="2398">
                  <c:v>0</c:v>
                </c:pt>
                <c:pt idx="2399">
                  <c:v>0</c:v>
                </c:pt>
                <c:pt idx="2400">
                  <c:v>0.1</c:v>
                </c:pt>
                <c:pt idx="2401">
                  <c:v>0</c:v>
                </c:pt>
                <c:pt idx="2402">
                  <c:v>0</c:v>
                </c:pt>
                <c:pt idx="2403">
                  <c:v>0</c:v>
                </c:pt>
                <c:pt idx="2404">
                  <c:v>0</c:v>
                </c:pt>
                <c:pt idx="2405">
                  <c:v>0.125</c:v>
                </c:pt>
                <c:pt idx="2406">
                  <c:v>0</c:v>
                </c:pt>
                <c:pt idx="2407">
                  <c:v>0</c:v>
                </c:pt>
                <c:pt idx="2408">
                  <c:v>0</c:v>
                </c:pt>
                <c:pt idx="2409">
                  <c:v>0</c:v>
                </c:pt>
                <c:pt idx="2410">
                  <c:v>0</c:v>
                </c:pt>
                <c:pt idx="2411">
                  <c:v>0</c:v>
                </c:pt>
                <c:pt idx="2412">
                  <c:v>0</c:v>
                </c:pt>
                <c:pt idx="2413">
                  <c:v>0</c:v>
                </c:pt>
                <c:pt idx="2414">
                  <c:v>0</c:v>
                </c:pt>
                <c:pt idx="2415">
                  <c:v>0</c:v>
                </c:pt>
                <c:pt idx="2416">
                  <c:v>0</c:v>
                </c:pt>
                <c:pt idx="2417">
                  <c:v>0</c:v>
                </c:pt>
                <c:pt idx="2418">
                  <c:v>0</c:v>
                </c:pt>
                <c:pt idx="2419">
                  <c:v>0</c:v>
                </c:pt>
                <c:pt idx="2420">
                  <c:v>0</c:v>
                </c:pt>
                <c:pt idx="2421">
                  <c:v>0</c:v>
                </c:pt>
                <c:pt idx="2422">
                  <c:v>0</c:v>
                </c:pt>
                <c:pt idx="2423">
                  <c:v>9.0909100000000007E-2</c:v>
                </c:pt>
                <c:pt idx="2424">
                  <c:v>0</c:v>
                </c:pt>
                <c:pt idx="2425">
                  <c:v>0</c:v>
                </c:pt>
                <c:pt idx="2426">
                  <c:v>0</c:v>
                </c:pt>
                <c:pt idx="2427">
                  <c:v>0</c:v>
                </c:pt>
                <c:pt idx="2428">
                  <c:v>0</c:v>
                </c:pt>
                <c:pt idx="2429">
                  <c:v>0</c:v>
                </c:pt>
                <c:pt idx="2430">
                  <c:v>0</c:v>
                </c:pt>
                <c:pt idx="2431">
                  <c:v>0</c:v>
                </c:pt>
                <c:pt idx="2432">
                  <c:v>0</c:v>
                </c:pt>
                <c:pt idx="2433">
                  <c:v>0</c:v>
                </c:pt>
                <c:pt idx="2434">
                  <c:v>0</c:v>
                </c:pt>
                <c:pt idx="2435">
                  <c:v>0</c:v>
                </c:pt>
                <c:pt idx="2436">
                  <c:v>0</c:v>
                </c:pt>
                <c:pt idx="2437">
                  <c:v>0</c:v>
                </c:pt>
                <c:pt idx="2438">
                  <c:v>0</c:v>
                </c:pt>
                <c:pt idx="2439">
                  <c:v>0</c:v>
                </c:pt>
                <c:pt idx="2440">
                  <c:v>0</c:v>
                </c:pt>
                <c:pt idx="2441">
                  <c:v>0</c:v>
                </c:pt>
                <c:pt idx="2442">
                  <c:v>0</c:v>
                </c:pt>
                <c:pt idx="2443">
                  <c:v>0</c:v>
                </c:pt>
                <c:pt idx="2444">
                  <c:v>0</c:v>
                </c:pt>
                <c:pt idx="2445">
                  <c:v>0</c:v>
                </c:pt>
                <c:pt idx="2446">
                  <c:v>0</c:v>
                </c:pt>
                <c:pt idx="2447">
                  <c:v>0</c:v>
                </c:pt>
                <c:pt idx="2448">
                  <c:v>0</c:v>
                </c:pt>
                <c:pt idx="2449">
                  <c:v>0</c:v>
                </c:pt>
                <c:pt idx="2450">
                  <c:v>0</c:v>
                </c:pt>
                <c:pt idx="2451">
                  <c:v>0</c:v>
                </c:pt>
                <c:pt idx="2452">
                  <c:v>0</c:v>
                </c:pt>
                <c:pt idx="2453">
                  <c:v>0</c:v>
                </c:pt>
                <c:pt idx="2454">
                  <c:v>0</c:v>
                </c:pt>
                <c:pt idx="2455">
                  <c:v>0</c:v>
                </c:pt>
                <c:pt idx="2456">
                  <c:v>2.63158E-2</c:v>
                </c:pt>
                <c:pt idx="2457">
                  <c:v>0</c:v>
                </c:pt>
                <c:pt idx="2458">
                  <c:v>5.6603800000000003E-2</c:v>
                </c:pt>
                <c:pt idx="2459">
                  <c:v>0</c:v>
                </c:pt>
                <c:pt idx="2460">
                  <c:v>0</c:v>
                </c:pt>
                <c:pt idx="2461">
                  <c:v>0</c:v>
                </c:pt>
                <c:pt idx="2462">
                  <c:v>0</c:v>
                </c:pt>
                <c:pt idx="2463">
                  <c:v>0</c:v>
                </c:pt>
                <c:pt idx="2464">
                  <c:v>0</c:v>
                </c:pt>
                <c:pt idx="2465">
                  <c:v>0</c:v>
                </c:pt>
                <c:pt idx="2466">
                  <c:v>0.1</c:v>
                </c:pt>
                <c:pt idx="2467">
                  <c:v>0</c:v>
                </c:pt>
                <c:pt idx="2468">
                  <c:v>0</c:v>
                </c:pt>
                <c:pt idx="2469">
                  <c:v>0.1</c:v>
                </c:pt>
                <c:pt idx="2470">
                  <c:v>0</c:v>
                </c:pt>
                <c:pt idx="2471">
                  <c:v>0</c:v>
                </c:pt>
                <c:pt idx="2472">
                  <c:v>0</c:v>
                </c:pt>
                <c:pt idx="2473">
                  <c:v>0</c:v>
                </c:pt>
                <c:pt idx="2474">
                  <c:v>0</c:v>
                </c:pt>
                <c:pt idx="2475">
                  <c:v>0</c:v>
                </c:pt>
                <c:pt idx="2476">
                  <c:v>0</c:v>
                </c:pt>
                <c:pt idx="2477">
                  <c:v>0</c:v>
                </c:pt>
                <c:pt idx="2478">
                  <c:v>0</c:v>
                </c:pt>
                <c:pt idx="2479">
                  <c:v>0</c:v>
                </c:pt>
                <c:pt idx="2480">
                  <c:v>0</c:v>
                </c:pt>
                <c:pt idx="2481">
                  <c:v>0</c:v>
                </c:pt>
                <c:pt idx="2482">
                  <c:v>0</c:v>
                </c:pt>
                <c:pt idx="2483">
                  <c:v>0</c:v>
                </c:pt>
                <c:pt idx="2484">
                  <c:v>0</c:v>
                </c:pt>
                <c:pt idx="2485">
                  <c:v>0</c:v>
                </c:pt>
                <c:pt idx="2486">
                  <c:v>0</c:v>
                </c:pt>
                <c:pt idx="2487">
                  <c:v>0</c:v>
                </c:pt>
                <c:pt idx="2488">
                  <c:v>0</c:v>
                </c:pt>
                <c:pt idx="2489">
                  <c:v>0</c:v>
                </c:pt>
                <c:pt idx="2490">
                  <c:v>0</c:v>
                </c:pt>
                <c:pt idx="2491">
                  <c:v>0</c:v>
                </c:pt>
                <c:pt idx="2492">
                  <c:v>0</c:v>
                </c:pt>
                <c:pt idx="2493">
                  <c:v>0</c:v>
                </c:pt>
                <c:pt idx="2494">
                  <c:v>0</c:v>
                </c:pt>
                <c:pt idx="2495">
                  <c:v>0</c:v>
                </c:pt>
                <c:pt idx="2496">
                  <c:v>0</c:v>
                </c:pt>
                <c:pt idx="2497">
                  <c:v>0</c:v>
                </c:pt>
                <c:pt idx="2498">
                  <c:v>0</c:v>
                </c:pt>
                <c:pt idx="2499">
                  <c:v>0</c:v>
                </c:pt>
                <c:pt idx="2500">
                  <c:v>0</c:v>
                </c:pt>
                <c:pt idx="2501">
                  <c:v>0</c:v>
                </c:pt>
                <c:pt idx="2502">
                  <c:v>0</c:v>
                </c:pt>
                <c:pt idx="2503">
                  <c:v>0</c:v>
                </c:pt>
                <c:pt idx="2504">
                  <c:v>0</c:v>
                </c:pt>
                <c:pt idx="2505">
                  <c:v>0</c:v>
                </c:pt>
                <c:pt idx="2506">
                  <c:v>0</c:v>
                </c:pt>
                <c:pt idx="2507">
                  <c:v>0</c:v>
                </c:pt>
                <c:pt idx="2508">
                  <c:v>0</c:v>
                </c:pt>
                <c:pt idx="2509">
                  <c:v>0</c:v>
                </c:pt>
                <c:pt idx="2510">
                  <c:v>0</c:v>
                </c:pt>
                <c:pt idx="2511">
                  <c:v>0</c:v>
                </c:pt>
                <c:pt idx="2512">
                  <c:v>2.3529399999999999E-2</c:v>
                </c:pt>
                <c:pt idx="2513">
                  <c:v>0</c:v>
                </c:pt>
                <c:pt idx="2514">
                  <c:v>0</c:v>
                </c:pt>
                <c:pt idx="2515">
                  <c:v>0</c:v>
                </c:pt>
                <c:pt idx="2516">
                  <c:v>0</c:v>
                </c:pt>
                <c:pt idx="2517">
                  <c:v>0</c:v>
                </c:pt>
                <c:pt idx="2518">
                  <c:v>0</c:v>
                </c:pt>
                <c:pt idx="2519">
                  <c:v>0</c:v>
                </c:pt>
                <c:pt idx="2520">
                  <c:v>0</c:v>
                </c:pt>
                <c:pt idx="2521">
                  <c:v>0</c:v>
                </c:pt>
                <c:pt idx="2522">
                  <c:v>0</c:v>
                </c:pt>
                <c:pt idx="2523">
                  <c:v>0</c:v>
                </c:pt>
                <c:pt idx="2524">
                  <c:v>0</c:v>
                </c:pt>
                <c:pt idx="2525">
                  <c:v>0</c:v>
                </c:pt>
                <c:pt idx="2526">
                  <c:v>0</c:v>
                </c:pt>
                <c:pt idx="2527">
                  <c:v>5.5555599999999997E-2</c:v>
                </c:pt>
                <c:pt idx="2528">
                  <c:v>0</c:v>
                </c:pt>
                <c:pt idx="2529">
                  <c:v>0</c:v>
                </c:pt>
                <c:pt idx="2530">
                  <c:v>2.9411799999999998E-2</c:v>
                </c:pt>
                <c:pt idx="2531">
                  <c:v>2.7026999999999999E-2</c:v>
                </c:pt>
                <c:pt idx="2532">
                  <c:v>0</c:v>
                </c:pt>
                <c:pt idx="2533">
                  <c:v>0</c:v>
                </c:pt>
                <c:pt idx="2534">
                  <c:v>0</c:v>
                </c:pt>
                <c:pt idx="2535">
                  <c:v>0</c:v>
                </c:pt>
                <c:pt idx="2536">
                  <c:v>0.1142857</c:v>
                </c:pt>
                <c:pt idx="2537">
                  <c:v>2.1201399999999999E-2</c:v>
                </c:pt>
                <c:pt idx="2538">
                  <c:v>0</c:v>
                </c:pt>
                <c:pt idx="2539">
                  <c:v>0</c:v>
                </c:pt>
                <c:pt idx="2540">
                  <c:v>0</c:v>
                </c:pt>
                <c:pt idx="2541">
                  <c:v>0</c:v>
                </c:pt>
                <c:pt idx="2542">
                  <c:v>0</c:v>
                </c:pt>
                <c:pt idx="2543">
                  <c:v>0</c:v>
                </c:pt>
                <c:pt idx="2544">
                  <c:v>8.3333299999999999E-2</c:v>
                </c:pt>
                <c:pt idx="2545">
                  <c:v>0</c:v>
                </c:pt>
                <c:pt idx="2546">
                  <c:v>0</c:v>
                </c:pt>
                <c:pt idx="2547">
                  <c:v>0</c:v>
                </c:pt>
                <c:pt idx="2548">
                  <c:v>0</c:v>
                </c:pt>
                <c:pt idx="2549">
                  <c:v>0</c:v>
                </c:pt>
                <c:pt idx="2550">
                  <c:v>0</c:v>
                </c:pt>
                <c:pt idx="2551">
                  <c:v>0</c:v>
                </c:pt>
                <c:pt idx="2552">
                  <c:v>0</c:v>
                </c:pt>
                <c:pt idx="2553">
                  <c:v>0</c:v>
                </c:pt>
                <c:pt idx="2554">
                  <c:v>0</c:v>
                </c:pt>
                <c:pt idx="2555">
                  <c:v>0</c:v>
                </c:pt>
                <c:pt idx="2556">
                  <c:v>0</c:v>
                </c:pt>
                <c:pt idx="2557">
                  <c:v>0</c:v>
                </c:pt>
                <c:pt idx="2558">
                  <c:v>0</c:v>
                </c:pt>
                <c:pt idx="2559">
                  <c:v>0</c:v>
                </c:pt>
                <c:pt idx="2560">
                  <c:v>0</c:v>
                </c:pt>
                <c:pt idx="2561">
                  <c:v>0</c:v>
                </c:pt>
                <c:pt idx="2562">
                  <c:v>0</c:v>
                </c:pt>
                <c:pt idx="2563">
                  <c:v>0</c:v>
                </c:pt>
                <c:pt idx="2564">
                  <c:v>0</c:v>
                </c:pt>
                <c:pt idx="2565">
                  <c:v>0</c:v>
                </c:pt>
                <c:pt idx="2566">
                  <c:v>0</c:v>
                </c:pt>
                <c:pt idx="2567">
                  <c:v>0</c:v>
                </c:pt>
                <c:pt idx="2568">
                  <c:v>0</c:v>
                </c:pt>
                <c:pt idx="2569">
                  <c:v>4.7619000000000002E-2</c:v>
                </c:pt>
                <c:pt idx="2570">
                  <c:v>0</c:v>
                </c:pt>
                <c:pt idx="2571">
                  <c:v>0</c:v>
                </c:pt>
                <c:pt idx="2572">
                  <c:v>0</c:v>
                </c:pt>
                <c:pt idx="2573">
                  <c:v>0</c:v>
                </c:pt>
                <c:pt idx="2574">
                  <c:v>7.1428599999999995E-2</c:v>
                </c:pt>
                <c:pt idx="2575">
                  <c:v>6.6666699999999995E-2</c:v>
                </c:pt>
                <c:pt idx="2576">
                  <c:v>0.14516129999999999</c:v>
                </c:pt>
                <c:pt idx="2577">
                  <c:v>0</c:v>
                </c:pt>
                <c:pt idx="2578">
                  <c:v>0</c:v>
                </c:pt>
                <c:pt idx="2579">
                  <c:v>0</c:v>
                </c:pt>
                <c:pt idx="2580">
                  <c:v>0</c:v>
                </c:pt>
                <c:pt idx="2581">
                  <c:v>0</c:v>
                </c:pt>
                <c:pt idx="2582">
                  <c:v>0</c:v>
                </c:pt>
                <c:pt idx="2583">
                  <c:v>0</c:v>
                </c:pt>
                <c:pt idx="2584">
                  <c:v>0</c:v>
                </c:pt>
                <c:pt idx="2585">
                  <c:v>0.1111111</c:v>
                </c:pt>
                <c:pt idx="2586">
                  <c:v>0</c:v>
                </c:pt>
                <c:pt idx="2587">
                  <c:v>0</c:v>
                </c:pt>
                <c:pt idx="2588">
                  <c:v>0</c:v>
                </c:pt>
                <c:pt idx="2589">
                  <c:v>0.05</c:v>
                </c:pt>
                <c:pt idx="2590">
                  <c:v>0</c:v>
                </c:pt>
                <c:pt idx="2591">
                  <c:v>0</c:v>
                </c:pt>
                <c:pt idx="2592">
                  <c:v>0</c:v>
                </c:pt>
                <c:pt idx="2593">
                  <c:v>0.125</c:v>
                </c:pt>
                <c:pt idx="2594">
                  <c:v>0</c:v>
                </c:pt>
                <c:pt idx="2595">
                  <c:v>8.3333299999999999E-2</c:v>
                </c:pt>
                <c:pt idx="2596">
                  <c:v>0</c:v>
                </c:pt>
                <c:pt idx="2597">
                  <c:v>0</c:v>
                </c:pt>
                <c:pt idx="2598">
                  <c:v>0</c:v>
                </c:pt>
                <c:pt idx="2599">
                  <c:v>6.6666699999999995E-2</c:v>
                </c:pt>
                <c:pt idx="2600">
                  <c:v>6.25E-2</c:v>
                </c:pt>
                <c:pt idx="2601">
                  <c:v>5.8823500000000001E-2</c:v>
                </c:pt>
                <c:pt idx="2602">
                  <c:v>7.8947400000000001E-2</c:v>
                </c:pt>
                <c:pt idx="2603">
                  <c:v>0.1186441</c:v>
                </c:pt>
                <c:pt idx="2604">
                  <c:v>0</c:v>
                </c:pt>
                <c:pt idx="2605">
                  <c:v>0</c:v>
                </c:pt>
                <c:pt idx="2606">
                  <c:v>0</c:v>
                </c:pt>
                <c:pt idx="2607">
                  <c:v>0</c:v>
                </c:pt>
                <c:pt idx="2608">
                  <c:v>0</c:v>
                </c:pt>
                <c:pt idx="2609">
                  <c:v>0</c:v>
                </c:pt>
                <c:pt idx="2610">
                  <c:v>0</c:v>
                </c:pt>
                <c:pt idx="2611">
                  <c:v>0</c:v>
                </c:pt>
                <c:pt idx="2612">
                  <c:v>0</c:v>
                </c:pt>
                <c:pt idx="2613">
                  <c:v>0</c:v>
                </c:pt>
                <c:pt idx="2614">
                  <c:v>0</c:v>
                </c:pt>
                <c:pt idx="2615">
                  <c:v>0</c:v>
                </c:pt>
                <c:pt idx="2616">
                  <c:v>0</c:v>
                </c:pt>
                <c:pt idx="2617">
                  <c:v>0</c:v>
                </c:pt>
                <c:pt idx="2618">
                  <c:v>6.6666699999999995E-2</c:v>
                </c:pt>
                <c:pt idx="2619">
                  <c:v>0</c:v>
                </c:pt>
                <c:pt idx="2620">
                  <c:v>0</c:v>
                </c:pt>
                <c:pt idx="2621">
                  <c:v>0</c:v>
                </c:pt>
                <c:pt idx="2622">
                  <c:v>0</c:v>
                </c:pt>
                <c:pt idx="2623">
                  <c:v>0</c:v>
                </c:pt>
                <c:pt idx="2624">
                  <c:v>0</c:v>
                </c:pt>
                <c:pt idx="2625">
                  <c:v>0</c:v>
                </c:pt>
                <c:pt idx="2626">
                  <c:v>0</c:v>
                </c:pt>
                <c:pt idx="2627">
                  <c:v>0</c:v>
                </c:pt>
                <c:pt idx="2628">
                  <c:v>9.5238100000000006E-2</c:v>
                </c:pt>
                <c:pt idx="2629">
                  <c:v>0</c:v>
                </c:pt>
                <c:pt idx="2630">
                  <c:v>0</c:v>
                </c:pt>
                <c:pt idx="2631">
                  <c:v>0</c:v>
                </c:pt>
                <c:pt idx="2632">
                  <c:v>0</c:v>
                </c:pt>
                <c:pt idx="2633">
                  <c:v>0</c:v>
                </c:pt>
                <c:pt idx="2634">
                  <c:v>0.125</c:v>
                </c:pt>
                <c:pt idx="2635">
                  <c:v>0.14634150000000001</c:v>
                </c:pt>
                <c:pt idx="2636">
                  <c:v>0</c:v>
                </c:pt>
                <c:pt idx="2637">
                  <c:v>0</c:v>
                </c:pt>
                <c:pt idx="2638">
                  <c:v>0</c:v>
                </c:pt>
                <c:pt idx="2639">
                  <c:v>0</c:v>
                </c:pt>
                <c:pt idx="2640">
                  <c:v>0</c:v>
                </c:pt>
                <c:pt idx="2641">
                  <c:v>0</c:v>
                </c:pt>
                <c:pt idx="2642">
                  <c:v>0</c:v>
                </c:pt>
                <c:pt idx="2643">
                  <c:v>0</c:v>
                </c:pt>
                <c:pt idx="2644">
                  <c:v>0</c:v>
                </c:pt>
                <c:pt idx="2645">
                  <c:v>0</c:v>
                </c:pt>
                <c:pt idx="2646">
                  <c:v>0</c:v>
                </c:pt>
                <c:pt idx="2647">
                  <c:v>0</c:v>
                </c:pt>
                <c:pt idx="2648">
                  <c:v>0</c:v>
                </c:pt>
                <c:pt idx="2649">
                  <c:v>0</c:v>
                </c:pt>
                <c:pt idx="2650">
                  <c:v>0</c:v>
                </c:pt>
                <c:pt idx="2651">
                  <c:v>0</c:v>
                </c:pt>
                <c:pt idx="2652">
                  <c:v>0</c:v>
                </c:pt>
                <c:pt idx="2653">
                  <c:v>0</c:v>
                </c:pt>
                <c:pt idx="2654">
                  <c:v>0</c:v>
                </c:pt>
                <c:pt idx="2655">
                  <c:v>0</c:v>
                </c:pt>
                <c:pt idx="2656">
                  <c:v>0</c:v>
                </c:pt>
                <c:pt idx="2657">
                  <c:v>5.8823500000000001E-2</c:v>
                </c:pt>
                <c:pt idx="2658">
                  <c:v>0</c:v>
                </c:pt>
                <c:pt idx="2659">
                  <c:v>0</c:v>
                </c:pt>
                <c:pt idx="2660">
                  <c:v>0</c:v>
                </c:pt>
                <c:pt idx="2661">
                  <c:v>0</c:v>
                </c:pt>
                <c:pt idx="2662">
                  <c:v>0</c:v>
                </c:pt>
                <c:pt idx="2663">
                  <c:v>0</c:v>
                </c:pt>
                <c:pt idx="2664">
                  <c:v>0</c:v>
                </c:pt>
                <c:pt idx="2665">
                  <c:v>0</c:v>
                </c:pt>
                <c:pt idx="2666">
                  <c:v>0</c:v>
                </c:pt>
                <c:pt idx="2667">
                  <c:v>0</c:v>
                </c:pt>
                <c:pt idx="2668">
                  <c:v>0</c:v>
                </c:pt>
                <c:pt idx="2669">
                  <c:v>0.1111111</c:v>
                </c:pt>
                <c:pt idx="2670">
                  <c:v>0</c:v>
                </c:pt>
                <c:pt idx="2671">
                  <c:v>0</c:v>
                </c:pt>
                <c:pt idx="2672">
                  <c:v>0.1111111</c:v>
                </c:pt>
                <c:pt idx="2673">
                  <c:v>0</c:v>
                </c:pt>
                <c:pt idx="2674">
                  <c:v>0</c:v>
                </c:pt>
                <c:pt idx="2675">
                  <c:v>5.8823500000000001E-2</c:v>
                </c:pt>
                <c:pt idx="2676">
                  <c:v>5.4054100000000001E-2</c:v>
                </c:pt>
                <c:pt idx="2677">
                  <c:v>0</c:v>
                </c:pt>
                <c:pt idx="2678">
                  <c:v>0</c:v>
                </c:pt>
                <c:pt idx="2679">
                  <c:v>0</c:v>
                </c:pt>
                <c:pt idx="2680">
                  <c:v>0</c:v>
                </c:pt>
                <c:pt idx="2681">
                  <c:v>6.9387799999999999E-2</c:v>
                </c:pt>
                <c:pt idx="2682">
                  <c:v>0</c:v>
                </c:pt>
                <c:pt idx="2683">
                  <c:v>0</c:v>
                </c:pt>
                <c:pt idx="2684">
                  <c:v>0</c:v>
                </c:pt>
                <c:pt idx="2685">
                  <c:v>0</c:v>
                </c:pt>
                <c:pt idx="2686">
                  <c:v>0</c:v>
                </c:pt>
                <c:pt idx="2687">
                  <c:v>0</c:v>
                </c:pt>
                <c:pt idx="2688">
                  <c:v>0</c:v>
                </c:pt>
                <c:pt idx="2689">
                  <c:v>0.1666667</c:v>
                </c:pt>
                <c:pt idx="2690">
                  <c:v>0</c:v>
                </c:pt>
                <c:pt idx="2691">
                  <c:v>0</c:v>
                </c:pt>
                <c:pt idx="2692">
                  <c:v>0</c:v>
                </c:pt>
                <c:pt idx="2693">
                  <c:v>0</c:v>
                </c:pt>
                <c:pt idx="2694">
                  <c:v>0</c:v>
                </c:pt>
                <c:pt idx="2695">
                  <c:v>0</c:v>
                </c:pt>
                <c:pt idx="2696">
                  <c:v>0</c:v>
                </c:pt>
                <c:pt idx="2697">
                  <c:v>0</c:v>
                </c:pt>
                <c:pt idx="2698">
                  <c:v>0</c:v>
                </c:pt>
                <c:pt idx="2699">
                  <c:v>0</c:v>
                </c:pt>
                <c:pt idx="2700">
                  <c:v>0</c:v>
                </c:pt>
                <c:pt idx="2701">
                  <c:v>0</c:v>
                </c:pt>
                <c:pt idx="2702">
                  <c:v>6.6666699999999995E-2</c:v>
                </c:pt>
                <c:pt idx="2703">
                  <c:v>0.04</c:v>
                </c:pt>
                <c:pt idx="2704">
                  <c:v>0</c:v>
                </c:pt>
                <c:pt idx="2705">
                  <c:v>0</c:v>
                </c:pt>
                <c:pt idx="2706">
                  <c:v>0</c:v>
                </c:pt>
                <c:pt idx="2707">
                  <c:v>0</c:v>
                </c:pt>
                <c:pt idx="2708">
                  <c:v>0</c:v>
                </c:pt>
                <c:pt idx="2709">
                  <c:v>0</c:v>
                </c:pt>
                <c:pt idx="2710">
                  <c:v>0</c:v>
                </c:pt>
                <c:pt idx="2711">
                  <c:v>0</c:v>
                </c:pt>
                <c:pt idx="2712">
                  <c:v>0</c:v>
                </c:pt>
                <c:pt idx="2713">
                  <c:v>0</c:v>
                </c:pt>
                <c:pt idx="2714">
                  <c:v>0</c:v>
                </c:pt>
                <c:pt idx="2715">
                  <c:v>0</c:v>
                </c:pt>
                <c:pt idx="2716">
                  <c:v>0</c:v>
                </c:pt>
                <c:pt idx="2717">
                  <c:v>0</c:v>
                </c:pt>
                <c:pt idx="2718">
                  <c:v>0</c:v>
                </c:pt>
                <c:pt idx="2719">
                  <c:v>7.1428599999999995E-2</c:v>
                </c:pt>
                <c:pt idx="2720">
                  <c:v>6.6666699999999995E-2</c:v>
                </c:pt>
                <c:pt idx="2721">
                  <c:v>0.1129032</c:v>
                </c:pt>
                <c:pt idx="2722">
                  <c:v>0</c:v>
                </c:pt>
                <c:pt idx="2723">
                  <c:v>0</c:v>
                </c:pt>
                <c:pt idx="2724">
                  <c:v>0</c:v>
                </c:pt>
                <c:pt idx="2725">
                  <c:v>0</c:v>
                </c:pt>
                <c:pt idx="2726">
                  <c:v>0</c:v>
                </c:pt>
                <c:pt idx="2727">
                  <c:v>0</c:v>
                </c:pt>
                <c:pt idx="2728">
                  <c:v>0</c:v>
                </c:pt>
                <c:pt idx="2729">
                  <c:v>0</c:v>
                </c:pt>
                <c:pt idx="2730">
                  <c:v>0</c:v>
                </c:pt>
                <c:pt idx="2731">
                  <c:v>0</c:v>
                </c:pt>
                <c:pt idx="2732">
                  <c:v>0</c:v>
                </c:pt>
                <c:pt idx="2733">
                  <c:v>0</c:v>
                </c:pt>
                <c:pt idx="2734">
                  <c:v>0.05</c:v>
                </c:pt>
                <c:pt idx="2735">
                  <c:v>0</c:v>
                </c:pt>
                <c:pt idx="2736">
                  <c:v>0</c:v>
                </c:pt>
                <c:pt idx="2737">
                  <c:v>0</c:v>
                </c:pt>
                <c:pt idx="2738">
                  <c:v>0.125</c:v>
                </c:pt>
                <c:pt idx="2739">
                  <c:v>0</c:v>
                </c:pt>
                <c:pt idx="2740">
                  <c:v>0</c:v>
                </c:pt>
                <c:pt idx="2741">
                  <c:v>0</c:v>
                </c:pt>
                <c:pt idx="2742">
                  <c:v>0</c:v>
                </c:pt>
                <c:pt idx="2743">
                  <c:v>0</c:v>
                </c:pt>
                <c:pt idx="2744">
                  <c:v>6.6666699999999995E-2</c:v>
                </c:pt>
                <c:pt idx="2745">
                  <c:v>6.25E-2</c:v>
                </c:pt>
                <c:pt idx="2746">
                  <c:v>0</c:v>
                </c:pt>
                <c:pt idx="2747">
                  <c:v>5.2631600000000001E-2</c:v>
                </c:pt>
                <c:pt idx="2748">
                  <c:v>8.4745799999999996E-2</c:v>
                </c:pt>
                <c:pt idx="2749">
                  <c:v>0</c:v>
                </c:pt>
                <c:pt idx="2750">
                  <c:v>0</c:v>
                </c:pt>
                <c:pt idx="2751">
                  <c:v>0</c:v>
                </c:pt>
                <c:pt idx="2752">
                  <c:v>0</c:v>
                </c:pt>
                <c:pt idx="2753">
                  <c:v>0</c:v>
                </c:pt>
                <c:pt idx="2754">
                  <c:v>0</c:v>
                </c:pt>
                <c:pt idx="2755">
                  <c:v>0</c:v>
                </c:pt>
                <c:pt idx="2756">
                  <c:v>0</c:v>
                </c:pt>
                <c:pt idx="2757">
                  <c:v>0</c:v>
                </c:pt>
                <c:pt idx="2758">
                  <c:v>0</c:v>
                </c:pt>
                <c:pt idx="2759">
                  <c:v>0</c:v>
                </c:pt>
                <c:pt idx="2760">
                  <c:v>0</c:v>
                </c:pt>
                <c:pt idx="2761">
                  <c:v>0</c:v>
                </c:pt>
                <c:pt idx="2762">
                  <c:v>0</c:v>
                </c:pt>
                <c:pt idx="2763">
                  <c:v>0</c:v>
                </c:pt>
                <c:pt idx="2764">
                  <c:v>0</c:v>
                </c:pt>
                <c:pt idx="2765">
                  <c:v>0</c:v>
                </c:pt>
                <c:pt idx="2766">
                  <c:v>0</c:v>
                </c:pt>
                <c:pt idx="2767">
                  <c:v>0</c:v>
                </c:pt>
                <c:pt idx="2768">
                  <c:v>0</c:v>
                </c:pt>
                <c:pt idx="2769">
                  <c:v>0.25</c:v>
                </c:pt>
                <c:pt idx="2770">
                  <c:v>0</c:v>
                </c:pt>
                <c:pt idx="2771">
                  <c:v>0</c:v>
                </c:pt>
                <c:pt idx="2772">
                  <c:v>0</c:v>
                </c:pt>
                <c:pt idx="2773">
                  <c:v>0</c:v>
                </c:pt>
                <c:pt idx="2774">
                  <c:v>0</c:v>
                </c:pt>
                <c:pt idx="2775">
                  <c:v>0</c:v>
                </c:pt>
                <c:pt idx="2776">
                  <c:v>0</c:v>
                </c:pt>
                <c:pt idx="2777">
                  <c:v>0</c:v>
                </c:pt>
                <c:pt idx="2778">
                  <c:v>0</c:v>
                </c:pt>
                <c:pt idx="2779">
                  <c:v>0.125</c:v>
                </c:pt>
                <c:pt idx="2780">
                  <c:v>7.3170700000000005E-2</c:v>
                </c:pt>
                <c:pt idx="2781">
                  <c:v>0</c:v>
                </c:pt>
                <c:pt idx="2782">
                  <c:v>0</c:v>
                </c:pt>
                <c:pt idx="2783">
                  <c:v>0</c:v>
                </c:pt>
                <c:pt idx="2784">
                  <c:v>0</c:v>
                </c:pt>
                <c:pt idx="2785">
                  <c:v>0</c:v>
                </c:pt>
                <c:pt idx="2786">
                  <c:v>0</c:v>
                </c:pt>
                <c:pt idx="2787">
                  <c:v>0</c:v>
                </c:pt>
                <c:pt idx="2788">
                  <c:v>0</c:v>
                </c:pt>
                <c:pt idx="2789">
                  <c:v>0</c:v>
                </c:pt>
                <c:pt idx="2790">
                  <c:v>0</c:v>
                </c:pt>
                <c:pt idx="2791">
                  <c:v>0</c:v>
                </c:pt>
                <c:pt idx="2792">
                  <c:v>0</c:v>
                </c:pt>
                <c:pt idx="2793">
                  <c:v>0</c:v>
                </c:pt>
                <c:pt idx="2794">
                  <c:v>0</c:v>
                </c:pt>
                <c:pt idx="2795">
                  <c:v>0</c:v>
                </c:pt>
                <c:pt idx="2796">
                  <c:v>0</c:v>
                </c:pt>
                <c:pt idx="2797">
                  <c:v>0</c:v>
                </c:pt>
                <c:pt idx="2798">
                  <c:v>0</c:v>
                </c:pt>
                <c:pt idx="2799">
                  <c:v>0</c:v>
                </c:pt>
                <c:pt idx="2800">
                  <c:v>0</c:v>
                </c:pt>
                <c:pt idx="2801">
                  <c:v>0</c:v>
                </c:pt>
                <c:pt idx="2802">
                  <c:v>0</c:v>
                </c:pt>
                <c:pt idx="2803">
                  <c:v>0</c:v>
                </c:pt>
                <c:pt idx="2804">
                  <c:v>0</c:v>
                </c:pt>
                <c:pt idx="2805">
                  <c:v>0</c:v>
                </c:pt>
                <c:pt idx="2806">
                  <c:v>0</c:v>
                </c:pt>
                <c:pt idx="2807">
                  <c:v>0</c:v>
                </c:pt>
                <c:pt idx="2808">
                  <c:v>7.6923099999999994E-2</c:v>
                </c:pt>
                <c:pt idx="2809">
                  <c:v>0</c:v>
                </c:pt>
                <c:pt idx="2810">
                  <c:v>0</c:v>
                </c:pt>
                <c:pt idx="2811">
                  <c:v>0</c:v>
                </c:pt>
                <c:pt idx="2812">
                  <c:v>0</c:v>
                </c:pt>
                <c:pt idx="2813">
                  <c:v>0</c:v>
                </c:pt>
                <c:pt idx="2814">
                  <c:v>0</c:v>
                </c:pt>
                <c:pt idx="2815">
                  <c:v>0</c:v>
                </c:pt>
                <c:pt idx="2816">
                  <c:v>0</c:v>
                </c:pt>
                <c:pt idx="2817">
                  <c:v>0</c:v>
                </c:pt>
                <c:pt idx="2818">
                  <c:v>0</c:v>
                </c:pt>
                <c:pt idx="2819">
                  <c:v>0</c:v>
                </c:pt>
                <c:pt idx="2820">
                  <c:v>0</c:v>
                </c:pt>
                <c:pt idx="2821">
                  <c:v>0</c:v>
                </c:pt>
                <c:pt idx="2822">
                  <c:v>0</c:v>
                </c:pt>
                <c:pt idx="2823">
                  <c:v>0</c:v>
                </c:pt>
                <c:pt idx="2824">
                  <c:v>0</c:v>
                </c:pt>
                <c:pt idx="2825">
                  <c:v>0</c:v>
                </c:pt>
                <c:pt idx="2826">
                  <c:v>0</c:v>
                </c:pt>
                <c:pt idx="2827">
                  <c:v>0</c:v>
                </c:pt>
                <c:pt idx="2828">
                  <c:v>0</c:v>
                </c:pt>
                <c:pt idx="2829">
                  <c:v>0</c:v>
                </c:pt>
                <c:pt idx="2830">
                  <c:v>0</c:v>
                </c:pt>
                <c:pt idx="2831">
                  <c:v>0</c:v>
                </c:pt>
                <c:pt idx="2832">
                  <c:v>0</c:v>
                </c:pt>
                <c:pt idx="2833">
                  <c:v>0</c:v>
                </c:pt>
                <c:pt idx="2834">
                  <c:v>0</c:v>
                </c:pt>
                <c:pt idx="2835">
                  <c:v>0</c:v>
                </c:pt>
                <c:pt idx="2836">
                  <c:v>0</c:v>
                </c:pt>
                <c:pt idx="2837">
                  <c:v>0</c:v>
                </c:pt>
                <c:pt idx="2838">
                  <c:v>0</c:v>
                </c:pt>
                <c:pt idx="2839">
                  <c:v>0</c:v>
                </c:pt>
                <c:pt idx="2840">
                  <c:v>0</c:v>
                </c:pt>
                <c:pt idx="2841">
                  <c:v>0</c:v>
                </c:pt>
                <c:pt idx="2842">
                  <c:v>0</c:v>
                </c:pt>
                <c:pt idx="2843">
                  <c:v>0</c:v>
                </c:pt>
                <c:pt idx="2844">
                  <c:v>0.08</c:v>
                </c:pt>
                <c:pt idx="2845">
                  <c:v>0</c:v>
                </c:pt>
                <c:pt idx="2846">
                  <c:v>0</c:v>
                </c:pt>
                <c:pt idx="2847">
                  <c:v>0</c:v>
                </c:pt>
                <c:pt idx="2848">
                  <c:v>0</c:v>
                </c:pt>
                <c:pt idx="2849">
                  <c:v>0</c:v>
                </c:pt>
                <c:pt idx="2850">
                  <c:v>0</c:v>
                </c:pt>
                <c:pt idx="2851">
                  <c:v>0</c:v>
                </c:pt>
                <c:pt idx="2852">
                  <c:v>9.0909100000000007E-2</c:v>
                </c:pt>
                <c:pt idx="2853">
                  <c:v>0</c:v>
                </c:pt>
                <c:pt idx="2854">
                  <c:v>0</c:v>
                </c:pt>
                <c:pt idx="2855">
                  <c:v>8.3333299999999999E-2</c:v>
                </c:pt>
                <c:pt idx="2856">
                  <c:v>0</c:v>
                </c:pt>
                <c:pt idx="2857">
                  <c:v>0</c:v>
                </c:pt>
                <c:pt idx="2858">
                  <c:v>0</c:v>
                </c:pt>
                <c:pt idx="2859">
                  <c:v>0</c:v>
                </c:pt>
                <c:pt idx="2860">
                  <c:v>0</c:v>
                </c:pt>
                <c:pt idx="2861">
                  <c:v>0</c:v>
                </c:pt>
                <c:pt idx="2862">
                  <c:v>0</c:v>
                </c:pt>
                <c:pt idx="2863">
                  <c:v>0</c:v>
                </c:pt>
                <c:pt idx="2864">
                  <c:v>0.10344830000000001</c:v>
                </c:pt>
                <c:pt idx="2865">
                  <c:v>0</c:v>
                </c:pt>
                <c:pt idx="2866">
                  <c:v>0</c:v>
                </c:pt>
                <c:pt idx="2867">
                  <c:v>0</c:v>
                </c:pt>
                <c:pt idx="2868">
                  <c:v>0</c:v>
                </c:pt>
                <c:pt idx="2869">
                  <c:v>0</c:v>
                </c:pt>
                <c:pt idx="2870">
                  <c:v>0</c:v>
                </c:pt>
                <c:pt idx="2871">
                  <c:v>0</c:v>
                </c:pt>
                <c:pt idx="2872">
                  <c:v>8.6956500000000006E-2</c:v>
                </c:pt>
                <c:pt idx="2873">
                  <c:v>0</c:v>
                </c:pt>
                <c:pt idx="2874">
                  <c:v>0</c:v>
                </c:pt>
                <c:pt idx="2875">
                  <c:v>0</c:v>
                </c:pt>
                <c:pt idx="2876">
                  <c:v>0</c:v>
                </c:pt>
                <c:pt idx="2877">
                  <c:v>0</c:v>
                </c:pt>
                <c:pt idx="2878">
                  <c:v>0</c:v>
                </c:pt>
                <c:pt idx="2879">
                  <c:v>0</c:v>
                </c:pt>
                <c:pt idx="2880">
                  <c:v>0</c:v>
                </c:pt>
                <c:pt idx="2881">
                  <c:v>3.7037E-2</c:v>
                </c:pt>
                <c:pt idx="2882">
                  <c:v>0</c:v>
                </c:pt>
                <c:pt idx="2883">
                  <c:v>0</c:v>
                </c:pt>
                <c:pt idx="2884">
                  <c:v>0</c:v>
                </c:pt>
                <c:pt idx="2885">
                  <c:v>0</c:v>
                </c:pt>
                <c:pt idx="2886">
                  <c:v>0</c:v>
                </c:pt>
                <c:pt idx="2887">
                  <c:v>0</c:v>
                </c:pt>
                <c:pt idx="2888">
                  <c:v>0</c:v>
                </c:pt>
                <c:pt idx="2889">
                  <c:v>0</c:v>
                </c:pt>
                <c:pt idx="2890">
                  <c:v>4.5454500000000002E-2</c:v>
                </c:pt>
                <c:pt idx="2891">
                  <c:v>0.1111111</c:v>
                </c:pt>
                <c:pt idx="2892">
                  <c:v>0</c:v>
                </c:pt>
                <c:pt idx="2893">
                  <c:v>0</c:v>
                </c:pt>
                <c:pt idx="2894">
                  <c:v>0</c:v>
                </c:pt>
                <c:pt idx="2895">
                  <c:v>0</c:v>
                </c:pt>
                <c:pt idx="2896">
                  <c:v>0</c:v>
                </c:pt>
                <c:pt idx="2897">
                  <c:v>0</c:v>
                </c:pt>
                <c:pt idx="2898">
                  <c:v>0</c:v>
                </c:pt>
                <c:pt idx="2899">
                  <c:v>0</c:v>
                </c:pt>
                <c:pt idx="2900">
                  <c:v>7.6923099999999994E-2</c:v>
                </c:pt>
                <c:pt idx="2901">
                  <c:v>0</c:v>
                </c:pt>
                <c:pt idx="2902">
                  <c:v>0</c:v>
                </c:pt>
                <c:pt idx="2903">
                  <c:v>0</c:v>
                </c:pt>
                <c:pt idx="2904">
                  <c:v>0</c:v>
                </c:pt>
                <c:pt idx="2905">
                  <c:v>0</c:v>
                </c:pt>
                <c:pt idx="2906">
                  <c:v>0</c:v>
                </c:pt>
                <c:pt idx="2907">
                  <c:v>0</c:v>
                </c:pt>
                <c:pt idx="2908">
                  <c:v>0</c:v>
                </c:pt>
                <c:pt idx="2909">
                  <c:v>7.6923099999999994E-2</c:v>
                </c:pt>
                <c:pt idx="2910">
                  <c:v>0</c:v>
                </c:pt>
                <c:pt idx="2911">
                  <c:v>0</c:v>
                </c:pt>
                <c:pt idx="2912">
                  <c:v>0</c:v>
                </c:pt>
                <c:pt idx="2913">
                  <c:v>0</c:v>
                </c:pt>
                <c:pt idx="2914">
                  <c:v>8.3333299999999999E-2</c:v>
                </c:pt>
                <c:pt idx="2915">
                  <c:v>3.8216600000000003E-2</c:v>
                </c:pt>
                <c:pt idx="2916">
                  <c:v>3.77358E-2</c:v>
                </c:pt>
                <c:pt idx="2917">
                  <c:v>4.6729E-2</c:v>
                </c:pt>
                <c:pt idx="2918">
                  <c:v>2.5396800000000001E-2</c:v>
                </c:pt>
                <c:pt idx="2919">
                  <c:v>0</c:v>
                </c:pt>
                <c:pt idx="2920">
                  <c:v>0</c:v>
                </c:pt>
                <c:pt idx="2921">
                  <c:v>0</c:v>
                </c:pt>
                <c:pt idx="2922">
                  <c:v>0</c:v>
                </c:pt>
                <c:pt idx="2923">
                  <c:v>0</c:v>
                </c:pt>
                <c:pt idx="2924">
                  <c:v>0</c:v>
                </c:pt>
                <c:pt idx="2925">
                  <c:v>0</c:v>
                </c:pt>
                <c:pt idx="2926">
                  <c:v>0</c:v>
                </c:pt>
                <c:pt idx="2927">
                  <c:v>0</c:v>
                </c:pt>
                <c:pt idx="2928">
                  <c:v>0</c:v>
                </c:pt>
                <c:pt idx="2929">
                  <c:v>0</c:v>
                </c:pt>
                <c:pt idx="2930">
                  <c:v>9.3023300000000003E-2</c:v>
                </c:pt>
                <c:pt idx="2931">
                  <c:v>0</c:v>
                </c:pt>
                <c:pt idx="2932">
                  <c:v>0.14285709999999999</c:v>
                </c:pt>
                <c:pt idx="2933">
                  <c:v>0</c:v>
                </c:pt>
                <c:pt idx="2934">
                  <c:v>0</c:v>
                </c:pt>
                <c:pt idx="2935">
                  <c:v>0.1607143</c:v>
                </c:pt>
                <c:pt idx="2936">
                  <c:v>0.1578947</c:v>
                </c:pt>
                <c:pt idx="2937">
                  <c:v>0</c:v>
                </c:pt>
                <c:pt idx="2938">
                  <c:v>0</c:v>
                </c:pt>
                <c:pt idx="2939">
                  <c:v>0</c:v>
                </c:pt>
                <c:pt idx="2940">
                  <c:v>0</c:v>
                </c:pt>
                <c:pt idx="2941">
                  <c:v>0</c:v>
                </c:pt>
                <c:pt idx="2942">
                  <c:v>0</c:v>
                </c:pt>
                <c:pt idx="2943">
                  <c:v>0</c:v>
                </c:pt>
                <c:pt idx="2944">
                  <c:v>0.125</c:v>
                </c:pt>
                <c:pt idx="2945">
                  <c:v>0</c:v>
                </c:pt>
                <c:pt idx="2946">
                  <c:v>7.1428599999999995E-2</c:v>
                </c:pt>
                <c:pt idx="2947">
                  <c:v>3.8793099999999997E-2</c:v>
                </c:pt>
                <c:pt idx="2948">
                  <c:v>0</c:v>
                </c:pt>
                <c:pt idx="2949">
                  <c:v>0</c:v>
                </c:pt>
                <c:pt idx="2950">
                  <c:v>0</c:v>
                </c:pt>
                <c:pt idx="2951">
                  <c:v>0.1</c:v>
                </c:pt>
                <c:pt idx="2952">
                  <c:v>0</c:v>
                </c:pt>
                <c:pt idx="2953">
                  <c:v>0</c:v>
                </c:pt>
                <c:pt idx="2954">
                  <c:v>0</c:v>
                </c:pt>
                <c:pt idx="2955">
                  <c:v>0</c:v>
                </c:pt>
                <c:pt idx="2956">
                  <c:v>0</c:v>
                </c:pt>
                <c:pt idx="2957">
                  <c:v>0</c:v>
                </c:pt>
                <c:pt idx="2958">
                  <c:v>0</c:v>
                </c:pt>
                <c:pt idx="2959">
                  <c:v>0</c:v>
                </c:pt>
                <c:pt idx="2960">
                  <c:v>0</c:v>
                </c:pt>
                <c:pt idx="2961">
                  <c:v>0</c:v>
                </c:pt>
                <c:pt idx="2962">
                  <c:v>0</c:v>
                </c:pt>
                <c:pt idx="2963">
                  <c:v>0</c:v>
                </c:pt>
                <c:pt idx="2964">
                  <c:v>0</c:v>
                </c:pt>
                <c:pt idx="2965">
                  <c:v>0</c:v>
                </c:pt>
                <c:pt idx="2966">
                  <c:v>0</c:v>
                </c:pt>
                <c:pt idx="2967">
                  <c:v>0</c:v>
                </c:pt>
                <c:pt idx="2968">
                  <c:v>0</c:v>
                </c:pt>
                <c:pt idx="2969">
                  <c:v>0</c:v>
                </c:pt>
                <c:pt idx="2970">
                  <c:v>0</c:v>
                </c:pt>
                <c:pt idx="2971">
                  <c:v>0</c:v>
                </c:pt>
                <c:pt idx="2972">
                  <c:v>0</c:v>
                </c:pt>
                <c:pt idx="2973">
                  <c:v>0</c:v>
                </c:pt>
                <c:pt idx="2974">
                  <c:v>0</c:v>
                </c:pt>
                <c:pt idx="2975">
                  <c:v>0</c:v>
                </c:pt>
                <c:pt idx="2976">
                  <c:v>0</c:v>
                </c:pt>
                <c:pt idx="2977">
                  <c:v>0</c:v>
                </c:pt>
                <c:pt idx="2978">
                  <c:v>0</c:v>
                </c:pt>
                <c:pt idx="2979">
                  <c:v>0</c:v>
                </c:pt>
                <c:pt idx="2980">
                  <c:v>0</c:v>
                </c:pt>
                <c:pt idx="2981">
                  <c:v>0</c:v>
                </c:pt>
                <c:pt idx="2982">
                  <c:v>0.15384619999999999</c:v>
                </c:pt>
                <c:pt idx="2983">
                  <c:v>0</c:v>
                </c:pt>
                <c:pt idx="2984">
                  <c:v>0</c:v>
                </c:pt>
                <c:pt idx="2985">
                  <c:v>0</c:v>
                </c:pt>
                <c:pt idx="2986">
                  <c:v>0</c:v>
                </c:pt>
                <c:pt idx="2987">
                  <c:v>0</c:v>
                </c:pt>
                <c:pt idx="2988">
                  <c:v>0</c:v>
                </c:pt>
                <c:pt idx="2989">
                  <c:v>7.6923099999999994E-2</c:v>
                </c:pt>
                <c:pt idx="2990">
                  <c:v>0</c:v>
                </c:pt>
                <c:pt idx="2991">
                  <c:v>0</c:v>
                </c:pt>
                <c:pt idx="2992">
                  <c:v>0</c:v>
                </c:pt>
                <c:pt idx="2993">
                  <c:v>0</c:v>
                </c:pt>
                <c:pt idx="2994">
                  <c:v>0</c:v>
                </c:pt>
                <c:pt idx="2995">
                  <c:v>0</c:v>
                </c:pt>
                <c:pt idx="2996">
                  <c:v>0</c:v>
                </c:pt>
                <c:pt idx="2997">
                  <c:v>0</c:v>
                </c:pt>
                <c:pt idx="2998">
                  <c:v>0</c:v>
                </c:pt>
                <c:pt idx="2999">
                  <c:v>0</c:v>
                </c:pt>
                <c:pt idx="3000">
                  <c:v>0</c:v>
                </c:pt>
                <c:pt idx="3001">
                  <c:v>0</c:v>
                </c:pt>
                <c:pt idx="3002">
                  <c:v>0</c:v>
                </c:pt>
                <c:pt idx="3003">
                  <c:v>0</c:v>
                </c:pt>
                <c:pt idx="3004">
                  <c:v>0</c:v>
                </c:pt>
                <c:pt idx="3005">
                  <c:v>0</c:v>
                </c:pt>
                <c:pt idx="3006">
                  <c:v>0</c:v>
                </c:pt>
                <c:pt idx="3007">
                  <c:v>0</c:v>
                </c:pt>
                <c:pt idx="3008">
                  <c:v>0</c:v>
                </c:pt>
                <c:pt idx="3009">
                  <c:v>0</c:v>
                </c:pt>
                <c:pt idx="3010">
                  <c:v>0</c:v>
                </c:pt>
                <c:pt idx="3011">
                  <c:v>0</c:v>
                </c:pt>
                <c:pt idx="3012">
                  <c:v>0</c:v>
                </c:pt>
                <c:pt idx="3013">
                  <c:v>0</c:v>
                </c:pt>
                <c:pt idx="3014">
                  <c:v>0</c:v>
                </c:pt>
                <c:pt idx="3015">
                  <c:v>0</c:v>
                </c:pt>
                <c:pt idx="3016">
                  <c:v>0</c:v>
                </c:pt>
                <c:pt idx="3017">
                  <c:v>0</c:v>
                </c:pt>
                <c:pt idx="3018">
                  <c:v>0</c:v>
                </c:pt>
                <c:pt idx="3019">
                  <c:v>0</c:v>
                </c:pt>
                <c:pt idx="3020">
                  <c:v>0</c:v>
                </c:pt>
                <c:pt idx="3021">
                  <c:v>0</c:v>
                </c:pt>
                <c:pt idx="3022">
                  <c:v>0</c:v>
                </c:pt>
                <c:pt idx="3023">
                  <c:v>0.125</c:v>
                </c:pt>
                <c:pt idx="3024">
                  <c:v>0</c:v>
                </c:pt>
                <c:pt idx="3025">
                  <c:v>0.1</c:v>
                </c:pt>
                <c:pt idx="3026">
                  <c:v>0</c:v>
                </c:pt>
                <c:pt idx="3027">
                  <c:v>0</c:v>
                </c:pt>
                <c:pt idx="3028">
                  <c:v>0</c:v>
                </c:pt>
                <c:pt idx="3029">
                  <c:v>0</c:v>
                </c:pt>
                <c:pt idx="3030">
                  <c:v>0</c:v>
                </c:pt>
                <c:pt idx="3031">
                  <c:v>0</c:v>
                </c:pt>
                <c:pt idx="3032">
                  <c:v>0</c:v>
                </c:pt>
                <c:pt idx="3033">
                  <c:v>0</c:v>
                </c:pt>
                <c:pt idx="3034">
                  <c:v>0</c:v>
                </c:pt>
                <c:pt idx="3035">
                  <c:v>0</c:v>
                </c:pt>
                <c:pt idx="3036">
                  <c:v>8.3333299999999999E-2</c:v>
                </c:pt>
                <c:pt idx="3037">
                  <c:v>0</c:v>
                </c:pt>
                <c:pt idx="3038">
                  <c:v>0</c:v>
                </c:pt>
                <c:pt idx="3039">
                  <c:v>0</c:v>
                </c:pt>
                <c:pt idx="3040">
                  <c:v>0</c:v>
                </c:pt>
                <c:pt idx="3041">
                  <c:v>0</c:v>
                </c:pt>
                <c:pt idx="3042">
                  <c:v>0</c:v>
                </c:pt>
                <c:pt idx="3043">
                  <c:v>0</c:v>
                </c:pt>
                <c:pt idx="3044">
                  <c:v>0</c:v>
                </c:pt>
                <c:pt idx="3045">
                  <c:v>6.8965499999999999E-2</c:v>
                </c:pt>
                <c:pt idx="3046">
                  <c:v>0</c:v>
                </c:pt>
                <c:pt idx="3047">
                  <c:v>0</c:v>
                </c:pt>
                <c:pt idx="3048">
                  <c:v>0</c:v>
                </c:pt>
                <c:pt idx="3049">
                  <c:v>0</c:v>
                </c:pt>
                <c:pt idx="3050">
                  <c:v>0</c:v>
                </c:pt>
                <c:pt idx="3051">
                  <c:v>0</c:v>
                </c:pt>
                <c:pt idx="3052">
                  <c:v>0</c:v>
                </c:pt>
                <c:pt idx="3053">
                  <c:v>8.6956500000000006E-2</c:v>
                </c:pt>
                <c:pt idx="3054">
                  <c:v>0</c:v>
                </c:pt>
                <c:pt idx="3055">
                  <c:v>0</c:v>
                </c:pt>
                <c:pt idx="3056">
                  <c:v>0</c:v>
                </c:pt>
                <c:pt idx="3057">
                  <c:v>0</c:v>
                </c:pt>
                <c:pt idx="3058">
                  <c:v>0</c:v>
                </c:pt>
                <c:pt idx="3059">
                  <c:v>0</c:v>
                </c:pt>
                <c:pt idx="3060">
                  <c:v>0</c:v>
                </c:pt>
                <c:pt idx="3061">
                  <c:v>0</c:v>
                </c:pt>
                <c:pt idx="3062">
                  <c:v>0.1111111</c:v>
                </c:pt>
                <c:pt idx="3063">
                  <c:v>0</c:v>
                </c:pt>
                <c:pt idx="3064">
                  <c:v>0</c:v>
                </c:pt>
                <c:pt idx="3065">
                  <c:v>0</c:v>
                </c:pt>
                <c:pt idx="3066">
                  <c:v>0</c:v>
                </c:pt>
                <c:pt idx="3067">
                  <c:v>0</c:v>
                </c:pt>
                <c:pt idx="3068">
                  <c:v>0</c:v>
                </c:pt>
                <c:pt idx="3069">
                  <c:v>0</c:v>
                </c:pt>
                <c:pt idx="3070">
                  <c:v>0</c:v>
                </c:pt>
                <c:pt idx="3071">
                  <c:v>0</c:v>
                </c:pt>
                <c:pt idx="3072">
                  <c:v>0.1481481</c:v>
                </c:pt>
                <c:pt idx="3073">
                  <c:v>0</c:v>
                </c:pt>
                <c:pt idx="3074">
                  <c:v>0</c:v>
                </c:pt>
                <c:pt idx="3075">
                  <c:v>0</c:v>
                </c:pt>
                <c:pt idx="3076">
                  <c:v>0</c:v>
                </c:pt>
                <c:pt idx="3077">
                  <c:v>0</c:v>
                </c:pt>
                <c:pt idx="3078">
                  <c:v>0</c:v>
                </c:pt>
                <c:pt idx="3079">
                  <c:v>0</c:v>
                </c:pt>
                <c:pt idx="3080">
                  <c:v>0</c:v>
                </c:pt>
                <c:pt idx="3081">
                  <c:v>7.6923099999999994E-2</c:v>
                </c:pt>
                <c:pt idx="3082">
                  <c:v>0</c:v>
                </c:pt>
                <c:pt idx="3083">
                  <c:v>0</c:v>
                </c:pt>
                <c:pt idx="3084">
                  <c:v>0</c:v>
                </c:pt>
                <c:pt idx="3085">
                  <c:v>0</c:v>
                </c:pt>
                <c:pt idx="3086">
                  <c:v>0</c:v>
                </c:pt>
                <c:pt idx="3087">
                  <c:v>0</c:v>
                </c:pt>
                <c:pt idx="3088">
                  <c:v>0</c:v>
                </c:pt>
                <c:pt idx="3089">
                  <c:v>0</c:v>
                </c:pt>
                <c:pt idx="3090">
                  <c:v>0.15384619999999999</c:v>
                </c:pt>
                <c:pt idx="3091">
                  <c:v>0</c:v>
                </c:pt>
                <c:pt idx="3092">
                  <c:v>0</c:v>
                </c:pt>
                <c:pt idx="3093">
                  <c:v>0</c:v>
                </c:pt>
                <c:pt idx="3094">
                  <c:v>0</c:v>
                </c:pt>
                <c:pt idx="3095">
                  <c:v>0</c:v>
                </c:pt>
                <c:pt idx="3096">
                  <c:v>1.9108300000000002E-2</c:v>
                </c:pt>
                <c:pt idx="3097">
                  <c:v>2.5157200000000001E-2</c:v>
                </c:pt>
                <c:pt idx="3098">
                  <c:v>2.8037400000000001E-2</c:v>
                </c:pt>
                <c:pt idx="3099">
                  <c:v>3.4920600000000003E-2</c:v>
                </c:pt>
                <c:pt idx="3100">
                  <c:v>0</c:v>
                </c:pt>
                <c:pt idx="3101">
                  <c:v>0</c:v>
                </c:pt>
                <c:pt idx="3102">
                  <c:v>0</c:v>
                </c:pt>
                <c:pt idx="3103">
                  <c:v>0</c:v>
                </c:pt>
                <c:pt idx="3104">
                  <c:v>0</c:v>
                </c:pt>
                <c:pt idx="3105">
                  <c:v>8.3333299999999999E-2</c:v>
                </c:pt>
                <c:pt idx="3106">
                  <c:v>0</c:v>
                </c:pt>
                <c:pt idx="3107">
                  <c:v>0</c:v>
                </c:pt>
                <c:pt idx="3108">
                  <c:v>0</c:v>
                </c:pt>
                <c:pt idx="3109">
                  <c:v>0</c:v>
                </c:pt>
                <c:pt idx="3110">
                  <c:v>0</c:v>
                </c:pt>
                <c:pt idx="3111">
                  <c:v>0.1162791</c:v>
                </c:pt>
                <c:pt idx="3112">
                  <c:v>0</c:v>
                </c:pt>
                <c:pt idx="3113">
                  <c:v>0</c:v>
                </c:pt>
                <c:pt idx="3114">
                  <c:v>0</c:v>
                </c:pt>
                <c:pt idx="3115">
                  <c:v>0</c:v>
                </c:pt>
                <c:pt idx="3116">
                  <c:v>0.1607143</c:v>
                </c:pt>
                <c:pt idx="3117">
                  <c:v>0.1754386</c:v>
                </c:pt>
                <c:pt idx="3118">
                  <c:v>0</c:v>
                </c:pt>
                <c:pt idx="3119">
                  <c:v>0</c:v>
                </c:pt>
                <c:pt idx="3120">
                  <c:v>0</c:v>
                </c:pt>
                <c:pt idx="3121">
                  <c:v>0</c:v>
                </c:pt>
                <c:pt idx="3122">
                  <c:v>0</c:v>
                </c:pt>
                <c:pt idx="3123">
                  <c:v>0</c:v>
                </c:pt>
                <c:pt idx="3124">
                  <c:v>0</c:v>
                </c:pt>
                <c:pt idx="3125">
                  <c:v>0.125</c:v>
                </c:pt>
                <c:pt idx="3126">
                  <c:v>0</c:v>
                </c:pt>
                <c:pt idx="3127">
                  <c:v>0</c:v>
                </c:pt>
                <c:pt idx="3128">
                  <c:v>0.1012931</c:v>
                </c:pt>
                <c:pt idx="3129">
                  <c:v>0</c:v>
                </c:pt>
                <c:pt idx="3130">
                  <c:v>0</c:v>
                </c:pt>
                <c:pt idx="3131">
                  <c:v>0</c:v>
                </c:pt>
                <c:pt idx="3132">
                  <c:v>0</c:v>
                </c:pt>
                <c:pt idx="3133">
                  <c:v>0</c:v>
                </c:pt>
                <c:pt idx="3134">
                  <c:v>0</c:v>
                </c:pt>
                <c:pt idx="3135">
                  <c:v>0</c:v>
                </c:pt>
                <c:pt idx="3136">
                  <c:v>0</c:v>
                </c:pt>
                <c:pt idx="3137">
                  <c:v>0</c:v>
                </c:pt>
                <c:pt idx="3138">
                  <c:v>0</c:v>
                </c:pt>
                <c:pt idx="3139">
                  <c:v>0</c:v>
                </c:pt>
                <c:pt idx="3140">
                  <c:v>0</c:v>
                </c:pt>
                <c:pt idx="3141">
                  <c:v>0</c:v>
                </c:pt>
                <c:pt idx="3142">
                  <c:v>0</c:v>
                </c:pt>
                <c:pt idx="3143">
                  <c:v>0</c:v>
                </c:pt>
                <c:pt idx="3144">
                  <c:v>0</c:v>
                </c:pt>
                <c:pt idx="3145">
                  <c:v>0</c:v>
                </c:pt>
                <c:pt idx="3146">
                  <c:v>0</c:v>
                </c:pt>
                <c:pt idx="3147">
                  <c:v>0</c:v>
                </c:pt>
                <c:pt idx="3148">
                  <c:v>0</c:v>
                </c:pt>
                <c:pt idx="3149">
                  <c:v>0</c:v>
                </c:pt>
                <c:pt idx="3150">
                  <c:v>0</c:v>
                </c:pt>
                <c:pt idx="3151">
                  <c:v>0</c:v>
                </c:pt>
                <c:pt idx="3152">
                  <c:v>0</c:v>
                </c:pt>
                <c:pt idx="3153">
                  <c:v>0</c:v>
                </c:pt>
                <c:pt idx="3154">
                  <c:v>0</c:v>
                </c:pt>
                <c:pt idx="3155">
                  <c:v>0</c:v>
                </c:pt>
                <c:pt idx="3156">
                  <c:v>0</c:v>
                </c:pt>
                <c:pt idx="3157">
                  <c:v>0</c:v>
                </c:pt>
                <c:pt idx="3158">
                  <c:v>0</c:v>
                </c:pt>
                <c:pt idx="3159">
                  <c:v>0</c:v>
                </c:pt>
                <c:pt idx="3160">
                  <c:v>0</c:v>
                </c:pt>
                <c:pt idx="3161">
                  <c:v>0</c:v>
                </c:pt>
                <c:pt idx="3162">
                  <c:v>0</c:v>
                </c:pt>
                <c:pt idx="3163">
                  <c:v>0.15384619999999999</c:v>
                </c:pt>
                <c:pt idx="3164">
                  <c:v>0</c:v>
                </c:pt>
                <c:pt idx="3165">
                  <c:v>0</c:v>
                </c:pt>
                <c:pt idx="3166">
                  <c:v>0.12698409999999999</c:v>
                </c:pt>
                <c:pt idx="3167">
                  <c:v>3.8461500000000003E-2</c:v>
                </c:pt>
                <c:pt idx="3168">
                  <c:v>0</c:v>
                </c:pt>
                <c:pt idx="3169">
                  <c:v>0</c:v>
                </c:pt>
                <c:pt idx="3170">
                  <c:v>0</c:v>
                </c:pt>
                <c:pt idx="3171">
                  <c:v>0</c:v>
                </c:pt>
                <c:pt idx="3172">
                  <c:v>0</c:v>
                </c:pt>
                <c:pt idx="3173">
                  <c:v>0</c:v>
                </c:pt>
                <c:pt idx="3174">
                  <c:v>0</c:v>
                </c:pt>
                <c:pt idx="3175">
                  <c:v>0</c:v>
                </c:pt>
                <c:pt idx="3176">
                  <c:v>0</c:v>
                </c:pt>
                <c:pt idx="3177">
                  <c:v>0.125</c:v>
                </c:pt>
                <c:pt idx="3178">
                  <c:v>0</c:v>
                </c:pt>
                <c:pt idx="3179">
                  <c:v>0</c:v>
                </c:pt>
                <c:pt idx="3180">
                  <c:v>0</c:v>
                </c:pt>
                <c:pt idx="3181">
                  <c:v>0</c:v>
                </c:pt>
                <c:pt idx="3182">
                  <c:v>0.13333329999999999</c:v>
                </c:pt>
                <c:pt idx="3183">
                  <c:v>0</c:v>
                </c:pt>
                <c:pt idx="3184">
                  <c:v>0</c:v>
                </c:pt>
                <c:pt idx="3185">
                  <c:v>0</c:v>
                </c:pt>
                <c:pt idx="3186">
                  <c:v>5.4054100000000001E-2</c:v>
                </c:pt>
                <c:pt idx="3187">
                  <c:v>0</c:v>
                </c:pt>
                <c:pt idx="3188">
                  <c:v>0</c:v>
                </c:pt>
                <c:pt idx="3189">
                  <c:v>0</c:v>
                </c:pt>
                <c:pt idx="3190">
                  <c:v>0</c:v>
                </c:pt>
                <c:pt idx="3191">
                  <c:v>0.11836729999999999</c:v>
                </c:pt>
                <c:pt idx="3192">
                  <c:v>2.8268600000000001E-2</c:v>
                </c:pt>
                <c:pt idx="3193">
                  <c:v>0</c:v>
                </c:pt>
                <c:pt idx="3194">
                  <c:v>0</c:v>
                </c:pt>
                <c:pt idx="3195">
                  <c:v>0</c:v>
                </c:pt>
                <c:pt idx="3196">
                  <c:v>0</c:v>
                </c:pt>
                <c:pt idx="3197">
                  <c:v>0</c:v>
                </c:pt>
                <c:pt idx="3198">
                  <c:v>0</c:v>
                </c:pt>
                <c:pt idx="3199">
                  <c:v>0</c:v>
                </c:pt>
                <c:pt idx="3200">
                  <c:v>0</c:v>
                </c:pt>
                <c:pt idx="3201">
                  <c:v>0</c:v>
                </c:pt>
                <c:pt idx="3202">
                  <c:v>0</c:v>
                </c:pt>
                <c:pt idx="3203">
                  <c:v>9.0909100000000007E-2</c:v>
                </c:pt>
                <c:pt idx="3204">
                  <c:v>0.125</c:v>
                </c:pt>
                <c:pt idx="3205">
                  <c:v>0</c:v>
                </c:pt>
                <c:pt idx="3206">
                  <c:v>0</c:v>
                </c:pt>
                <c:pt idx="3207">
                  <c:v>0</c:v>
                </c:pt>
                <c:pt idx="3208">
                  <c:v>0</c:v>
                </c:pt>
                <c:pt idx="3209">
                  <c:v>0</c:v>
                </c:pt>
                <c:pt idx="3210">
                  <c:v>0</c:v>
                </c:pt>
                <c:pt idx="3211">
                  <c:v>6.6666699999999995E-2</c:v>
                </c:pt>
                <c:pt idx="3212">
                  <c:v>0</c:v>
                </c:pt>
                <c:pt idx="3213">
                  <c:v>0</c:v>
                </c:pt>
                <c:pt idx="3214">
                  <c:v>0</c:v>
                </c:pt>
                <c:pt idx="3215">
                  <c:v>0</c:v>
                </c:pt>
                <c:pt idx="3216">
                  <c:v>0</c:v>
                </c:pt>
                <c:pt idx="3217">
                  <c:v>0</c:v>
                </c:pt>
                <c:pt idx="3218">
                  <c:v>0</c:v>
                </c:pt>
                <c:pt idx="3219">
                  <c:v>0</c:v>
                </c:pt>
                <c:pt idx="3220">
                  <c:v>0</c:v>
                </c:pt>
                <c:pt idx="3221">
                  <c:v>0</c:v>
                </c:pt>
                <c:pt idx="3222">
                  <c:v>0</c:v>
                </c:pt>
                <c:pt idx="3223">
                  <c:v>0</c:v>
                </c:pt>
                <c:pt idx="3224">
                  <c:v>0</c:v>
                </c:pt>
                <c:pt idx="3225">
                  <c:v>3.5714299999999997E-2</c:v>
                </c:pt>
                <c:pt idx="3226">
                  <c:v>0</c:v>
                </c:pt>
                <c:pt idx="3227">
                  <c:v>0</c:v>
                </c:pt>
                <c:pt idx="3228">
                  <c:v>0</c:v>
                </c:pt>
                <c:pt idx="3229">
                  <c:v>0</c:v>
                </c:pt>
                <c:pt idx="3230">
                  <c:v>0</c:v>
                </c:pt>
                <c:pt idx="3231">
                  <c:v>0</c:v>
                </c:pt>
                <c:pt idx="3232">
                  <c:v>0</c:v>
                </c:pt>
                <c:pt idx="3233">
                  <c:v>9.0909100000000007E-2</c:v>
                </c:pt>
                <c:pt idx="3234">
                  <c:v>0</c:v>
                </c:pt>
                <c:pt idx="3235">
                  <c:v>0</c:v>
                </c:pt>
                <c:pt idx="3236">
                  <c:v>9.5238100000000006E-2</c:v>
                </c:pt>
                <c:pt idx="3237">
                  <c:v>0</c:v>
                </c:pt>
                <c:pt idx="3238">
                  <c:v>0</c:v>
                </c:pt>
                <c:pt idx="3239">
                  <c:v>0</c:v>
                </c:pt>
                <c:pt idx="3240">
                  <c:v>0</c:v>
                </c:pt>
                <c:pt idx="3241">
                  <c:v>0</c:v>
                </c:pt>
                <c:pt idx="3242">
                  <c:v>0</c:v>
                </c:pt>
                <c:pt idx="3243">
                  <c:v>0.1774194</c:v>
                </c:pt>
                <c:pt idx="3244">
                  <c:v>0</c:v>
                </c:pt>
                <c:pt idx="3245">
                  <c:v>0</c:v>
                </c:pt>
                <c:pt idx="3246">
                  <c:v>0</c:v>
                </c:pt>
                <c:pt idx="3247">
                  <c:v>0</c:v>
                </c:pt>
                <c:pt idx="3248">
                  <c:v>0</c:v>
                </c:pt>
                <c:pt idx="3249">
                  <c:v>0</c:v>
                </c:pt>
                <c:pt idx="3250">
                  <c:v>0</c:v>
                </c:pt>
                <c:pt idx="3251">
                  <c:v>0</c:v>
                </c:pt>
                <c:pt idx="3252">
                  <c:v>0</c:v>
                </c:pt>
                <c:pt idx="3253">
                  <c:v>0</c:v>
                </c:pt>
                <c:pt idx="3254">
                  <c:v>0</c:v>
                </c:pt>
                <c:pt idx="3255">
                  <c:v>0</c:v>
                </c:pt>
                <c:pt idx="3256">
                  <c:v>0</c:v>
                </c:pt>
                <c:pt idx="3257">
                  <c:v>0</c:v>
                </c:pt>
                <c:pt idx="3258">
                  <c:v>0</c:v>
                </c:pt>
                <c:pt idx="3259">
                  <c:v>0</c:v>
                </c:pt>
                <c:pt idx="3260">
                  <c:v>0</c:v>
                </c:pt>
                <c:pt idx="3261">
                  <c:v>0</c:v>
                </c:pt>
                <c:pt idx="3262">
                  <c:v>0</c:v>
                </c:pt>
                <c:pt idx="3263">
                  <c:v>0</c:v>
                </c:pt>
                <c:pt idx="3264">
                  <c:v>7.1428599999999995E-2</c:v>
                </c:pt>
                <c:pt idx="3265">
                  <c:v>0</c:v>
                </c:pt>
                <c:pt idx="3266">
                  <c:v>2.3809500000000001E-2</c:v>
                </c:pt>
                <c:pt idx="3267">
                  <c:v>0</c:v>
                </c:pt>
                <c:pt idx="3268">
                  <c:v>0</c:v>
                </c:pt>
                <c:pt idx="3269">
                  <c:v>0</c:v>
                </c:pt>
                <c:pt idx="3270">
                  <c:v>0</c:v>
                </c:pt>
                <c:pt idx="3271">
                  <c:v>0</c:v>
                </c:pt>
                <c:pt idx="3272">
                  <c:v>0</c:v>
                </c:pt>
                <c:pt idx="3273">
                  <c:v>0</c:v>
                </c:pt>
                <c:pt idx="3274">
                  <c:v>0</c:v>
                </c:pt>
                <c:pt idx="3275">
                  <c:v>0</c:v>
                </c:pt>
                <c:pt idx="3276">
                  <c:v>0</c:v>
                </c:pt>
                <c:pt idx="3277">
                  <c:v>0</c:v>
                </c:pt>
                <c:pt idx="3278">
                  <c:v>0.1666667</c:v>
                </c:pt>
                <c:pt idx="3279">
                  <c:v>0</c:v>
                </c:pt>
                <c:pt idx="3280">
                  <c:v>0</c:v>
                </c:pt>
                <c:pt idx="3281">
                  <c:v>0</c:v>
                </c:pt>
                <c:pt idx="3282">
                  <c:v>0</c:v>
                </c:pt>
                <c:pt idx="3283">
                  <c:v>0</c:v>
                </c:pt>
                <c:pt idx="3284">
                  <c:v>0</c:v>
                </c:pt>
                <c:pt idx="3285">
                  <c:v>0</c:v>
                </c:pt>
                <c:pt idx="3286">
                  <c:v>0</c:v>
                </c:pt>
                <c:pt idx="3287">
                  <c:v>0</c:v>
                </c:pt>
                <c:pt idx="3288">
                  <c:v>0</c:v>
                </c:pt>
                <c:pt idx="3289">
                  <c:v>0</c:v>
                </c:pt>
                <c:pt idx="3290">
                  <c:v>0</c:v>
                </c:pt>
                <c:pt idx="3291">
                  <c:v>0</c:v>
                </c:pt>
                <c:pt idx="3292">
                  <c:v>0</c:v>
                </c:pt>
                <c:pt idx="3293">
                  <c:v>0</c:v>
                </c:pt>
                <c:pt idx="3294">
                  <c:v>0</c:v>
                </c:pt>
                <c:pt idx="3295">
                  <c:v>0</c:v>
                </c:pt>
                <c:pt idx="3296">
                  <c:v>2.5641000000000001E-2</c:v>
                </c:pt>
                <c:pt idx="3297">
                  <c:v>0</c:v>
                </c:pt>
                <c:pt idx="3298">
                  <c:v>0</c:v>
                </c:pt>
                <c:pt idx="3299">
                  <c:v>0</c:v>
                </c:pt>
                <c:pt idx="3300">
                  <c:v>0</c:v>
                </c:pt>
                <c:pt idx="3301">
                  <c:v>0</c:v>
                </c:pt>
                <c:pt idx="3302">
                  <c:v>0</c:v>
                </c:pt>
                <c:pt idx="3303">
                  <c:v>0</c:v>
                </c:pt>
                <c:pt idx="3304">
                  <c:v>0</c:v>
                </c:pt>
                <c:pt idx="3305">
                  <c:v>0</c:v>
                </c:pt>
                <c:pt idx="3306">
                  <c:v>0</c:v>
                </c:pt>
                <c:pt idx="3307">
                  <c:v>0</c:v>
                </c:pt>
                <c:pt idx="3308">
                  <c:v>0</c:v>
                </c:pt>
                <c:pt idx="3309">
                  <c:v>0</c:v>
                </c:pt>
                <c:pt idx="3310">
                  <c:v>0</c:v>
                </c:pt>
                <c:pt idx="3311">
                  <c:v>0</c:v>
                </c:pt>
                <c:pt idx="3312">
                  <c:v>0</c:v>
                </c:pt>
                <c:pt idx="3313">
                  <c:v>0</c:v>
                </c:pt>
                <c:pt idx="3314">
                  <c:v>0</c:v>
                </c:pt>
                <c:pt idx="3315">
                  <c:v>7.1428599999999995E-2</c:v>
                </c:pt>
                <c:pt idx="3316">
                  <c:v>0</c:v>
                </c:pt>
                <c:pt idx="3317">
                  <c:v>0</c:v>
                </c:pt>
                <c:pt idx="3318">
                  <c:v>0.15873019999999999</c:v>
                </c:pt>
                <c:pt idx="3319">
                  <c:v>6.1538500000000003E-2</c:v>
                </c:pt>
                <c:pt idx="3320">
                  <c:v>0</c:v>
                </c:pt>
                <c:pt idx="3321">
                  <c:v>0</c:v>
                </c:pt>
                <c:pt idx="3322">
                  <c:v>0</c:v>
                </c:pt>
                <c:pt idx="3323">
                  <c:v>0</c:v>
                </c:pt>
                <c:pt idx="3324">
                  <c:v>0</c:v>
                </c:pt>
                <c:pt idx="3325">
                  <c:v>0</c:v>
                </c:pt>
                <c:pt idx="3326">
                  <c:v>0</c:v>
                </c:pt>
                <c:pt idx="3327">
                  <c:v>0</c:v>
                </c:pt>
                <c:pt idx="3328">
                  <c:v>0</c:v>
                </c:pt>
                <c:pt idx="3329">
                  <c:v>0</c:v>
                </c:pt>
                <c:pt idx="3330">
                  <c:v>0</c:v>
                </c:pt>
                <c:pt idx="3331">
                  <c:v>0</c:v>
                </c:pt>
                <c:pt idx="3332">
                  <c:v>0</c:v>
                </c:pt>
                <c:pt idx="3333">
                  <c:v>0</c:v>
                </c:pt>
                <c:pt idx="3334">
                  <c:v>6.6666699999999995E-2</c:v>
                </c:pt>
                <c:pt idx="3335">
                  <c:v>0</c:v>
                </c:pt>
                <c:pt idx="3336">
                  <c:v>0</c:v>
                </c:pt>
                <c:pt idx="3337">
                  <c:v>5.8823500000000001E-2</c:v>
                </c:pt>
                <c:pt idx="3338">
                  <c:v>5.4054100000000001E-2</c:v>
                </c:pt>
                <c:pt idx="3339">
                  <c:v>0</c:v>
                </c:pt>
                <c:pt idx="3340">
                  <c:v>0</c:v>
                </c:pt>
                <c:pt idx="3341">
                  <c:v>0</c:v>
                </c:pt>
                <c:pt idx="3342">
                  <c:v>0</c:v>
                </c:pt>
                <c:pt idx="3343">
                  <c:v>0.1020408</c:v>
                </c:pt>
                <c:pt idx="3344">
                  <c:v>0</c:v>
                </c:pt>
                <c:pt idx="3345">
                  <c:v>0</c:v>
                </c:pt>
                <c:pt idx="3346">
                  <c:v>0</c:v>
                </c:pt>
                <c:pt idx="3347">
                  <c:v>0</c:v>
                </c:pt>
                <c:pt idx="3348">
                  <c:v>0</c:v>
                </c:pt>
                <c:pt idx="3349">
                  <c:v>0</c:v>
                </c:pt>
                <c:pt idx="3350">
                  <c:v>0</c:v>
                </c:pt>
                <c:pt idx="3351">
                  <c:v>0</c:v>
                </c:pt>
                <c:pt idx="3352">
                  <c:v>0</c:v>
                </c:pt>
                <c:pt idx="3353">
                  <c:v>0</c:v>
                </c:pt>
                <c:pt idx="3354">
                  <c:v>0</c:v>
                </c:pt>
                <c:pt idx="3355">
                  <c:v>0</c:v>
                </c:pt>
                <c:pt idx="3356">
                  <c:v>0.125</c:v>
                </c:pt>
                <c:pt idx="3357">
                  <c:v>0</c:v>
                </c:pt>
                <c:pt idx="3358">
                  <c:v>0</c:v>
                </c:pt>
                <c:pt idx="3359">
                  <c:v>0</c:v>
                </c:pt>
                <c:pt idx="3360">
                  <c:v>0</c:v>
                </c:pt>
                <c:pt idx="3361">
                  <c:v>0</c:v>
                </c:pt>
                <c:pt idx="3362">
                  <c:v>7.6923099999999994E-2</c:v>
                </c:pt>
                <c:pt idx="3363">
                  <c:v>0.13333329999999999</c:v>
                </c:pt>
                <c:pt idx="3364">
                  <c:v>0</c:v>
                </c:pt>
                <c:pt idx="3365">
                  <c:v>0</c:v>
                </c:pt>
                <c:pt idx="3366">
                  <c:v>0</c:v>
                </c:pt>
                <c:pt idx="3367">
                  <c:v>0</c:v>
                </c:pt>
                <c:pt idx="3368">
                  <c:v>0</c:v>
                </c:pt>
                <c:pt idx="3369">
                  <c:v>0</c:v>
                </c:pt>
                <c:pt idx="3370">
                  <c:v>0</c:v>
                </c:pt>
                <c:pt idx="3371">
                  <c:v>0</c:v>
                </c:pt>
                <c:pt idx="3372">
                  <c:v>0</c:v>
                </c:pt>
                <c:pt idx="3373">
                  <c:v>0</c:v>
                </c:pt>
                <c:pt idx="3374">
                  <c:v>0</c:v>
                </c:pt>
                <c:pt idx="3375">
                  <c:v>0</c:v>
                </c:pt>
                <c:pt idx="3376">
                  <c:v>0.05</c:v>
                </c:pt>
                <c:pt idx="3377">
                  <c:v>3.5714299999999997E-2</c:v>
                </c:pt>
                <c:pt idx="3378">
                  <c:v>0</c:v>
                </c:pt>
                <c:pt idx="3379">
                  <c:v>0</c:v>
                </c:pt>
                <c:pt idx="3380">
                  <c:v>0</c:v>
                </c:pt>
                <c:pt idx="3381">
                  <c:v>0</c:v>
                </c:pt>
                <c:pt idx="3382">
                  <c:v>0</c:v>
                </c:pt>
                <c:pt idx="3383">
                  <c:v>0</c:v>
                </c:pt>
                <c:pt idx="3384">
                  <c:v>0</c:v>
                </c:pt>
                <c:pt idx="3385">
                  <c:v>0</c:v>
                </c:pt>
                <c:pt idx="3386">
                  <c:v>0</c:v>
                </c:pt>
                <c:pt idx="3387">
                  <c:v>0</c:v>
                </c:pt>
                <c:pt idx="3388">
                  <c:v>4.7619000000000002E-2</c:v>
                </c:pt>
                <c:pt idx="3389">
                  <c:v>0</c:v>
                </c:pt>
                <c:pt idx="3390">
                  <c:v>0</c:v>
                </c:pt>
                <c:pt idx="3391">
                  <c:v>0</c:v>
                </c:pt>
                <c:pt idx="3392">
                  <c:v>0.125</c:v>
                </c:pt>
                <c:pt idx="3393">
                  <c:v>0.14285709999999999</c:v>
                </c:pt>
                <c:pt idx="3394">
                  <c:v>0.2</c:v>
                </c:pt>
                <c:pt idx="3395">
                  <c:v>0.14516129999999999</c:v>
                </c:pt>
                <c:pt idx="3396">
                  <c:v>0</c:v>
                </c:pt>
                <c:pt idx="3397">
                  <c:v>0</c:v>
                </c:pt>
                <c:pt idx="3398">
                  <c:v>0</c:v>
                </c:pt>
                <c:pt idx="3399">
                  <c:v>0</c:v>
                </c:pt>
                <c:pt idx="3400">
                  <c:v>0</c:v>
                </c:pt>
                <c:pt idx="3401">
                  <c:v>0</c:v>
                </c:pt>
                <c:pt idx="3402">
                  <c:v>0</c:v>
                </c:pt>
                <c:pt idx="3403">
                  <c:v>0</c:v>
                </c:pt>
                <c:pt idx="3404">
                  <c:v>0</c:v>
                </c:pt>
                <c:pt idx="3405">
                  <c:v>0</c:v>
                </c:pt>
                <c:pt idx="3406">
                  <c:v>0</c:v>
                </c:pt>
                <c:pt idx="3407">
                  <c:v>0</c:v>
                </c:pt>
                <c:pt idx="3408">
                  <c:v>0</c:v>
                </c:pt>
                <c:pt idx="3409">
                  <c:v>0</c:v>
                </c:pt>
                <c:pt idx="3410">
                  <c:v>0</c:v>
                </c:pt>
                <c:pt idx="3411">
                  <c:v>0</c:v>
                </c:pt>
                <c:pt idx="3412">
                  <c:v>0</c:v>
                </c:pt>
                <c:pt idx="3413">
                  <c:v>0</c:v>
                </c:pt>
                <c:pt idx="3414">
                  <c:v>0</c:v>
                </c:pt>
                <c:pt idx="3415">
                  <c:v>0</c:v>
                </c:pt>
                <c:pt idx="3416">
                  <c:v>0</c:v>
                </c:pt>
                <c:pt idx="3417">
                  <c:v>0</c:v>
                </c:pt>
                <c:pt idx="3418">
                  <c:v>0</c:v>
                </c:pt>
                <c:pt idx="3419">
                  <c:v>0</c:v>
                </c:pt>
                <c:pt idx="3420">
                  <c:v>2.9411799999999998E-2</c:v>
                </c:pt>
                <c:pt idx="3421">
                  <c:v>9.5238100000000006E-2</c:v>
                </c:pt>
                <c:pt idx="3422">
                  <c:v>0</c:v>
                </c:pt>
                <c:pt idx="3423">
                  <c:v>0</c:v>
                </c:pt>
                <c:pt idx="3424">
                  <c:v>0</c:v>
                </c:pt>
                <c:pt idx="3425">
                  <c:v>0</c:v>
                </c:pt>
                <c:pt idx="3426">
                  <c:v>0</c:v>
                </c:pt>
                <c:pt idx="3427">
                  <c:v>0</c:v>
                </c:pt>
                <c:pt idx="3428">
                  <c:v>0</c:v>
                </c:pt>
                <c:pt idx="3429">
                  <c:v>0</c:v>
                </c:pt>
                <c:pt idx="3430">
                  <c:v>0</c:v>
                </c:pt>
                <c:pt idx="3431">
                  <c:v>0</c:v>
                </c:pt>
                <c:pt idx="3432">
                  <c:v>0</c:v>
                </c:pt>
                <c:pt idx="3433">
                  <c:v>0</c:v>
                </c:pt>
                <c:pt idx="3434">
                  <c:v>0</c:v>
                </c:pt>
                <c:pt idx="3435">
                  <c:v>0</c:v>
                </c:pt>
                <c:pt idx="3436">
                  <c:v>0</c:v>
                </c:pt>
                <c:pt idx="3437">
                  <c:v>0</c:v>
                </c:pt>
                <c:pt idx="3438">
                  <c:v>0</c:v>
                </c:pt>
                <c:pt idx="3439">
                  <c:v>0</c:v>
                </c:pt>
                <c:pt idx="3440">
                  <c:v>0</c:v>
                </c:pt>
                <c:pt idx="3441">
                  <c:v>0</c:v>
                </c:pt>
                <c:pt idx="3442">
                  <c:v>0</c:v>
                </c:pt>
                <c:pt idx="3443">
                  <c:v>0</c:v>
                </c:pt>
                <c:pt idx="3444">
                  <c:v>0.05</c:v>
                </c:pt>
                <c:pt idx="3445">
                  <c:v>0</c:v>
                </c:pt>
                <c:pt idx="3446">
                  <c:v>0</c:v>
                </c:pt>
                <c:pt idx="3447">
                  <c:v>0</c:v>
                </c:pt>
                <c:pt idx="3448">
                  <c:v>0</c:v>
                </c:pt>
                <c:pt idx="3449">
                  <c:v>0</c:v>
                </c:pt>
                <c:pt idx="3450">
                  <c:v>0</c:v>
                </c:pt>
                <c:pt idx="3451">
                  <c:v>2.5641000000000001E-2</c:v>
                </c:pt>
                <c:pt idx="3452">
                  <c:v>0</c:v>
                </c:pt>
                <c:pt idx="3453">
                  <c:v>0</c:v>
                </c:pt>
                <c:pt idx="3454">
                  <c:v>0</c:v>
                </c:pt>
                <c:pt idx="3455">
                  <c:v>0</c:v>
                </c:pt>
                <c:pt idx="3456">
                  <c:v>0</c:v>
                </c:pt>
                <c:pt idx="3457">
                  <c:v>0</c:v>
                </c:pt>
                <c:pt idx="3458">
                  <c:v>0</c:v>
                </c:pt>
                <c:pt idx="3459">
                  <c:v>0</c:v>
                </c:pt>
                <c:pt idx="3460">
                  <c:v>0</c:v>
                </c:pt>
                <c:pt idx="3461">
                  <c:v>0</c:v>
                </c:pt>
                <c:pt idx="3462">
                  <c:v>0.1111111</c:v>
                </c:pt>
                <c:pt idx="3463">
                  <c:v>0</c:v>
                </c:pt>
                <c:pt idx="3464">
                  <c:v>0</c:v>
                </c:pt>
                <c:pt idx="3465">
                  <c:v>0</c:v>
                </c:pt>
                <c:pt idx="3466">
                  <c:v>0</c:v>
                </c:pt>
                <c:pt idx="3467">
                  <c:v>0</c:v>
                </c:pt>
                <c:pt idx="3468">
                  <c:v>0</c:v>
                </c:pt>
                <c:pt idx="3469">
                  <c:v>0</c:v>
                </c:pt>
                <c:pt idx="3470">
                  <c:v>0</c:v>
                </c:pt>
                <c:pt idx="3471">
                  <c:v>0</c:v>
                </c:pt>
                <c:pt idx="3472">
                  <c:v>0</c:v>
                </c:pt>
                <c:pt idx="3473">
                  <c:v>0</c:v>
                </c:pt>
                <c:pt idx="3474">
                  <c:v>0</c:v>
                </c:pt>
                <c:pt idx="3475">
                  <c:v>0</c:v>
                </c:pt>
                <c:pt idx="3476">
                  <c:v>0</c:v>
                </c:pt>
                <c:pt idx="3477">
                  <c:v>0</c:v>
                </c:pt>
                <c:pt idx="3478">
                  <c:v>0</c:v>
                </c:pt>
                <c:pt idx="3479">
                  <c:v>0</c:v>
                </c:pt>
                <c:pt idx="3480">
                  <c:v>0</c:v>
                </c:pt>
                <c:pt idx="3481">
                  <c:v>0</c:v>
                </c:pt>
                <c:pt idx="3482">
                  <c:v>0</c:v>
                </c:pt>
                <c:pt idx="3483">
                  <c:v>0</c:v>
                </c:pt>
                <c:pt idx="3484">
                  <c:v>0</c:v>
                </c:pt>
                <c:pt idx="3485">
                  <c:v>0</c:v>
                </c:pt>
                <c:pt idx="3486">
                  <c:v>0</c:v>
                </c:pt>
                <c:pt idx="3487">
                  <c:v>0</c:v>
                </c:pt>
                <c:pt idx="3488">
                  <c:v>0</c:v>
                </c:pt>
                <c:pt idx="3489">
                  <c:v>0</c:v>
                </c:pt>
                <c:pt idx="3490">
                  <c:v>0</c:v>
                </c:pt>
                <c:pt idx="3491">
                  <c:v>0</c:v>
                </c:pt>
                <c:pt idx="3492">
                  <c:v>0</c:v>
                </c:pt>
                <c:pt idx="3493">
                  <c:v>0</c:v>
                </c:pt>
                <c:pt idx="3494">
                  <c:v>0</c:v>
                </c:pt>
                <c:pt idx="3495">
                  <c:v>0</c:v>
                </c:pt>
                <c:pt idx="3496">
                  <c:v>0</c:v>
                </c:pt>
                <c:pt idx="3497">
                  <c:v>0</c:v>
                </c:pt>
                <c:pt idx="3498">
                  <c:v>0</c:v>
                </c:pt>
                <c:pt idx="3499">
                  <c:v>0</c:v>
                </c:pt>
                <c:pt idx="3500">
                  <c:v>0</c:v>
                </c:pt>
                <c:pt idx="3501">
                  <c:v>0</c:v>
                </c:pt>
                <c:pt idx="3502">
                  <c:v>6.25E-2</c:v>
                </c:pt>
                <c:pt idx="3503">
                  <c:v>0</c:v>
                </c:pt>
                <c:pt idx="3504">
                  <c:v>1.53846E-2</c:v>
                </c:pt>
                <c:pt idx="3505">
                  <c:v>0</c:v>
                </c:pt>
                <c:pt idx="3506">
                  <c:v>0</c:v>
                </c:pt>
                <c:pt idx="3507">
                  <c:v>0</c:v>
                </c:pt>
                <c:pt idx="3508">
                  <c:v>0</c:v>
                </c:pt>
                <c:pt idx="3509">
                  <c:v>0</c:v>
                </c:pt>
                <c:pt idx="3510">
                  <c:v>0</c:v>
                </c:pt>
                <c:pt idx="3511">
                  <c:v>0</c:v>
                </c:pt>
                <c:pt idx="3512">
                  <c:v>0</c:v>
                </c:pt>
                <c:pt idx="3513">
                  <c:v>7.6923099999999994E-2</c:v>
                </c:pt>
                <c:pt idx="3514">
                  <c:v>8.3333299999999999E-2</c:v>
                </c:pt>
                <c:pt idx="3515">
                  <c:v>0</c:v>
                </c:pt>
                <c:pt idx="3516">
                  <c:v>0</c:v>
                </c:pt>
                <c:pt idx="3517">
                  <c:v>0</c:v>
                </c:pt>
                <c:pt idx="3518">
                  <c:v>0</c:v>
                </c:pt>
                <c:pt idx="3519">
                  <c:v>0</c:v>
                </c:pt>
                <c:pt idx="3520">
                  <c:v>0</c:v>
                </c:pt>
                <c:pt idx="3521">
                  <c:v>0</c:v>
                </c:pt>
                <c:pt idx="3522">
                  <c:v>0.125</c:v>
                </c:pt>
                <c:pt idx="3523">
                  <c:v>0</c:v>
                </c:pt>
                <c:pt idx="3524">
                  <c:v>0</c:v>
                </c:pt>
                <c:pt idx="3525">
                  <c:v>0</c:v>
                </c:pt>
                <c:pt idx="3526">
                  <c:v>0</c:v>
                </c:pt>
                <c:pt idx="3527">
                  <c:v>8.3333299999999999E-2</c:v>
                </c:pt>
                <c:pt idx="3528">
                  <c:v>0</c:v>
                </c:pt>
                <c:pt idx="3529">
                  <c:v>0</c:v>
                </c:pt>
                <c:pt idx="3530">
                  <c:v>0</c:v>
                </c:pt>
                <c:pt idx="3531">
                  <c:v>0</c:v>
                </c:pt>
                <c:pt idx="3532">
                  <c:v>0</c:v>
                </c:pt>
                <c:pt idx="3533">
                  <c:v>0</c:v>
                </c:pt>
                <c:pt idx="3534">
                  <c:v>0</c:v>
                </c:pt>
                <c:pt idx="3535">
                  <c:v>0</c:v>
                </c:pt>
                <c:pt idx="3536">
                  <c:v>0</c:v>
                </c:pt>
                <c:pt idx="3537">
                  <c:v>0</c:v>
                </c:pt>
                <c:pt idx="3538">
                  <c:v>0</c:v>
                </c:pt>
                <c:pt idx="3539">
                  <c:v>0</c:v>
                </c:pt>
                <c:pt idx="3540">
                  <c:v>0</c:v>
                </c:pt>
                <c:pt idx="3541">
                  <c:v>0</c:v>
                </c:pt>
                <c:pt idx="3542">
                  <c:v>0</c:v>
                </c:pt>
                <c:pt idx="3543">
                  <c:v>0</c:v>
                </c:pt>
                <c:pt idx="3544">
                  <c:v>0</c:v>
                </c:pt>
                <c:pt idx="3545">
                  <c:v>0</c:v>
                </c:pt>
                <c:pt idx="3546">
                  <c:v>0</c:v>
                </c:pt>
                <c:pt idx="3547">
                  <c:v>0</c:v>
                </c:pt>
                <c:pt idx="3548">
                  <c:v>0</c:v>
                </c:pt>
                <c:pt idx="3549">
                  <c:v>0</c:v>
                </c:pt>
                <c:pt idx="3550">
                  <c:v>0</c:v>
                </c:pt>
                <c:pt idx="3551">
                  <c:v>0</c:v>
                </c:pt>
                <c:pt idx="3552">
                  <c:v>0</c:v>
                </c:pt>
                <c:pt idx="3553">
                  <c:v>0</c:v>
                </c:pt>
                <c:pt idx="3554">
                  <c:v>0</c:v>
                </c:pt>
                <c:pt idx="3555">
                  <c:v>0</c:v>
                </c:pt>
                <c:pt idx="3556">
                  <c:v>0</c:v>
                </c:pt>
                <c:pt idx="3557">
                  <c:v>0</c:v>
                </c:pt>
                <c:pt idx="3558">
                  <c:v>0</c:v>
                </c:pt>
                <c:pt idx="3559">
                  <c:v>8.3333299999999999E-2</c:v>
                </c:pt>
                <c:pt idx="3560">
                  <c:v>0</c:v>
                </c:pt>
                <c:pt idx="3561">
                  <c:v>0</c:v>
                </c:pt>
                <c:pt idx="3562">
                  <c:v>0</c:v>
                </c:pt>
                <c:pt idx="3563">
                  <c:v>0</c:v>
                </c:pt>
                <c:pt idx="3564">
                  <c:v>0</c:v>
                </c:pt>
                <c:pt idx="3565">
                  <c:v>0</c:v>
                </c:pt>
                <c:pt idx="3566">
                  <c:v>0</c:v>
                </c:pt>
                <c:pt idx="3567">
                  <c:v>0</c:v>
                </c:pt>
                <c:pt idx="3568">
                  <c:v>0</c:v>
                </c:pt>
                <c:pt idx="3569">
                  <c:v>0</c:v>
                </c:pt>
                <c:pt idx="3570">
                  <c:v>0</c:v>
                </c:pt>
                <c:pt idx="3571">
                  <c:v>0</c:v>
                </c:pt>
                <c:pt idx="3572">
                  <c:v>0.125</c:v>
                </c:pt>
                <c:pt idx="3573">
                  <c:v>5.8823500000000001E-2</c:v>
                </c:pt>
                <c:pt idx="3574">
                  <c:v>6.1538500000000003E-2</c:v>
                </c:pt>
                <c:pt idx="3575">
                  <c:v>0</c:v>
                </c:pt>
                <c:pt idx="3576">
                  <c:v>0</c:v>
                </c:pt>
                <c:pt idx="3577">
                  <c:v>0</c:v>
                </c:pt>
                <c:pt idx="3578">
                  <c:v>0</c:v>
                </c:pt>
                <c:pt idx="3579">
                  <c:v>0</c:v>
                </c:pt>
                <c:pt idx="3580">
                  <c:v>0</c:v>
                </c:pt>
                <c:pt idx="3581">
                  <c:v>0</c:v>
                </c:pt>
                <c:pt idx="3582">
                  <c:v>0</c:v>
                </c:pt>
                <c:pt idx="3583">
                  <c:v>3.8461500000000003E-2</c:v>
                </c:pt>
                <c:pt idx="3584">
                  <c:v>0.1354167</c:v>
                </c:pt>
                <c:pt idx="3585">
                  <c:v>0</c:v>
                </c:pt>
                <c:pt idx="3586">
                  <c:v>0</c:v>
                </c:pt>
                <c:pt idx="3587">
                  <c:v>0</c:v>
                </c:pt>
                <c:pt idx="3588">
                  <c:v>0</c:v>
                </c:pt>
                <c:pt idx="3589">
                  <c:v>0</c:v>
                </c:pt>
                <c:pt idx="3590">
                  <c:v>0</c:v>
                </c:pt>
                <c:pt idx="3591">
                  <c:v>0</c:v>
                </c:pt>
                <c:pt idx="3592">
                  <c:v>0</c:v>
                </c:pt>
                <c:pt idx="3593">
                  <c:v>0</c:v>
                </c:pt>
                <c:pt idx="3594">
                  <c:v>0</c:v>
                </c:pt>
                <c:pt idx="3595">
                  <c:v>0</c:v>
                </c:pt>
                <c:pt idx="3596">
                  <c:v>0</c:v>
                </c:pt>
                <c:pt idx="3597">
                  <c:v>0</c:v>
                </c:pt>
                <c:pt idx="3598">
                  <c:v>0</c:v>
                </c:pt>
                <c:pt idx="3599">
                  <c:v>0</c:v>
                </c:pt>
                <c:pt idx="3600">
                  <c:v>0</c:v>
                </c:pt>
                <c:pt idx="3601">
                  <c:v>0</c:v>
                </c:pt>
                <c:pt idx="3602">
                  <c:v>0</c:v>
                </c:pt>
                <c:pt idx="3603">
                  <c:v>0</c:v>
                </c:pt>
                <c:pt idx="3604">
                  <c:v>0</c:v>
                </c:pt>
                <c:pt idx="3605">
                  <c:v>0</c:v>
                </c:pt>
                <c:pt idx="3606">
                  <c:v>0</c:v>
                </c:pt>
                <c:pt idx="3607">
                  <c:v>0</c:v>
                </c:pt>
                <c:pt idx="3608">
                  <c:v>0</c:v>
                </c:pt>
                <c:pt idx="3609">
                  <c:v>0</c:v>
                </c:pt>
                <c:pt idx="3610">
                  <c:v>0</c:v>
                </c:pt>
                <c:pt idx="3611">
                  <c:v>0</c:v>
                </c:pt>
                <c:pt idx="3612">
                  <c:v>0</c:v>
                </c:pt>
                <c:pt idx="3613">
                  <c:v>0</c:v>
                </c:pt>
                <c:pt idx="3614">
                  <c:v>0</c:v>
                </c:pt>
                <c:pt idx="3615">
                  <c:v>0</c:v>
                </c:pt>
                <c:pt idx="3616">
                  <c:v>0</c:v>
                </c:pt>
                <c:pt idx="3617">
                  <c:v>0</c:v>
                </c:pt>
                <c:pt idx="3618">
                  <c:v>0</c:v>
                </c:pt>
                <c:pt idx="3619">
                  <c:v>0</c:v>
                </c:pt>
                <c:pt idx="3620">
                  <c:v>0</c:v>
                </c:pt>
                <c:pt idx="3621">
                  <c:v>0</c:v>
                </c:pt>
                <c:pt idx="3622">
                  <c:v>7.1428599999999995E-2</c:v>
                </c:pt>
                <c:pt idx="3623">
                  <c:v>0.125</c:v>
                </c:pt>
                <c:pt idx="3624">
                  <c:v>0</c:v>
                </c:pt>
                <c:pt idx="3625">
                  <c:v>0</c:v>
                </c:pt>
                <c:pt idx="3626">
                  <c:v>0</c:v>
                </c:pt>
                <c:pt idx="3627">
                  <c:v>0</c:v>
                </c:pt>
                <c:pt idx="3628">
                  <c:v>0</c:v>
                </c:pt>
                <c:pt idx="3629">
                  <c:v>0</c:v>
                </c:pt>
                <c:pt idx="3630">
                  <c:v>4.5454500000000002E-2</c:v>
                </c:pt>
                <c:pt idx="3631">
                  <c:v>0</c:v>
                </c:pt>
                <c:pt idx="3632">
                  <c:v>0</c:v>
                </c:pt>
                <c:pt idx="3633">
                  <c:v>0</c:v>
                </c:pt>
                <c:pt idx="3634">
                  <c:v>0</c:v>
                </c:pt>
                <c:pt idx="3635">
                  <c:v>0</c:v>
                </c:pt>
                <c:pt idx="3636">
                  <c:v>7.6923099999999994E-2</c:v>
                </c:pt>
                <c:pt idx="3637">
                  <c:v>6.6666699999999995E-2</c:v>
                </c:pt>
                <c:pt idx="3638">
                  <c:v>5.5555599999999997E-2</c:v>
                </c:pt>
                <c:pt idx="3639">
                  <c:v>0</c:v>
                </c:pt>
                <c:pt idx="3640">
                  <c:v>0</c:v>
                </c:pt>
                <c:pt idx="3641">
                  <c:v>0</c:v>
                </c:pt>
                <c:pt idx="3642">
                  <c:v>0</c:v>
                </c:pt>
                <c:pt idx="3643">
                  <c:v>0</c:v>
                </c:pt>
                <c:pt idx="3644">
                  <c:v>0</c:v>
                </c:pt>
                <c:pt idx="3645">
                  <c:v>0</c:v>
                </c:pt>
                <c:pt idx="3646">
                  <c:v>0</c:v>
                </c:pt>
                <c:pt idx="3647">
                  <c:v>0</c:v>
                </c:pt>
                <c:pt idx="3648">
                  <c:v>0</c:v>
                </c:pt>
                <c:pt idx="3649">
                  <c:v>0</c:v>
                </c:pt>
                <c:pt idx="3650">
                  <c:v>0</c:v>
                </c:pt>
                <c:pt idx="3651">
                  <c:v>0</c:v>
                </c:pt>
                <c:pt idx="3652">
                  <c:v>0</c:v>
                </c:pt>
                <c:pt idx="3653">
                  <c:v>0</c:v>
                </c:pt>
                <c:pt idx="3654">
                  <c:v>0</c:v>
                </c:pt>
                <c:pt idx="3655">
                  <c:v>0</c:v>
                </c:pt>
                <c:pt idx="3656">
                  <c:v>0</c:v>
                </c:pt>
                <c:pt idx="3657">
                  <c:v>0</c:v>
                </c:pt>
                <c:pt idx="3658">
                  <c:v>8.6956500000000006E-2</c:v>
                </c:pt>
                <c:pt idx="3659">
                  <c:v>5.8823500000000001E-2</c:v>
                </c:pt>
                <c:pt idx="3660">
                  <c:v>5.8823500000000001E-2</c:v>
                </c:pt>
                <c:pt idx="3661">
                  <c:v>0</c:v>
                </c:pt>
                <c:pt idx="3662">
                  <c:v>0</c:v>
                </c:pt>
                <c:pt idx="3663">
                  <c:v>0</c:v>
                </c:pt>
                <c:pt idx="3664">
                  <c:v>0</c:v>
                </c:pt>
                <c:pt idx="3665">
                  <c:v>0</c:v>
                </c:pt>
                <c:pt idx="3666">
                  <c:v>0</c:v>
                </c:pt>
                <c:pt idx="3667">
                  <c:v>0</c:v>
                </c:pt>
                <c:pt idx="3668">
                  <c:v>0</c:v>
                </c:pt>
                <c:pt idx="3669">
                  <c:v>0</c:v>
                </c:pt>
                <c:pt idx="3670">
                  <c:v>0</c:v>
                </c:pt>
                <c:pt idx="3671">
                  <c:v>0</c:v>
                </c:pt>
                <c:pt idx="3672">
                  <c:v>0</c:v>
                </c:pt>
                <c:pt idx="3673">
                  <c:v>0</c:v>
                </c:pt>
                <c:pt idx="3674">
                  <c:v>0</c:v>
                </c:pt>
                <c:pt idx="3675">
                  <c:v>0</c:v>
                </c:pt>
                <c:pt idx="3676">
                  <c:v>0</c:v>
                </c:pt>
                <c:pt idx="3677">
                  <c:v>0</c:v>
                </c:pt>
                <c:pt idx="3678">
                  <c:v>0</c:v>
                </c:pt>
                <c:pt idx="3679">
                  <c:v>0</c:v>
                </c:pt>
                <c:pt idx="3680">
                  <c:v>0</c:v>
                </c:pt>
                <c:pt idx="3681">
                  <c:v>0</c:v>
                </c:pt>
                <c:pt idx="3682">
                  <c:v>0</c:v>
                </c:pt>
                <c:pt idx="3683">
                  <c:v>0</c:v>
                </c:pt>
                <c:pt idx="3684">
                  <c:v>0</c:v>
                </c:pt>
                <c:pt idx="3685">
                  <c:v>0</c:v>
                </c:pt>
                <c:pt idx="3686">
                  <c:v>0</c:v>
                </c:pt>
                <c:pt idx="3687">
                  <c:v>0</c:v>
                </c:pt>
                <c:pt idx="3688">
                  <c:v>0</c:v>
                </c:pt>
                <c:pt idx="3689">
                  <c:v>0</c:v>
                </c:pt>
                <c:pt idx="3690">
                  <c:v>0</c:v>
                </c:pt>
                <c:pt idx="3691">
                  <c:v>0</c:v>
                </c:pt>
                <c:pt idx="3692">
                  <c:v>0</c:v>
                </c:pt>
                <c:pt idx="3693">
                  <c:v>0</c:v>
                </c:pt>
                <c:pt idx="3694">
                  <c:v>0</c:v>
                </c:pt>
                <c:pt idx="3695">
                  <c:v>0</c:v>
                </c:pt>
                <c:pt idx="3696">
                  <c:v>0</c:v>
                </c:pt>
                <c:pt idx="3697">
                  <c:v>0</c:v>
                </c:pt>
                <c:pt idx="3698">
                  <c:v>0</c:v>
                </c:pt>
                <c:pt idx="3699">
                  <c:v>0</c:v>
                </c:pt>
                <c:pt idx="3700">
                  <c:v>0</c:v>
                </c:pt>
                <c:pt idx="3701">
                  <c:v>9.0909100000000007E-2</c:v>
                </c:pt>
                <c:pt idx="3702">
                  <c:v>0</c:v>
                </c:pt>
                <c:pt idx="3703">
                  <c:v>0</c:v>
                </c:pt>
                <c:pt idx="3704">
                  <c:v>5.5555599999999997E-2</c:v>
                </c:pt>
                <c:pt idx="3705">
                  <c:v>0</c:v>
                </c:pt>
                <c:pt idx="3706">
                  <c:v>0</c:v>
                </c:pt>
                <c:pt idx="3707">
                  <c:v>0</c:v>
                </c:pt>
                <c:pt idx="3708">
                  <c:v>0</c:v>
                </c:pt>
                <c:pt idx="3709">
                  <c:v>0</c:v>
                </c:pt>
                <c:pt idx="3710">
                  <c:v>0</c:v>
                </c:pt>
                <c:pt idx="3711">
                  <c:v>0</c:v>
                </c:pt>
                <c:pt idx="3712">
                  <c:v>0</c:v>
                </c:pt>
                <c:pt idx="3713">
                  <c:v>0</c:v>
                </c:pt>
                <c:pt idx="3714">
                  <c:v>0</c:v>
                </c:pt>
                <c:pt idx="3715">
                  <c:v>0</c:v>
                </c:pt>
                <c:pt idx="3716">
                  <c:v>0</c:v>
                </c:pt>
                <c:pt idx="3717">
                  <c:v>0</c:v>
                </c:pt>
                <c:pt idx="3718">
                  <c:v>0</c:v>
                </c:pt>
                <c:pt idx="3719">
                  <c:v>0</c:v>
                </c:pt>
                <c:pt idx="3720">
                  <c:v>0</c:v>
                </c:pt>
                <c:pt idx="3721">
                  <c:v>0</c:v>
                </c:pt>
                <c:pt idx="3722">
                  <c:v>0</c:v>
                </c:pt>
                <c:pt idx="3723">
                  <c:v>0</c:v>
                </c:pt>
                <c:pt idx="3724">
                  <c:v>0</c:v>
                </c:pt>
                <c:pt idx="3725">
                  <c:v>0.25</c:v>
                </c:pt>
                <c:pt idx="3726">
                  <c:v>0</c:v>
                </c:pt>
                <c:pt idx="3727">
                  <c:v>0</c:v>
                </c:pt>
                <c:pt idx="3728">
                  <c:v>0</c:v>
                </c:pt>
                <c:pt idx="3729">
                  <c:v>0</c:v>
                </c:pt>
                <c:pt idx="3730">
                  <c:v>0</c:v>
                </c:pt>
                <c:pt idx="3731">
                  <c:v>0</c:v>
                </c:pt>
                <c:pt idx="3732">
                  <c:v>0</c:v>
                </c:pt>
                <c:pt idx="3733">
                  <c:v>0</c:v>
                </c:pt>
                <c:pt idx="3734">
                  <c:v>0.1052632</c:v>
                </c:pt>
                <c:pt idx="3735">
                  <c:v>0</c:v>
                </c:pt>
                <c:pt idx="3736">
                  <c:v>0.1698113</c:v>
                </c:pt>
                <c:pt idx="3737">
                  <c:v>0</c:v>
                </c:pt>
                <c:pt idx="3738">
                  <c:v>0</c:v>
                </c:pt>
                <c:pt idx="3739">
                  <c:v>0</c:v>
                </c:pt>
                <c:pt idx="3740">
                  <c:v>0</c:v>
                </c:pt>
                <c:pt idx="3741">
                  <c:v>0</c:v>
                </c:pt>
                <c:pt idx="3742">
                  <c:v>0</c:v>
                </c:pt>
                <c:pt idx="3743">
                  <c:v>0</c:v>
                </c:pt>
                <c:pt idx="3744">
                  <c:v>0</c:v>
                </c:pt>
                <c:pt idx="3745">
                  <c:v>0</c:v>
                </c:pt>
                <c:pt idx="3746">
                  <c:v>0</c:v>
                </c:pt>
                <c:pt idx="3747">
                  <c:v>0</c:v>
                </c:pt>
                <c:pt idx="3748">
                  <c:v>0</c:v>
                </c:pt>
                <c:pt idx="3749">
                  <c:v>0</c:v>
                </c:pt>
                <c:pt idx="3750">
                  <c:v>0</c:v>
                </c:pt>
                <c:pt idx="3751">
                  <c:v>0</c:v>
                </c:pt>
                <c:pt idx="3752">
                  <c:v>0</c:v>
                </c:pt>
                <c:pt idx="3753">
                  <c:v>0</c:v>
                </c:pt>
                <c:pt idx="3754">
                  <c:v>0</c:v>
                </c:pt>
                <c:pt idx="3755">
                  <c:v>0</c:v>
                </c:pt>
                <c:pt idx="3756">
                  <c:v>0</c:v>
                </c:pt>
                <c:pt idx="3757">
                  <c:v>0</c:v>
                </c:pt>
                <c:pt idx="3758">
                  <c:v>0</c:v>
                </c:pt>
                <c:pt idx="3759">
                  <c:v>0</c:v>
                </c:pt>
                <c:pt idx="3760">
                  <c:v>0</c:v>
                </c:pt>
                <c:pt idx="3761">
                  <c:v>0</c:v>
                </c:pt>
                <c:pt idx="3762">
                  <c:v>0</c:v>
                </c:pt>
                <c:pt idx="3763">
                  <c:v>0</c:v>
                </c:pt>
                <c:pt idx="3764">
                  <c:v>0</c:v>
                </c:pt>
                <c:pt idx="3765">
                  <c:v>0</c:v>
                </c:pt>
                <c:pt idx="3766">
                  <c:v>0</c:v>
                </c:pt>
                <c:pt idx="3767">
                  <c:v>0</c:v>
                </c:pt>
                <c:pt idx="3768">
                  <c:v>0</c:v>
                </c:pt>
                <c:pt idx="3769">
                  <c:v>0</c:v>
                </c:pt>
                <c:pt idx="3770">
                  <c:v>0</c:v>
                </c:pt>
                <c:pt idx="3771">
                  <c:v>0</c:v>
                </c:pt>
                <c:pt idx="3772">
                  <c:v>0</c:v>
                </c:pt>
                <c:pt idx="3773">
                  <c:v>0</c:v>
                </c:pt>
                <c:pt idx="3774">
                  <c:v>0</c:v>
                </c:pt>
                <c:pt idx="3775">
                  <c:v>0</c:v>
                </c:pt>
                <c:pt idx="3776">
                  <c:v>0</c:v>
                </c:pt>
                <c:pt idx="3777">
                  <c:v>0</c:v>
                </c:pt>
                <c:pt idx="3778">
                  <c:v>0</c:v>
                </c:pt>
                <c:pt idx="3779">
                  <c:v>0</c:v>
                </c:pt>
                <c:pt idx="3780">
                  <c:v>0</c:v>
                </c:pt>
                <c:pt idx="3781">
                  <c:v>0</c:v>
                </c:pt>
                <c:pt idx="3782">
                  <c:v>0</c:v>
                </c:pt>
                <c:pt idx="3783">
                  <c:v>0</c:v>
                </c:pt>
                <c:pt idx="3784">
                  <c:v>0</c:v>
                </c:pt>
                <c:pt idx="3785">
                  <c:v>0</c:v>
                </c:pt>
                <c:pt idx="3786">
                  <c:v>0</c:v>
                </c:pt>
                <c:pt idx="3787">
                  <c:v>0</c:v>
                </c:pt>
                <c:pt idx="3788">
                  <c:v>0</c:v>
                </c:pt>
                <c:pt idx="3789">
                  <c:v>0</c:v>
                </c:pt>
                <c:pt idx="3790">
                  <c:v>0</c:v>
                </c:pt>
                <c:pt idx="3791">
                  <c:v>0</c:v>
                </c:pt>
                <c:pt idx="3792">
                  <c:v>0</c:v>
                </c:pt>
                <c:pt idx="3793">
                  <c:v>0</c:v>
                </c:pt>
                <c:pt idx="3794">
                  <c:v>0</c:v>
                </c:pt>
                <c:pt idx="3795">
                  <c:v>0</c:v>
                </c:pt>
                <c:pt idx="3796">
                  <c:v>0</c:v>
                </c:pt>
                <c:pt idx="3797">
                  <c:v>0</c:v>
                </c:pt>
                <c:pt idx="3798">
                  <c:v>0</c:v>
                </c:pt>
                <c:pt idx="3799">
                  <c:v>0</c:v>
                </c:pt>
                <c:pt idx="3800">
                  <c:v>0</c:v>
                </c:pt>
                <c:pt idx="3801">
                  <c:v>0</c:v>
                </c:pt>
                <c:pt idx="3802">
                  <c:v>0</c:v>
                </c:pt>
                <c:pt idx="3803">
                  <c:v>0</c:v>
                </c:pt>
                <c:pt idx="3804">
                  <c:v>6.6666699999999995E-2</c:v>
                </c:pt>
                <c:pt idx="3805">
                  <c:v>0</c:v>
                </c:pt>
                <c:pt idx="3806">
                  <c:v>5.2631600000000001E-2</c:v>
                </c:pt>
                <c:pt idx="3807">
                  <c:v>0.1</c:v>
                </c:pt>
                <c:pt idx="3808">
                  <c:v>0</c:v>
                </c:pt>
                <c:pt idx="3809">
                  <c:v>0</c:v>
                </c:pt>
                <c:pt idx="3810">
                  <c:v>0</c:v>
                </c:pt>
                <c:pt idx="3811">
                  <c:v>0</c:v>
                </c:pt>
                <c:pt idx="3812">
                  <c:v>0</c:v>
                </c:pt>
                <c:pt idx="3813">
                  <c:v>0</c:v>
                </c:pt>
                <c:pt idx="3814">
                  <c:v>0</c:v>
                </c:pt>
                <c:pt idx="3815">
                  <c:v>0</c:v>
                </c:pt>
                <c:pt idx="3816">
                  <c:v>0</c:v>
                </c:pt>
                <c:pt idx="3817">
                  <c:v>0</c:v>
                </c:pt>
                <c:pt idx="3818">
                  <c:v>0</c:v>
                </c:pt>
                <c:pt idx="3819">
                  <c:v>0</c:v>
                </c:pt>
                <c:pt idx="3820">
                  <c:v>0</c:v>
                </c:pt>
                <c:pt idx="3821">
                  <c:v>0</c:v>
                </c:pt>
                <c:pt idx="3822">
                  <c:v>0</c:v>
                </c:pt>
                <c:pt idx="3823">
                  <c:v>0</c:v>
                </c:pt>
                <c:pt idx="3824">
                  <c:v>0</c:v>
                </c:pt>
                <c:pt idx="3825">
                  <c:v>0</c:v>
                </c:pt>
                <c:pt idx="3826">
                  <c:v>0</c:v>
                </c:pt>
                <c:pt idx="3827">
                  <c:v>7.6923099999999994E-2</c:v>
                </c:pt>
                <c:pt idx="3828">
                  <c:v>0</c:v>
                </c:pt>
                <c:pt idx="3829">
                  <c:v>7.1428599999999995E-2</c:v>
                </c:pt>
                <c:pt idx="3830">
                  <c:v>0</c:v>
                </c:pt>
                <c:pt idx="3831">
                  <c:v>0</c:v>
                </c:pt>
                <c:pt idx="3832">
                  <c:v>0</c:v>
                </c:pt>
                <c:pt idx="3833">
                  <c:v>0</c:v>
                </c:pt>
                <c:pt idx="3834">
                  <c:v>0</c:v>
                </c:pt>
                <c:pt idx="3835">
                  <c:v>0</c:v>
                </c:pt>
                <c:pt idx="3836">
                  <c:v>0</c:v>
                </c:pt>
                <c:pt idx="3837">
                  <c:v>0</c:v>
                </c:pt>
                <c:pt idx="3838">
                  <c:v>0</c:v>
                </c:pt>
                <c:pt idx="3839">
                  <c:v>0</c:v>
                </c:pt>
                <c:pt idx="3840">
                  <c:v>0</c:v>
                </c:pt>
                <c:pt idx="3841">
                  <c:v>0</c:v>
                </c:pt>
                <c:pt idx="3842">
                  <c:v>0</c:v>
                </c:pt>
                <c:pt idx="3843">
                  <c:v>0</c:v>
                </c:pt>
                <c:pt idx="3844">
                  <c:v>0</c:v>
                </c:pt>
                <c:pt idx="3845">
                  <c:v>0</c:v>
                </c:pt>
                <c:pt idx="3846">
                  <c:v>0</c:v>
                </c:pt>
                <c:pt idx="3847">
                  <c:v>4.5454500000000002E-2</c:v>
                </c:pt>
                <c:pt idx="3848">
                  <c:v>0</c:v>
                </c:pt>
                <c:pt idx="3849">
                  <c:v>0</c:v>
                </c:pt>
                <c:pt idx="3850">
                  <c:v>0</c:v>
                </c:pt>
                <c:pt idx="3851">
                  <c:v>0</c:v>
                </c:pt>
                <c:pt idx="3852">
                  <c:v>9.8039200000000007E-2</c:v>
                </c:pt>
                <c:pt idx="3853">
                  <c:v>0</c:v>
                </c:pt>
                <c:pt idx="3854">
                  <c:v>0</c:v>
                </c:pt>
                <c:pt idx="3855">
                  <c:v>0</c:v>
                </c:pt>
                <c:pt idx="3856">
                  <c:v>0.125</c:v>
                </c:pt>
                <c:pt idx="3857">
                  <c:v>0.1</c:v>
                </c:pt>
                <c:pt idx="3858">
                  <c:v>0</c:v>
                </c:pt>
                <c:pt idx="3859">
                  <c:v>0</c:v>
                </c:pt>
                <c:pt idx="3860">
                  <c:v>0.1111111</c:v>
                </c:pt>
                <c:pt idx="3861">
                  <c:v>0</c:v>
                </c:pt>
                <c:pt idx="3862">
                  <c:v>0</c:v>
                </c:pt>
                <c:pt idx="3863">
                  <c:v>0</c:v>
                </c:pt>
                <c:pt idx="3864">
                  <c:v>0</c:v>
                </c:pt>
                <c:pt idx="3865">
                  <c:v>0</c:v>
                </c:pt>
                <c:pt idx="3866">
                  <c:v>0</c:v>
                </c:pt>
                <c:pt idx="3867">
                  <c:v>0</c:v>
                </c:pt>
                <c:pt idx="3868">
                  <c:v>0</c:v>
                </c:pt>
                <c:pt idx="3869">
                  <c:v>0</c:v>
                </c:pt>
                <c:pt idx="3870">
                  <c:v>0</c:v>
                </c:pt>
                <c:pt idx="3871">
                  <c:v>0</c:v>
                </c:pt>
                <c:pt idx="3872">
                  <c:v>0</c:v>
                </c:pt>
                <c:pt idx="3873">
                  <c:v>0</c:v>
                </c:pt>
                <c:pt idx="3874">
                  <c:v>0</c:v>
                </c:pt>
                <c:pt idx="3875">
                  <c:v>0</c:v>
                </c:pt>
                <c:pt idx="3876">
                  <c:v>0</c:v>
                </c:pt>
                <c:pt idx="3877">
                  <c:v>0</c:v>
                </c:pt>
                <c:pt idx="3878">
                  <c:v>0.1052632</c:v>
                </c:pt>
                <c:pt idx="3879">
                  <c:v>0</c:v>
                </c:pt>
                <c:pt idx="3880">
                  <c:v>9.0909100000000007E-2</c:v>
                </c:pt>
                <c:pt idx="3881">
                  <c:v>0.15238099999999999</c:v>
                </c:pt>
                <c:pt idx="3882">
                  <c:v>0</c:v>
                </c:pt>
                <c:pt idx="3883">
                  <c:v>0</c:v>
                </c:pt>
                <c:pt idx="3884">
                  <c:v>0.1</c:v>
                </c:pt>
                <c:pt idx="3885">
                  <c:v>8.3333299999999999E-2</c:v>
                </c:pt>
                <c:pt idx="3886">
                  <c:v>0.15384619999999999</c:v>
                </c:pt>
                <c:pt idx="3887">
                  <c:v>0</c:v>
                </c:pt>
                <c:pt idx="3888">
                  <c:v>0</c:v>
                </c:pt>
                <c:pt idx="3889">
                  <c:v>0</c:v>
                </c:pt>
                <c:pt idx="3890">
                  <c:v>0</c:v>
                </c:pt>
                <c:pt idx="3891">
                  <c:v>0</c:v>
                </c:pt>
                <c:pt idx="3892">
                  <c:v>0</c:v>
                </c:pt>
                <c:pt idx="3893">
                  <c:v>0</c:v>
                </c:pt>
                <c:pt idx="3894">
                  <c:v>0</c:v>
                </c:pt>
                <c:pt idx="3895">
                  <c:v>0</c:v>
                </c:pt>
                <c:pt idx="3896">
                  <c:v>0</c:v>
                </c:pt>
                <c:pt idx="3897">
                  <c:v>0</c:v>
                </c:pt>
                <c:pt idx="3898">
                  <c:v>0</c:v>
                </c:pt>
                <c:pt idx="3899">
                  <c:v>0.125</c:v>
                </c:pt>
                <c:pt idx="3900">
                  <c:v>0</c:v>
                </c:pt>
                <c:pt idx="3901">
                  <c:v>0</c:v>
                </c:pt>
                <c:pt idx="3902">
                  <c:v>0</c:v>
                </c:pt>
                <c:pt idx="3903">
                  <c:v>0</c:v>
                </c:pt>
                <c:pt idx="3904">
                  <c:v>0</c:v>
                </c:pt>
                <c:pt idx="3905">
                  <c:v>0</c:v>
                </c:pt>
                <c:pt idx="3906">
                  <c:v>0</c:v>
                </c:pt>
                <c:pt idx="3907">
                  <c:v>0.125</c:v>
                </c:pt>
                <c:pt idx="3908">
                  <c:v>0</c:v>
                </c:pt>
                <c:pt idx="3909">
                  <c:v>0</c:v>
                </c:pt>
                <c:pt idx="3910">
                  <c:v>5.2631600000000001E-2</c:v>
                </c:pt>
                <c:pt idx="3911">
                  <c:v>0.1071429</c:v>
                </c:pt>
                <c:pt idx="3912">
                  <c:v>0</c:v>
                </c:pt>
                <c:pt idx="3913">
                  <c:v>0.137931</c:v>
                </c:pt>
                <c:pt idx="3914">
                  <c:v>0</c:v>
                </c:pt>
                <c:pt idx="3915">
                  <c:v>8.3333299999999999E-2</c:v>
                </c:pt>
                <c:pt idx="3916">
                  <c:v>0</c:v>
                </c:pt>
                <c:pt idx="3917">
                  <c:v>0</c:v>
                </c:pt>
                <c:pt idx="3918">
                  <c:v>0</c:v>
                </c:pt>
                <c:pt idx="3919">
                  <c:v>0</c:v>
                </c:pt>
                <c:pt idx="3920">
                  <c:v>0</c:v>
                </c:pt>
                <c:pt idx="3921">
                  <c:v>0</c:v>
                </c:pt>
                <c:pt idx="3922">
                  <c:v>0</c:v>
                </c:pt>
                <c:pt idx="3923">
                  <c:v>0</c:v>
                </c:pt>
                <c:pt idx="3924">
                  <c:v>0</c:v>
                </c:pt>
                <c:pt idx="3925">
                  <c:v>0</c:v>
                </c:pt>
                <c:pt idx="3926">
                  <c:v>0</c:v>
                </c:pt>
                <c:pt idx="3927">
                  <c:v>0</c:v>
                </c:pt>
                <c:pt idx="3928">
                  <c:v>0</c:v>
                </c:pt>
                <c:pt idx="3929">
                  <c:v>8.3333299999999999E-2</c:v>
                </c:pt>
                <c:pt idx="3930">
                  <c:v>0</c:v>
                </c:pt>
                <c:pt idx="3931">
                  <c:v>0</c:v>
                </c:pt>
                <c:pt idx="3932">
                  <c:v>7.6923099999999994E-2</c:v>
                </c:pt>
                <c:pt idx="3933">
                  <c:v>0</c:v>
                </c:pt>
                <c:pt idx="3934">
                  <c:v>0</c:v>
                </c:pt>
                <c:pt idx="3935">
                  <c:v>0</c:v>
                </c:pt>
                <c:pt idx="3936">
                  <c:v>0</c:v>
                </c:pt>
                <c:pt idx="3937">
                  <c:v>0</c:v>
                </c:pt>
                <c:pt idx="3938">
                  <c:v>0</c:v>
                </c:pt>
                <c:pt idx="3939">
                  <c:v>0</c:v>
                </c:pt>
                <c:pt idx="3940">
                  <c:v>0</c:v>
                </c:pt>
                <c:pt idx="3941">
                  <c:v>0</c:v>
                </c:pt>
                <c:pt idx="3942">
                  <c:v>0</c:v>
                </c:pt>
                <c:pt idx="3943">
                  <c:v>0</c:v>
                </c:pt>
                <c:pt idx="3944">
                  <c:v>0</c:v>
                </c:pt>
                <c:pt idx="3945">
                  <c:v>0</c:v>
                </c:pt>
                <c:pt idx="3946">
                  <c:v>0</c:v>
                </c:pt>
                <c:pt idx="3947">
                  <c:v>0</c:v>
                </c:pt>
                <c:pt idx="3948">
                  <c:v>0</c:v>
                </c:pt>
                <c:pt idx="3949">
                  <c:v>0</c:v>
                </c:pt>
                <c:pt idx="3950">
                  <c:v>0</c:v>
                </c:pt>
                <c:pt idx="3951">
                  <c:v>0</c:v>
                </c:pt>
                <c:pt idx="3952">
                  <c:v>0</c:v>
                </c:pt>
                <c:pt idx="3953">
                  <c:v>6.4516100000000007E-2</c:v>
                </c:pt>
                <c:pt idx="3954">
                  <c:v>0</c:v>
                </c:pt>
                <c:pt idx="3955">
                  <c:v>0</c:v>
                </c:pt>
                <c:pt idx="3956">
                  <c:v>0</c:v>
                </c:pt>
                <c:pt idx="3957">
                  <c:v>7.3170700000000005E-2</c:v>
                </c:pt>
                <c:pt idx="3958">
                  <c:v>0</c:v>
                </c:pt>
                <c:pt idx="3959">
                  <c:v>0</c:v>
                </c:pt>
                <c:pt idx="3960">
                  <c:v>0</c:v>
                </c:pt>
                <c:pt idx="3961">
                  <c:v>0</c:v>
                </c:pt>
                <c:pt idx="3962">
                  <c:v>6.6666699999999995E-2</c:v>
                </c:pt>
                <c:pt idx="3963">
                  <c:v>0.1481481</c:v>
                </c:pt>
                <c:pt idx="3964">
                  <c:v>0</c:v>
                </c:pt>
                <c:pt idx="3965">
                  <c:v>9.375E-2</c:v>
                </c:pt>
                <c:pt idx="3966">
                  <c:v>0</c:v>
                </c:pt>
                <c:pt idx="3967">
                  <c:v>0</c:v>
                </c:pt>
                <c:pt idx="3968">
                  <c:v>0</c:v>
                </c:pt>
                <c:pt idx="3969">
                  <c:v>0</c:v>
                </c:pt>
                <c:pt idx="3970">
                  <c:v>0</c:v>
                </c:pt>
                <c:pt idx="3971">
                  <c:v>0</c:v>
                </c:pt>
                <c:pt idx="3972">
                  <c:v>0</c:v>
                </c:pt>
                <c:pt idx="3973">
                  <c:v>0</c:v>
                </c:pt>
                <c:pt idx="3974">
                  <c:v>0</c:v>
                </c:pt>
                <c:pt idx="3975">
                  <c:v>0</c:v>
                </c:pt>
                <c:pt idx="3976">
                  <c:v>7.4074100000000004E-2</c:v>
                </c:pt>
                <c:pt idx="3977">
                  <c:v>9.2783500000000005E-2</c:v>
                </c:pt>
                <c:pt idx="3978">
                  <c:v>7.6923099999999994E-2</c:v>
                </c:pt>
                <c:pt idx="3979">
                  <c:v>0</c:v>
                </c:pt>
                <c:pt idx="3980">
                  <c:v>0</c:v>
                </c:pt>
                <c:pt idx="3981">
                  <c:v>0</c:v>
                </c:pt>
                <c:pt idx="3982">
                  <c:v>0</c:v>
                </c:pt>
                <c:pt idx="3983">
                  <c:v>8.8607599999999995E-2</c:v>
                </c:pt>
                <c:pt idx="3984">
                  <c:v>0</c:v>
                </c:pt>
                <c:pt idx="3985">
                  <c:v>9.2391299999999996E-2</c:v>
                </c:pt>
                <c:pt idx="3986">
                  <c:v>0</c:v>
                </c:pt>
                <c:pt idx="3987">
                  <c:v>0</c:v>
                </c:pt>
                <c:pt idx="3988">
                  <c:v>0</c:v>
                </c:pt>
                <c:pt idx="3989">
                  <c:v>0</c:v>
                </c:pt>
                <c:pt idx="3990">
                  <c:v>7.1428599999999995E-2</c:v>
                </c:pt>
                <c:pt idx="3991">
                  <c:v>0</c:v>
                </c:pt>
                <c:pt idx="3992">
                  <c:v>0</c:v>
                </c:pt>
                <c:pt idx="3993">
                  <c:v>0</c:v>
                </c:pt>
                <c:pt idx="3994">
                  <c:v>0</c:v>
                </c:pt>
                <c:pt idx="3995">
                  <c:v>6.25E-2</c:v>
                </c:pt>
                <c:pt idx="3996">
                  <c:v>0</c:v>
                </c:pt>
                <c:pt idx="3997">
                  <c:v>0</c:v>
                </c:pt>
                <c:pt idx="3998">
                  <c:v>0</c:v>
                </c:pt>
                <c:pt idx="3999">
                  <c:v>7.4074100000000004E-2</c:v>
                </c:pt>
                <c:pt idx="4000">
                  <c:v>0</c:v>
                </c:pt>
                <c:pt idx="4001">
                  <c:v>0</c:v>
                </c:pt>
                <c:pt idx="4002">
                  <c:v>0</c:v>
                </c:pt>
                <c:pt idx="4003">
                  <c:v>0</c:v>
                </c:pt>
                <c:pt idx="4004">
                  <c:v>0</c:v>
                </c:pt>
                <c:pt idx="4005">
                  <c:v>0.15384619999999999</c:v>
                </c:pt>
                <c:pt idx="4006">
                  <c:v>0.13333329999999999</c:v>
                </c:pt>
                <c:pt idx="4007">
                  <c:v>5.5555599999999997E-2</c:v>
                </c:pt>
                <c:pt idx="4008">
                  <c:v>0</c:v>
                </c:pt>
                <c:pt idx="4009">
                  <c:v>0</c:v>
                </c:pt>
                <c:pt idx="4010">
                  <c:v>0</c:v>
                </c:pt>
                <c:pt idx="4011">
                  <c:v>0</c:v>
                </c:pt>
                <c:pt idx="4012">
                  <c:v>0</c:v>
                </c:pt>
                <c:pt idx="4013">
                  <c:v>0</c:v>
                </c:pt>
                <c:pt idx="4014">
                  <c:v>0</c:v>
                </c:pt>
                <c:pt idx="4015">
                  <c:v>0</c:v>
                </c:pt>
                <c:pt idx="4016">
                  <c:v>0</c:v>
                </c:pt>
                <c:pt idx="4017">
                  <c:v>0.13333329999999999</c:v>
                </c:pt>
                <c:pt idx="4018">
                  <c:v>0</c:v>
                </c:pt>
                <c:pt idx="4019">
                  <c:v>0</c:v>
                </c:pt>
                <c:pt idx="4020">
                  <c:v>0</c:v>
                </c:pt>
                <c:pt idx="4021">
                  <c:v>0</c:v>
                </c:pt>
                <c:pt idx="4022">
                  <c:v>0</c:v>
                </c:pt>
                <c:pt idx="4023">
                  <c:v>0</c:v>
                </c:pt>
                <c:pt idx="4024">
                  <c:v>0</c:v>
                </c:pt>
                <c:pt idx="4025">
                  <c:v>0</c:v>
                </c:pt>
                <c:pt idx="4026">
                  <c:v>0</c:v>
                </c:pt>
                <c:pt idx="4027">
                  <c:v>0</c:v>
                </c:pt>
                <c:pt idx="4028">
                  <c:v>0</c:v>
                </c:pt>
                <c:pt idx="4029">
                  <c:v>0.1071429</c:v>
                </c:pt>
                <c:pt idx="4030">
                  <c:v>0</c:v>
                </c:pt>
                <c:pt idx="4031">
                  <c:v>0</c:v>
                </c:pt>
                <c:pt idx="4032">
                  <c:v>0</c:v>
                </c:pt>
                <c:pt idx="4033">
                  <c:v>0</c:v>
                </c:pt>
                <c:pt idx="4034">
                  <c:v>0</c:v>
                </c:pt>
                <c:pt idx="4035">
                  <c:v>0</c:v>
                </c:pt>
                <c:pt idx="4036">
                  <c:v>0</c:v>
                </c:pt>
                <c:pt idx="4037">
                  <c:v>0</c:v>
                </c:pt>
                <c:pt idx="4038">
                  <c:v>0</c:v>
                </c:pt>
                <c:pt idx="4039">
                  <c:v>0</c:v>
                </c:pt>
                <c:pt idx="4040">
                  <c:v>7.1428599999999995E-2</c:v>
                </c:pt>
                <c:pt idx="4041">
                  <c:v>0</c:v>
                </c:pt>
                <c:pt idx="4042">
                  <c:v>0</c:v>
                </c:pt>
                <c:pt idx="4043">
                  <c:v>0</c:v>
                </c:pt>
                <c:pt idx="4044">
                  <c:v>0</c:v>
                </c:pt>
                <c:pt idx="4045">
                  <c:v>9.7560999999999995E-2</c:v>
                </c:pt>
                <c:pt idx="4046">
                  <c:v>0</c:v>
                </c:pt>
                <c:pt idx="4047">
                  <c:v>0</c:v>
                </c:pt>
                <c:pt idx="4048">
                  <c:v>0</c:v>
                </c:pt>
                <c:pt idx="4049">
                  <c:v>0.04</c:v>
                </c:pt>
                <c:pt idx="4050">
                  <c:v>0</c:v>
                </c:pt>
                <c:pt idx="4051">
                  <c:v>0</c:v>
                </c:pt>
                <c:pt idx="4052">
                  <c:v>0</c:v>
                </c:pt>
                <c:pt idx="4053">
                  <c:v>0</c:v>
                </c:pt>
                <c:pt idx="4054">
                  <c:v>0</c:v>
                </c:pt>
                <c:pt idx="4055">
                  <c:v>0</c:v>
                </c:pt>
                <c:pt idx="4056">
                  <c:v>0</c:v>
                </c:pt>
                <c:pt idx="4057">
                  <c:v>0</c:v>
                </c:pt>
                <c:pt idx="4058">
                  <c:v>0</c:v>
                </c:pt>
                <c:pt idx="4059">
                  <c:v>0</c:v>
                </c:pt>
                <c:pt idx="4060">
                  <c:v>0</c:v>
                </c:pt>
                <c:pt idx="4061">
                  <c:v>0</c:v>
                </c:pt>
                <c:pt idx="4062">
                  <c:v>0</c:v>
                </c:pt>
                <c:pt idx="4063">
                  <c:v>0</c:v>
                </c:pt>
                <c:pt idx="4064">
                  <c:v>0</c:v>
                </c:pt>
                <c:pt idx="4065">
                  <c:v>0.125</c:v>
                </c:pt>
                <c:pt idx="4066">
                  <c:v>0</c:v>
                </c:pt>
                <c:pt idx="4067">
                  <c:v>0</c:v>
                </c:pt>
                <c:pt idx="4068">
                  <c:v>0</c:v>
                </c:pt>
                <c:pt idx="4069">
                  <c:v>0</c:v>
                </c:pt>
                <c:pt idx="4070">
                  <c:v>0</c:v>
                </c:pt>
                <c:pt idx="4071">
                  <c:v>0</c:v>
                </c:pt>
                <c:pt idx="4072">
                  <c:v>0</c:v>
                </c:pt>
                <c:pt idx="4073">
                  <c:v>0</c:v>
                </c:pt>
                <c:pt idx="4074">
                  <c:v>0</c:v>
                </c:pt>
                <c:pt idx="4075">
                  <c:v>0.1666667</c:v>
                </c:pt>
                <c:pt idx="4076">
                  <c:v>0</c:v>
                </c:pt>
                <c:pt idx="4077">
                  <c:v>0</c:v>
                </c:pt>
                <c:pt idx="4078">
                  <c:v>0</c:v>
                </c:pt>
                <c:pt idx="4079">
                  <c:v>0</c:v>
                </c:pt>
                <c:pt idx="4080">
                  <c:v>0</c:v>
                </c:pt>
                <c:pt idx="4081">
                  <c:v>0</c:v>
                </c:pt>
                <c:pt idx="4082">
                  <c:v>0</c:v>
                </c:pt>
                <c:pt idx="4083">
                  <c:v>0</c:v>
                </c:pt>
                <c:pt idx="4084">
                  <c:v>0</c:v>
                </c:pt>
                <c:pt idx="4085">
                  <c:v>0</c:v>
                </c:pt>
                <c:pt idx="4086">
                  <c:v>0</c:v>
                </c:pt>
                <c:pt idx="4087">
                  <c:v>0</c:v>
                </c:pt>
                <c:pt idx="4088">
                  <c:v>0</c:v>
                </c:pt>
                <c:pt idx="4089">
                  <c:v>0</c:v>
                </c:pt>
                <c:pt idx="4090">
                  <c:v>0</c:v>
                </c:pt>
                <c:pt idx="4091">
                  <c:v>0</c:v>
                </c:pt>
                <c:pt idx="4092">
                  <c:v>0</c:v>
                </c:pt>
                <c:pt idx="4093">
                  <c:v>0.125</c:v>
                </c:pt>
                <c:pt idx="4094">
                  <c:v>0</c:v>
                </c:pt>
                <c:pt idx="4095">
                  <c:v>0</c:v>
                </c:pt>
                <c:pt idx="4096">
                  <c:v>0</c:v>
                </c:pt>
                <c:pt idx="4097">
                  <c:v>0</c:v>
                </c:pt>
                <c:pt idx="4098">
                  <c:v>0</c:v>
                </c:pt>
                <c:pt idx="4099">
                  <c:v>0</c:v>
                </c:pt>
                <c:pt idx="4100">
                  <c:v>0</c:v>
                </c:pt>
                <c:pt idx="4101">
                  <c:v>0</c:v>
                </c:pt>
                <c:pt idx="4102">
                  <c:v>0</c:v>
                </c:pt>
                <c:pt idx="4103">
                  <c:v>0</c:v>
                </c:pt>
                <c:pt idx="4104">
                  <c:v>0</c:v>
                </c:pt>
                <c:pt idx="4105">
                  <c:v>0</c:v>
                </c:pt>
                <c:pt idx="4106">
                  <c:v>0</c:v>
                </c:pt>
                <c:pt idx="4107">
                  <c:v>0</c:v>
                </c:pt>
                <c:pt idx="4108">
                  <c:v>0</c:v>
                </c:pt>
                <c:pt idx="4109">
                  <c:v>0</c:v>
                </c:pt>
                <c:pt idx="4110">
                  <c:v>0</c:v>
                </c:pt>
                <c:pt idx="4111">
                  <c:v>0</c:v>
                </c:pt>
                <c:pt idx="4112">
                  <c:v>0</c:v>
                </c:pt>
                <c:pt idx="4113">
                  <c:v>0</c:v>
                </c:pt>
                <c:pt idx="4114">
                  <c:v>0</c:v>
                </c:pt>
                <c:pt idx="4115">
                  <c:v>0.125</c:v>
                </c:pt>
                <c:pt idx="4116">
                  <c:v>0</c:v>
                </c:pt>
                <c:pt idx="4117">
                  <c:v>0</c:v>
                </c:pt>
                <c:pt idx="4118">
                  <c:v>0</c:v>
                </c:pt>
                <c:pt idx="4119">
                  <c:v>0</c:v>
                </c:pt>
                <c:pt idx="4120">
                  <c:v>0</c:v>
                </c:pt>
                <c:pt idx="4121">
                  <c:v>0</c:v>
                </c:pt>
                <c:pt idx="4122">
                  <c:v>0</c:v>
                </c:pt>
                <c:pt idx="4123">
                  <c:v>0</c:v>
                </c:pt>
                <c:pt idx="4124">
                  <c:v>0</c:v>
                </c:pt>
                <c:pt idx="4125">
                  <c:v>0</c:v>
                </c:pt>
                <c:pt idx="4126">
                  <c:v>0</c:v>
                </c:pt>
                <c:pt idx="4127">
                  <c:v>0</c:v>
                </c:pt>
                <c:pt idx="4128">
                  <c:v>0</c:v>
                </c:pt>
                <c:pt idx="4129">
                  <c:v>0</c:v>
                </c:pt>
                <c:pt idx="4130">
                  <c:v>0</c:v>
                </c:pt>
                <c:pt idx="4131">
                  <c:v>0</c:v>
                </c:pt>
                <c:pt idx="4132">
                  <c:v>0</c:v>
                </c:pt>
                <c:pt idx="4133">
                  <c:v>0</c:v>
                </c:pt>
                <c:pt idx="4134">
                  <c:v>0</c:v>
                </c:pt>
                <c:pt idx="4135">
                  <c:v>0</c:v>
                </c:pt>
                <c:pt idx="4136">
                  <c:v>0</c:v>
                </c:pt>
                <c:pt idx="4137">
                  <c:v>0</c:v>
                </c:pt>
                <c:pt idx="4138">
                  <c:v>0</c:v>
                </c:pt>
                <c:pt idx="4139">
                  <c:v>0</c:v>
                </c:pt>
                <c:pt idx="4140">
                  <c:v>0</c:v>
                </c:pt>
                <c:pt idx="4141">
                  <c:v>7.6923099999999994E-2</c:v>
                </c:pt>
                <c:pt idx="4142">
                  <c:v>0</c:v>
                </c:pt>
                <c:pt idx="4143">
                  <c:v>0</c:v>
                </c:pt>
                <c:pt idx="4144">
                  <c:v>0</c:v>
                </c:pt>
                <c:pt idx="4145">
                  <c:v>0</c:v>
                </c:pt>
                <c:pt idx="4146">
                  <c:v>0.17857139999999999</c:v>
                </c:pt>
                <c:pt idx="4147">
                  <c:v>0</c:v>
                </c:pt>
                <c:pt idx="4148">
                  <c:v>0</c:v>
                </c:pt>
                <c:pt idx="4149">
                  <c:v>0</c:v>
                </c:pt>
                <c:pt idx="4150">
                  <c:v>0</c:v>
                </c:pt>
                <c:pt idx="4151">
                  <c:v>0</c:v>
                </c:pt>
                <c:pt idx="4152">
                  <c:v>7.3170700000000005E-2</c:v>
                </c:pt>
                <c:pt idx="4153">
                  <c:v>6.6666699999999995E-2</c:v>
                </c:pt>
                <c:pt idx="4154">
                  <c:v>0</c:v>
                </c:pt>
                <c:pt idx="4155">
                  <c:v>0</c:v>
                </c:pt>
                <c:pt idx="4156">
                  <c:v>0</c:v>
                </c:pt>
                <c:pt idx="4157">
                  <c:v>0</c:v>
                </c:pt>
                <c:pt idx="4158">
                  <c:v>0</c:v>
                </c:pt>
                <c:pt idx="4159">
                  <c:v>0</c:v>
                </c:pt>
                <c:pt idx="4160">
                  <c:v>0</c:v>
                </c:pt>
                <c:pt idx="4161">
                  <c:v>0</c:v>
                </c:pt>
                <c:pt idx="4162">
                  <c:v>0</c:v>
                </c:pt>
                <c:pt idx="4163">
                  <c:v>0</c:v>
                </c:pt>
                <c:pt idx="4164">
                  <c:v>0</c:v>
                </c:pt>
                <c:pt idx="4165">
                  <c:v>0</c:v>
                </c:pt>
                <c:pt idx="4166">
                  <c:v>0</c:v>
                </c:pt>
                <c:pt idx="4167">
                  <c:v>0</c:v>
                </c:pt>
                <c:pt idx="4168">
                  <c:v>0</c:v>
                </c:pt>
                <c:pt idx="4169">
                  <c:v>0</c:v>
                </c:pt>
                <c:pt idx="4170">
                  <c:v>0</c:v>
                </c:pt>
                <c:pt idx="4171">
                  <c:v>0</c:v>
                </c:pt>
                <c:pt idx="4172">
                  <c:v>0</c:v>
                </c:pt>
                <c:pt idx="4173">
                  <c:v>0</c:v>
                </c:pt>
                <c:pt idx="4174">
                  <c:v>0</c:v>
                </c:pt>
                <c:pt idx="4175">
                  <c:v>9.0909100000000007E-2</c:v>
                </c:pt>
                <c:pt idx="4176">
                  <c:v>0</c:v>
                </c:pt>
                <c:pt idx="4177">
                  <c:v>0</c:v>
                </c:pt>
                <c:pt idx="4178">
                  <c:v>0.1142857</c:v>
                </c:pt>
                <c:pt idx="4179">
                  <c:v>0</c:v>
                </c:pt>
                <c:pt idx="4180">
                  <c:v>0</c:v>
                </c:pt>
                <c:pt idx="4181">
                  <c:v>0</c:v>
                </c:pt>
                <c:pt idx="4182">
                  <c:v>0</c:v>
                </c:pt>
                <c:pt idx="4183">
                  <c:v>0</c:v>
                </c:pt>
                <c:pt idx="4184">
                  <c:v>0</c:v>
                </c:pt>
                <c:pt idx="4185">
                  <c:v>0</c:v>
                </c:pt>
                <c:pt idx="4186">
                  <c:v>0</c:v>
                </c:pt>
                <c:pt idx="4187">
                  <c:v>0</c:v>
                </c:pt>
                <c:pt idx="4188">
                  <c:v>0</c:v>
                </c:pt>
                <c:pt idx="4189">
                  <c:v>0</c:v>
                </c:pt>
                <c:pt idx="4190">
                  <c:v>0</c:v>
                </c:pt>
                <c:pt idx="4191">
                  <c:v>7.6923099999999994E-2</c:v>
                </c:pt>
                <c:pt idx="4192">
                  <c:v>0</c:v>
                </c:pt>
                <c:pt idx="4193">
                  <c:v>0.14285709999999999</c:v>
                </c:pt>
                <c:pt idx="4194">
                  <c:v>0</c:v>
                </c:pt>
                <c:pt idx="4195">
                  <c:v>5.2631600000000001E-2</c:v>
                </c:pt>
                <c:pt idx="4196">
                  <c:v>0</c:v>
                </c:pt>
                <c:pt idx="4197">
                  <c:v>0</c:v>
                </c:pt>
                <c:pt idx="4198">
                  <c:v>0</c:v>
                </c:pt>
                <c:pt idx="4199">
                  <c:v>0</c:v>
                </c:pt>
                <c:pt idx="4200">
                  <c:v>0</c:v>
                </c:pt>
                <c:pt idx="4201">
                  <c:v>0</c:v>
                </c:pt>
                <c:pt idx="4202">
                  <c:v>0</c:v>
                </c:pt>
                <c:pt idx="4203">
                  <c:v>0</c:v>
                </c:pt>
                <c:pt idx="4204">
                  <c:v>0</c:v>
                </c:pt>
                <c:pt idx="4205">
                  <c:v>0</c:v>
                </c:pt>
                <c:pt idx="4206">
                  <c:v>0</c:v>
                </c:pt>
                <c:pt idx="4207">
                  <c:v>0</c:v>
                </c:pt>
                <c:pt idx="4208">
                  <c:v>0</c:v>
                </c:pt>
                <c:pt idx="4209">
                  <c:v>0</c:v>
                </c:pt>
                <c:pt idx="4210">
                  <c:v>8.3333299999999999E-2</c:v>
                </c:pt>
                <c:pt idx="4211">
                  <c:v>0</c:v>
                </c:pt>
                <c:pt idx="4212">
                  <c:v>0</c:v>
                </c:pt>
                <c:pt idx="4213">
                  <c:v>0</c:v>
                </c:pt>
                <c:pt idx="4214">
                  <c:v>0</c:v>
                </c:pt>
                <c:pt idx="4215">
                  <c:v>0</c:v>
                </c:pt>
                <c:pt idx="4216">
                  <c:v>0</c:v>
                </c:pt>
                <c:pt idx="4217">
                  <c:v>0</c:v>
                </c:pt>
                <c:pt idx="4218">
                  <c:v>0</c:v>
                </c:pt>
                <c:pt idx="4219">
                  <c:v>0</c:v>
                </c:pt>
                <c:pt idx="4220">
                  <c:v>0</c:v>
                </c:pt>
                <c:pt idx="4221">
                  <c:v>0</c:v>
                </c:pt>
                <c:pt idx="4222">
                  <c:v>0</c:v>
                </c:pt>
                <c:pt idx="4223">
                  <c:v>0</c:v>
                </c:pt>
                <c:pt idx="4224">
                  <c:v>0</c:v>
                </c:pt>
                <c:pt idx="4225">
                  <c:v>0</c:v>
                </c:pt>
                <c:pt idx="4226">
                  <c:v>0</c:v>
                </c:pt>
                <c:pt idx="4227">
                  <c:v>0</c:v>
                </c:pt>
                <c:pt idx="4228">
                  <c:v>0</c:v>
                </c:pt>
                <c:pt idx="4229">
                  <c:v>0</c:v>
                </c:pt>
                <c:pt idx="4230">
                  <c:v>0</c:v>
                </c:pt>
                <c:pt idx="4231">
                  <c:v>0</c:v>
                </c:pt>
                <c:pt idx="4232">
                  <c:v>0</c:v>
                </c:pt>
                <c:pt idx="4233">
                  <c:v>0</c:v>
                </c:pt>
                <c:pt idx="4234">
                  <c:v>0.125</c:v>
                </c:pt>
                <c:pt idx="4235">
                  <c:v>0</c:v>
                </c:pt>
                <c:pt idx="4236">
                  <c:v>0</c:v>
                </c:pt>
                <c:pt idx="4237">
                  <c:v>0</c:v>
                </c:pt>
                <c:pt idx="4238">
                  <c:v>5.5555599999999997E-2</c:v>
                </c:pt>
                <c:pt idx="4239">
                  <c:v>0</c:v>
                </c:pt>
                <c:pt idx="4240">
                  <c:v>0</c:v>
                </c:pt>
                <c:pt idx="4241">
                  <c:v>0</c:v>
                </c:pt>
                <c:pt idx="4242">
                  <c:v>0</c:v>
                </c:pt>
                <c:pt idx="4243">
                  <c:v>0.12903229999999999</c:v>
                </c:pt>
                <c:pt idx="4244">
                  <c:v>0</c:v>
                </c:pt>
                <c:pt idx="4245">
                  <c:v>0</c:v>
                </c:pt>
                <c:pt idx="4246">
                  <c:v>4.8780499999999997E-2</c:v>
                </c:pt>
                <c:pt idx="4247">
                  <c:v>0</c:v>
                </c:pt>
                <c:pt idx="4248">
                  <c:v>0</c:v>
                </c:pt>
                <c:pt idx="4249">
                  <c:v>0</c:v>
                </c:pt>
                <c:pt idx="4250">
                  <c:v>0</c:v>
                </c:pt>
                <c:pt idx="4251">
                  <c:v>9.2592599999999997E-2</c:v>
                </c:pt>
                <c:pt idx="4252">
                  <c:v>0</c:v>
                </c:pt>
                <c:pt idx="4253">
                  <c:v>0.1041667</c:v>
                </c:pt>
                <c:pt idx="4254">
                  <c:v>0</c:v>
                </c:pt>
                <c:pt idx="4255">
                  <c:v>0</c:v>
                </c:pt>
                <c:pt idx="4256">
                  <c:v>7.4074100000000004E-2</c:v>
                </c:pt>
                <c:pt idx="4257">
                  <c:v>0.1030928</c:v>
                </c:pt>
                <c:pt idx="4258">
                  <c:v>0</c:v>
                </c:pt>
                <c:pt idx="4259">
                  <c:v>0.125</c:v>
                </c:pt>
                <c:pt idx="4260">
                  <c:v>0</c:v>
                </c:pt>
                <c:pt idx="4261">
                  <c:v>0</c:v>
                </c:pt>
                <c:pt idx="4262">
                  <c:v>1.26582E-2</c:v>
                </c:pt>
                <c:pt idx="4263">
                  <c:v>0</c:v>
                </c:pt>
                <c:pt idx="4264">
                  <c:v>0.1</c:v>
                </c:pt>
                <c:pt idx="4265">
                  <c:v>0</c:v>
                </c:pt>
                <c:pt idx="4266">
                  <c:v>2.7173900000000001E-2</c:v>
                </c:pt>
                <c:pt idx="4267">
                  <c:v>0</c:v>
                </c:pt>
                <c:pt idx="4268">
                  <c:v>0</c:v>
                </c:pt>
                <c:pt idx="4269">
                  <c:v>0</c:v>
                </c:pt>
                <c:pt idx="4270">
                  <c:v>0</c:v>
                </c:pt>
                <c:pt idx="4271">
                  <c:v>0</c:v>
                </c:pt>
                <c:pt idx="4272">
                  <c:v>0</c:v>
                </c:pt>
                <c:pt idx="4273">
                  <c:v>0</c:v>
                </c:pt>
                <c:pt idx="4274">
                  <c:v>0</c:v>
                </c:pt>
                <c:pt idx="4275">
                  <c:v>0</c:v>
                </c:pt>
                <c:pt idx="4276">
                  <c:v>0</c:v>
                </c:pt>
                <c:pt idx="4277">
                  <c:v>0</c:v>
                </c:pt>
                <c:pt idx="4278">
                  <c:v>5.2631600000000001E-2</c:v>
                </c:pt>
                <c:pt idx="4279">
                  <c:v>0</c:v>
                </c:pt>
                <c:pt idx="4280">
                  <c:v>0.1071429</c:v>
                </c:pt>
                <c:pt idx="4281">
                  <c:v>0</c:v>
                </c:pt>
                <c:pt idx="4282">
                  <c:v>0</c:v>
                </c:pt>
                <c:pt idx="4283">
                  <c:v>0.137931</c:v>
                </c:pt>
                <c:pt idx="4284">
                  <c:v>2.7777799999999998E-2</c:v>
                </c:pt>
                <c:pt idx="4285">
                  <c:v>0</c:v>
                </c:pt>
                <c:pt idx="4286">
                  <c:v>0</c:v>
                </c:pt>
                <c:pt idx="4287">
                  <c:v>0</c:v>
                </c:pt>
                <c:pt idx="4288">
                  <c:v>9.0909100000000007E-2</c:v>
                </c:pt>
                <c:pt idx="4289">
                  <c:v>0</c:v>
                </c:pt>
                <c:pt idx="4290">
                  <c:v>0</c:v>
                </c:pt>
                <c:pt idx="4291">
                  <c:v>0</c:v>
                </c:pt>
                <c:pt idx="4292">
                  <c:v>0.2</c:v>
                </c:pt>
                <c:pt idx="4293">
                  <c:v>0</c:v>
                </c:pt>
                <c:pt idx="4294">
                  <c:v>0</c:v>
                </c:pt>
                <c:pt idx="4295">
                  <c:v>7.6923099999999994E-2</c:v>
                </c:pt>
                <c:pt idx="4296">
                  <c:v>0</c:v>
                </c:pt>
                <c:pt idx="4297">
                  <c:v>0</c:v>
                </c:pt>
                <c:pt idx="4298">
                  <c:v>0</c:v>
                </c:pt>
                <c:pt idx="4299">
                  <c:v>0</c:v>
                </c:pt>
                <c:pt idx="4300">
                  <c:v>0</c:v>
                </c:pt>
                <c:pt idx="4301">
                  <c:v>7.6923099999999994E-2</c:v>
                </c:pt>
                <c:pt idx="4302">
                  <c:v>0</c:v>
                </c:pt>
                <c:pt idx="4303">
                  <c:v>0</c:v>
                </c:pt>
                <c:pt idx="4304">
                  <c:v>0</c:v>
                </c:pt>
                <c:pt idx="4305">
                  <c:v>0</c:v>
                </c:pt>
                <c:pt idx="4306">
                  <c:v>0</c:v>
                </c:pt>
                <c:pt idx="4307">
                  <c:v>0</c:v>
                </c:pt>
                <c:pt idx="4308">
                  <c:v>0</c:v>
                </c:pt>
                <c:pt idx="4309">
                  <c:v>0</c:v>
                </c:pt>
                <c:pt idx="4310">
                  <c:v>0</c:v>
                </c:pt>
                <c:pt idx="4311">
                  <c:v>0</c:v>
                </c:pt>
                <c:pt idx="4312">
                  <c:v>0</c:v>
                </c:pt>
                <c:pt idx="4313">
                  <c:v>0</c:v>
                </c:pt>
                <c:pt idx="4314">
                  <c:v>0</c:v>
                </c:pt>
                <c:pt idx="4315">
                  <c:v>0</c:v>
                </c:pt>
                <c:pt idx="4316">
                  <c:v>0</c:v>
                </c:pt>
                <c:pt idx="4317">
                  <c:v>0</c:v>
                </c:pt>
                <c:pt idx="4318">
                  <c:v>0</c:v>
                </c:pt>
                <c:pt idx="4319">
                  <c:v>0</c:v>
                </c:pt>
                <c:pt idx="4320">
                  <c:v>4.5454500000000002E-2</c:v>
                </c:pt>
                <c:pt idx="4321">
                  <c:v>0.1176471</c:v>
                </c:pt>
                <c:pt idx="4322">
                  <c:v>0</c:v>
                </c:pt>
                <c:pt idx="4323">
                  <c:v>0</c:v>
                </c:pt>
                <c:pt idx="4324">
                  <c:v>0</c:v>
                </c:pt>
                <c:pt idx="4325">
                  <c:v>0</c:v>
                </c:pt>
                <c:pt idx="4326">
                  <c:v>0</c:v>
                </c:pt>
                <c:pt idx="4327">
                  <c:v>0</c:v>
                </c:pt>
                <c:pt idx="4328">
                  <c:v>0.14285709999999999</c:v>
                </c:pt>
                <c:pt idx="4329">
                  <c:v>0</c:v>
                </c:pt>
                <c:pt idx="4330">
                  <c:v>0</c:v>
                </c:pt>
                <c:pt idx="4331">
                  <c:v>0</c:v>
                </c:pt>
                <c:pt idx="4332">
                  <c:v>0</c:v>
                </c:pt>
                <c:pt idx="4333">
                  <c:v>0</c:v>
                </c:pt>
                <c:pt idx="4334">
                  <c:v>0.125</c:v>
                </c:pt>
                <c:pt idx="4335">
                  <c:v>0</c:v>
                </c:pt>
                <c:pt idx="4336">
                  <c:v>5.2631600000000001E-2</c:v>
                </c:pt>
                <c:pt idx="4337">
                  <c:v>0</c:v>
                </c:pt>
                <c:pt idx="4338">
                  <c:v>7.4074100000000004E-2</c:v>
                </c:pt>
                <c:pt idx="4339">
                  <c:v>0</c:v>
                </c:pt>
                <c:pt idx="4340">
                  <c:v>0</c:v>
                </c:pt>
                <c:pt idx="4341">
                  <c:v>0</c:v>
                </c:pt>
                <c:pt idx="4342">
                  <c:v>0</c:v>
                </c:pt>
                <c:pt idx="4343">
                  <c:v>0</c:v>
                </c:pt>
                <c:pt idx="4344">
                  <c:v>0</c:v>
                </c:pt>
                <c:pt idx="4345">
                  <c:v>0</c:v>
                </c:pt>
                <c:pt idx="4346">
                  <c:v>0</c:v>
                </c:pt>
                <c:pt idx="4347">
                  <c:v>0</c:v>
                </c:pt>
                <c:pt idx="4348">
                  <c:v>0</c:v>
                </c:pt>
                <c:pt idx="4349">
                  <c:v>0</c:v>
                </c:pt>
                <c:pt idx="4350">
                  <c:v>6.6666699999999995E-2</c:v>
                </c:pt>
                <c:pt idx="4351">
                  <c:v>0</c:v>
                </c:pt>
                <c:pt idx="4352">
                  <c:v>0</c:v>
                </c:pt>
                <c:pt idx="4353">
                  <c:v>0</c:v>
                </c:pt>
                <c:pt idx="4354">
                  <c:v>0</c:v>
                </c:pt>
                <c:pt idx="4355">
                  <c:v>0</c:v>
                </c:pt>
                <c:pt idx="4356">
                  <c:v>0</c:v>
                </c:pt>
                <c:pt idx="4357">
                  <c:v>0</c:v>
                </c:pt>
                <c:pt idx="4358">
                  <c:v>0</c:v>
                </c:pt>
                <c:pt idx="4359">
                  <c:v>0</c:v>
                </c:pt>
                <c:pt idx="4360">
                  <c:v>0</c:v>
                </c:pt>
                <c:pt idx="4361">
                  <c:v>0</c:v>
                </c:pt>
                <c:pt idx="4362">
                  <c:v>0</c:v>
                </c:pt>
                <c:pt idx="4363">
                  <c:v>0</c:v>
                </c:pt>
                <c:pt idx="4364">
                  <c:v>0</c:v>
                </c:pt>
                <c:pt idx="4365">
                  <c:v>0</c:v>
                </c:pt>
                <c:pt idx="4366">
                  <c:v>0</c:v>
                </c:pt>
                <c:pt idx="4367">
                  <c:v>0</c:v>
                </c:pt>
                <c:pt idx="4368">
                  <c:v>0</c:v>
                </c:pt>
                <c:pt idx="4369">
                  <c:v>0</c:v>
                </c:pt>
                <c:pt idx="4370">
                  <c:v>0</c:v>
                </c:pt>
                <c:pt idx="4371">
                  <c:v>0</c:v>
                </c:pt>
                <c:pt idx="4372">
                  <c:v>0</c:v>
                </c:pt>
                <c:pt idx="4373">
                  <c:v>0</c:v>
                </c:pt>
                <c:pt idx="4374">
                  <c:v>0</c:v>
                </c:pt>
                <c:pt idx="4375">
                  <c:v>0</c:v>
                </c:pt>
              </c:numCache>
            </c:numRef>
          </c:yVal>
          <c:smooth val="0"/>
        </c:ser>
        <c:dLbls>
          <c:showLegendKey val="0"/>
          <c:showVal val="0"/>
          <c:showCatName val="0"/>
          <c:showSerName val="0"/>
          <c:showPercent val="0"/>
          <c:showBubbleSize val="0"/>
        </c:dLbls>
        <c:axId val="196261040"/>
        <c:axId val="245075656"/>
      </c:scatterChart>
      <c:valAx>
        <c:axId val="196261040"/>
        <c:scaling>
          <c:logBase val="2"/>
          <c:orientation val="minMax"/>
          <c:max val="2048"/>
        </c:scaling>
        <c:delete val="0"/>
        <c:axPos val="b"/>
        <c:majorGridlines/>
        <c:title>
          <c:tx>
            <c:rich>
              <a:bodyPr/>
              <a:lstStyle/>
              <a:p>
                <a:pPr>
                  <a:defRPr/>
                </a:pPr>
                <a:r>
                  <a:rPr lang="en-US"/>
                  <a:t>Number of sub-objects n</a:t>
                </a:r>
              </a:p>
            </c:rich>
          </c:tx>
          <c:layout>
            <c:manualLayout>
              <c:xMode val="edge"/>
              <c:yMode val="edge"/>
              <c:x val="0.42918025155112494"/>
              <c:y val="0.94899777824027753"/>
            </c:manualLayout>
          </c:layout>
          <c:overlay val="0"/>
        </c:title>
        <c:numFmt formatCode="General" sourceLinked="1"/>
        <c:majorTickMark val="out"/>
        <c:minorTickMark val="none"/>
        <c:tickLblPos val="nextTo"/>
        <c:crossAx val="245075656"/>
        <c:crosses val="autoZero"/>
        <c:crossBetween val="midCat"/>
      </c:valAx>
      <c:valAx>
        <c:axId val="245075656"/>
        <c:scaling>
          <c:orientation val="minMax"/>
          <c:max val="0.4"/>
        </c:scaling>
        <c:delete val="0"/>
        <c:axPos val="l"/>
        <c:majorGridlines/>
        <c:title>
          <c:tx>
            <c:rich>
              <a:bodyPr rot="-5400000" vert="horz"/>
              <a:lstStyle/>
              <a:p>
                <a:pPr>
                  <a:defRPr/>
                </a:pPr>
                <a:r>
                  <a:rPr lang="en-US"/>
                  <a:t>Probability of Conflict p</a:t>
                </a:r>
              </a:p>
            </c:rich>
          </c:tx>
          <c:layout>
            <c:manualLayout>
              <c:xMode val="edge"/>
              <c:yMode val="edge"/>
              <c:x val="0"/>
              <c:y val="0.32493339131189547"/>
            </c:manualLayout>
          </c:layout>
          <c:overlay val="0"/>
        </c:title>
        <c:numFmt formatCode="#,##0.00" sourceLinked="0"/>
        <c:majorTickMark val="out"/>
        <c:minorTickMark val="none"/>
        <c:tickLblPos val="nextTo"/>
        <c:crossAx val="196261040"/>
        <c:crosses val="autoZero"/>
        <c:crossBetween val="midCat"/>
      </c:valAx>
    </c:plotArea>
    <c:plotVisOnly val="1"/>
    <c:dispBlanksAs val="gap"/>
    <c:showDLblsOverMax val="0"/>
  </c:chart>
  <c:txPr>
    <a:bodyPr/>
    <a:lstStyle/>
    <a:p>
      <a:pPr>
        <a:defRPr sz="1200"/>
      </a:pPr>
      <a:endParaRPr lang="en-US"/>
    </a:p>
  </c:txPr>
  <c:externalData r:id="rId2">
    <c:autoUpdate val="0"/>
  </c:externalData>
  <c:userShapes r:id="rId3"/>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7.8807145986626873E-2"/>
          <c:y val="4.0612765937836276E-2"/>
          <c:w val="0.90714705123638018"/>
          <c:h val="0.80015270328458432"/>
        </c:manualLayout>
      </c:layout>
      <c:barChart>
        <c:barDir val="col"/>
        <c:grouping val="stacked"/>
        <c:varyColors val="0"/>
        <c:ser>
          <c:idx val="4"/>
          <c:order val="0"/>
          <c:tx>
            <c:v>Cache used by one</c:v>
          </c:tx>
          <c:spPr>
            <a:solidFill>
              <a:schemeClr val="tx2">
                <a:lumMod val="60000"/>
                <a:lumOff val="40000"/>
              </a:schemeClr>
            </a:solidFill>
            <a:ln w="15875">
              <a:solidFill>
                <a:schemeClr val="tx1"/>
              </a:solidFill>
            </a:ln>
          </c:spPr>
          <c:invertIfNegative val="0"/>
          <c:cat>
            <c:strRef>
              <c:f>'Memory Usage2'!$B$10:$I$10</c:f>
              <c:strCache>
                <c:ptCount val="8"/>
                <c:pt idx="0">
                  <c:v>A[52/63]</c:v>
                </c:pt>
                <c:pt idx="1">
                  <c:v>B[12/17]</c:v>
                </c:pt>
                <c:pt idx="2">
                  <c:v>C[80/15]</c:v>
                </c:pt>
                <c:pt idx="3">
                  <c:v>D[28/30]</c:v>
                </c:pt>
                <c:pt idx="4">
                  <c:v>E[10/10]</c:v>
                </c:pt>
                <c:pt idx="5">
                  <c:v>F[7/8]</c:v>
                </c:pt>
                <c:pt idx="6">
                  <c:v>G[5/5]</c:v>
                </c:pt>
                <c:pt idx="7">
                  <c:v>H[1/7]</c:v>
                </c:pt>
              </c:strCache>
            </c:strRef>
          </c:cat>
          <c:val>
            <c:numRef>
              <c:f>'Memory Usage2'!$B$15:$I$15</c:f>
              <c:numCache>
                <c:formatCode>0.0</c:formatCode>
                <c:ptCount val="8"/>
                <c:pt idx="0">
                  <c:v>280.16640000000001</c:v>
                </c:pt>
                <c:pt idx="1">
                  <c:v>74.367999999999995</c:v>
                </c:pt>
                <c:pt idx="2">
                  <c:v>422.40000000000003</c:v>
                </c:pt>
                <c:pt idx="3">
                  <c:v>136.32</c:v>
                </c:pt>
                <c:pt idx="4">
                  <c:v>80.64</c:v>
                </c:pt>
                <c:pt idx="5">
                  <c:v>34.08</c:v>
                </c:pt>
                <c:pt idx="6">
                  <c:v>19.2</c:v>
                </c:pt>
                <c:pt idx="7">
                  <c:v>8.32</c:v>
                </c:pt>
              </c:numCache>
            </c:numRef>
          </c:val>
        </c:ser>
        <c:ser>
          <c:idx val="3"/>
          <c:order val="1"/>
          <c:tx>
            <c:v>Cache used by several</c:v>
          </c:tx>
          <c:spPr>
            <a:solidFill>
              <a:schemeClr val="tx2">
                <a:lumMod val="60000"/>
                <a:lumOff val="40000"/>
              </a:schemeClr>
            </a:solidFill>
          </c:spPr>
          <c:invertIfNegative val="0"/>
          <c:cat>
            <c:strRef>
              <c:f>'Memory Usage2'!$B$10:$I$10</c:f>
              <c:strCache>
                <c:ptCount val="8"/>
                <c:pt idx="0">
                  <c:v>A[52/63]</c:v>
                </c:pt>
                <c:pt idx="1">
                  <c:v>B[12/17]</c:v>
                </c:pt>
                <c:pt idx="2">
                  <c:v>C[80/15]</c:v>
                </c:pt>
                <c:pt idx="3">
                  <c:v>D[28/30]</c:v>
                </c:pt>
                <c:pt idx="4">
                  <c:v>E[10/10]</c:v>
                </c:pt>
                <c:pt idx="5">
                  <c:v>F[7/8]</c:v>
                </c:pt>
                <c:pt idx="6">
                  <c:v>G[5/5]</c:v>
                </c:pt>
                <c:pt idx="7">
                  <c:v>H[1/7]</c:v>
                </c:pt>
              </c:strCache>
            </c:strRef>
          </c:cat>
          <c:val>
            <c:numRef>
              <c:f>'Memory Usage2'!$B$14:$I$14</c:f>
              <c:numCache>
                <c:formatCode>0.0</c:formatCode>
                <c:ptCount val="8"/>
                <c:pt idx="0">
                  <c:v>88.47359999999999</c:v>
                </c:pt>
                <c:pt idx="1">
                  <c:v>15.232000000000003</c:v>
                </c:pt>
                <c:pt idx="2">
                  <c:v>140.80000000000001</c:v>
                </c:pt>
                <c:pt idx="3">
                  <c:v>55.680000000000007</c:v>
                </c:pt>
                <c:pt idx="4">
                  <c:v>0</c:v>
                </c:pt>
                <c:pt idx="5">
                  <c:v>13.920000000000002</c:v>
                </c:pt>
                <c:pt idx="6">
                  <c:v>12.8</c:v>
                </c:pt>
                <c:pt idx="7">
                  <c:v>0</c:v>
                </c:pt>
              </c:numCache>
            </c:numRef>
          </c:val>
        </c:ser>
        <c:ser>
          <c:idx val="2"/>
          <c:order val="2"/>
          <c:tx>
            <c:v>Cache unused</c:v>
          </c:tx>
          <c:spPr>
            <a:solidFill>
              <a:schemeClr val="tx2">
                <a:lumMod val="60000"/>
                <a:lumOff val="40000"/>
                <a:alpha val="50000"/>
              </a:schemeClr>
            </a:solidFill>
          </c:spPr>
          <c:invertIfNegative val="0"/>
          <c:cat>
            <c:strRef>
              <c:f>'Memory Usage2'!$B$10:$I$10</c:f>
              <c:strCache>
                <c:ptCount val="8"/>
                <c:pt idx="0">
                  <c:v>A[52/63]</c:v>
                </c:pt>
                <c:pt idx="1">
                  <c:v>B[12/17]</c:v>
                </c:pt>
                <c:pt idx="2">
                  <c:v>C[80/15]</c:v>
                </c:pt>
                <c:pt idx="3">
                  <c:v>D[28/30]</c:v>
                </c:pt>
                <c:pt idx="4">
                  <c:v>E[10/10]</c:v>
                </c:pt>
                <c:pt idx="5">
                  <c:v>F[7/8]</c:v>
                </c:pt>
                <c:pt idx="6">
                  <c:v>G[5/5]</c:v>
                </c:pt>
                <c:pt idx="7">
                  <c:v>H[1/7]</c:v>
                </c:pt>
              </c:strCache>
            </c:strRef>
          </c:cat>
          <c:val>
            <c:numRef>
              <c:f>'Memory Usage2'!$B$13:$I$13</c:f>
              <c:numCache>
                <c:formatCode>0.0</c:formatCode>
                <c:ptCount val="8"/>
                <c:pt idx="0">
                  <c:v>143.36000000000001</c:v>
                </c:pt>
                <c:pt idx="1">
                  <c:v>166.4</c:v>
                </c:pt>
                <c:pt idx="2">
                  <c:v>460.8</c:v>
                </c:pt>
                <c:pt idx="3">
                  <c:v>64</c:v>
                </c:pt>
                <c:pt idx="4">
                  <c:v>47.36</c:v>
                </c:pt>
                <c:pt idx="5">
                  <c:v>16</c:v>
                </c:pt>
                <c:pt idx="6">
                  <c:v>32</c:v>
                </c:pt>
                <c:pt idx="7">
                  <c:v>55.68</c:v>
                </c:pt>
              </c:numCache>
            </c:numRef>
          </c:val>
        </c:ser>
        <c:ser>
          <c:idx val="1"/>
          <c:order val="3"/>
          <c:tx>
            <c:v>Table used</c:v>
          </c:tx>
          <c:spPr>
            <a:solidFill>
              <a:schemeClr val="accent2">
                <a:lumMod val="75000"/>
              </a:schemeClr>
            </a:solidFill>
          </c:spPr>
          <c:invertIfNegative val="0"/>
          <c:cat>
            <c:strRef>
              <c:f>'Memory Usage2'!$B$10:$I$10</c:f>
              <c:strCache>
                <c:ptCount val="8"/>
                <c:pt idx="0">
                  <c:v>A[52/63]</c:v>
                </c:pt>
                <c:pt idx="1">
                  <c:v>B[12/17]</c:v>
                </c:pt>
                <c:pt idx="2">
                  <c:v>C[80/15]</c:v>
                </c:pt>
                <c:pt idx="3">
                  <c:v>D[28/30]</c:v>
                </c:pt>
                <c:pt idx="4">
                  <c:v>E[10/10]</c:v>
                </c:pt>
                <c:pt idx="5">
                  <c:v>F[7/8]</c:v>
                </c:pt>
                <c:pt idx="6">
                  <c:v>G[5/5]</c:v>
                </c:pt>
                <c:pt idx="7">
                  <c:v>H[1/7]</c:v>
                </c:pt>
              </c:strCache>
            </c:strRef>
          </c:cat>
          <c:val>
            <c:numRef>
              <c:f>'Memory Usage2'!$B$12:$I$12</c:f>
              <c:numCache>
                <c:formatCode>0.0</c:formatCode>
                <c:ptCount val="8"/>
                <c:pt idx="0">
                  <c:v>624</c:v>
                </c:pt>
                <c:pt idx="1">
                  <c:v>144</c:v>
                </c:pt>
                <c:pt idx="2">
                  <c:v>960</c:v>
                </c:pt>
                <c:pt idx="3">
                  <c:v>336</c:v>
                </c:pt>
                <c:pt idx="4">
                  <c:v>120</c:v>
                </c:pt>
                <c:pt idx="5">
                  <c:v>84</c:v>
                </c:pt>
                <c:pt idx="6">
                  <c:v>60</c:v>
                </c:pt>
                <c:pt idx="7">
                  <c:v>12</c:v>
                </c:pt>
              </c:numCache>
            </c:numRef>
          </c:val>
        </c:ser>
        <c:ser>
          <c:idx val="0"/>
          <c:order val="4"/>
          <c:tx>
            <c:v>Table unused</c:v>
          </c:tx>
          <c:spPr>
            <a:solidFill>
              <a:schemeClr val="accent2">
                <a:lumMod val="75000"/>
                <a:alpha val="50000"/>
              </a:schemeClr>
            </a:solidFill>
          </c:spPr>
          <c:invertIfNegative val="0"/>
          <c:cat>
            <c:strRef>
              <c:f>'Memory Usage2'!$B$10:$I$10</c:f>
              <c:strCache>
                <c:ptCount val="8"/>
                <c:pt idx="0">
                  <c:v>A[52/63]</c:v>
                </c:pt>
                <c:pt idx="1">
                  <c:v>B[12/17]</c:v>
                </c:pt>
                <c:pt idx="2">
                  <c:v>C[80/15]</c:v>
                </c:pt>
                <c:pt idx="3">
                  <c:v>D[28/30]</c:v>
                </c:pt>
                <c:pt idx="4">
                  <c:v>E[10/10]</c:v>
                </c:pt>
                <c:pt idx="5">
                  <c:v>F[7/8]</c:v>
                </c:pt>
                <c:pt idx="6">
                  <c:v>G[5/5]</c:v>
                </c:pt>
                <c:pt idx="7">
                  <c:v>H[1/7]</c:v>
                </c:pt>
              </c:strCache>
            </c:strRef>
          </c:cat>
          <c:val>
            <c:numRef>
              <c:f>'Memory Usage2'!$B$11:$I$11</c:f>
              <c:numCache>
                <c:formatCode>0.0</c:formatCode>
                <c:ptCount val="8"/>
                <c:pt idx="0">
                  <c:v>144</c:v>
                </c:pt>
                <c:pt idx="1">
                  <c:v>240</c:v>
                </c:pt>
                <c:pt idx="2">
                  <c:v>576</c:v>
                </c:pt>
                <c:pt idx="3">
                  <c:v>48</c:v>
                </c:pt>
                <c:pt idx="4">
                  <c:v>72</c:v>
                </c:pt>
                <c:pt idx="5">
                  <c:v>12</c:v>
                </c:pt>
                <c:pt idx="6">
                  <c:v>36</c:v>
                </c:pt>
                <c:pt idx="7">
                  <c:v>84</c:v>
                </c:pt>
              </c:numCache>
            </c:numRef>
          </c:val>
        </c:ser>
        <c:dLbls>
          <c:showLegendKey val="0"/>
          <c:showVal val="0"/>
          <c:showCatName val="0"/>
          <c:showSerName val="0"/>
          <c:showPercent val="0"/>
          <c:showBubbleSize val="0"/>
        </c:dLbls>
        <c:gapWidth val="150"/>
        <c:overlap val="100"/>
        <c:axId val="363319600"/>
        <c:axId val="363319992"/>
      </c:barChart>
      <c:catAx>
        <c:axId val="363319600"/>
        <c:scaling>
          <c:orientation val="minMax"/>
        </c:scaling>
        <c:delete val="0"/>
        <c:axPos val="b"/>
        <c:title>
          <c:tx>
            <c:rich>
              <a:bodyPr/>
              <a:lstStyle/>
              <a:p>
                <a:pPr>
                  <a:defRPr sz="1600"/>
                </a:pPr>
                <a:r>
                  <a:rPr lang="en-US" sz="1600"/>
                  <a:t>Match statement [subobjects/case clauses]</a:t>
                </a:r>
              </a:p>
            </c:rich>
          </c:tx>
          <c:layout>
            <c:manualLayout>
              <c:xMode val="edge"/>
              <c:yMode val="edge"/>
              <c:x val="0.29745008794229599"/>
              <c:y val="0.91439488985933848"/>
            </c:manualLayout>
          </c:layout>
          <c:overlay val="0"/>
        </c:title>
        <c:numFmt formatCode="General" sourceLinked="0"/>
        <c:majorTickMark val="out"/>
        <c:minorTickMark val="none"/>
        <c:tickLblPos val="nextTo"/>
        <c:txPr>
          <a:bodyPr/>
          <a:lstStyle/>
          <a:p>
            <a:pPr>
              <a:defRPr sz="1400"/>
            </a:pPr>
            <a:endParaRPr lang="en-US"/>
          </a:p>
        </c:txPr>
        <c:crossAx val="363319992"/>
        <c:crosses val="autoZero"/>
        <c:auto val="1"/>
        <c:lblAlgn val="ctr"/>
        <c:lblOffset val="100"/>
        <c:noMultiLvlLbl val="0"/>
      </c:catAx>
      <c:valAx>
        <c:axId val="363319992"/>
        <c:scaling>
          <c:orientation val="minMax"/>
        </c:scaling>
        <c:delete val="0"/>
        <c:axPos val="l"/>
        <c:majorGridlines/>
        <c:title>
          <c:tx>
            <c:rich>
              <a:bodyPr rot="-5400000" vert="horz"/>
              <a:lstStyle/>
              <a:p>
                <a:pPr>
                  <a:defRPr sz="1600"/>
                </a:pPr>
                <a:r>
                  <a:rPr lang="en-US" sz="1600"/>
                  <a:t>Memory in bytes</a:t>
                </a:r>
              </a:p>
            </c:rich>
          </c:tx>
          <c:layout>
            <c:manualLayout>
              <c:xMode val="edge"/>
              <c:yMode val="edge"/>
              <c:x val="7.2177248256541787E-2"/>
              <c:y val="0.28467862571476826"/>
            </c:manualLayout>
          </c:layout>
          <c:overlay val="0"/>
        </c:title>
        <c:numFmt formatCode="0" sourceLinked="0"/>
        <c:majorTickMark val="out"/>
        <c:minorTickMark val="none"/>
        <c:tickLblPos val="nextTo"/>
        <c:txPr>
          <a:bodyPr/>
          <a:lstStyle/>
          <a:p>
            <a:pPr>
              <a:defRPr sz="1400"/>
            </a:pPr>
            <a:endParaRPr lang="en-US"/>
          </a:p>
        </c:txPr>
        <c:crossAx val="363319600"/>
        <c:crosses val="autoZero"/>
        <c:crossBetween val="between"/>
      </c:valAx>
    </c:plotArea>
    <c:legend>
      <c:legendPos val="r"/>
      <c:layout>
        <c:manualLayout>
          <c:xMode val="edge"/>
          <c:yMode val="edge"/>
          <c:x val="0.74378648846741269"/>
          <c:y val="0.19937093059585151"/>
          <c:w val="0.25621355469518403"/>
          <c:h val="0.30558354317393965"/>
        </c:manualLayout>
      </c:layout>
      <c:overlay val="0"/>
      <c:txPr>
        <a:bodyPr/>
        <a:lstStyle/>
        <a:p>
          <a:pPr>
            <a:defRPr sz="1400"/>
          </a:pPr>
          <a:endParaRPr lang="en-US"/>
        </a:p>
      </c:txPr>
    </c:legend>
    <c:plotVisOnly val="1"/>
    <c:dispBlanksAs val="gap"/>
    <c:showDLblsOverMax val="0"/>
  </c:chart>
  <c:externalData r:id="rId2">
    <c:autoUpdate val="0"/>
  </c:externalData>
  <c:userShapes r:id="rId3"/>
</c:chartSpace>
</file>

<file path=ppt/drawings/drawing1.xml><?xml version="1.0" encoding="utf-8"?>
<c:userShapes xmlns:c="http://schemas.openxmlformats.org/drawingml/2006/chart">
  <cdr:relSizeAnchor xmlns:cdr="http://schemas.openxmlformats.org/drawingml/2006/chartDrawing">
    <cdr:from>
      <cdr:x>0.14341</cdr:x>
      <cdr:y>0.60316</cdr:y>
    </cdr:from>
    <cdr:to>
      <cdr:x>0.21323</cdr:x>
      <cdr:y>0.60316</cdr:y>
    </cdr:to>
    <cdr:cxnSp macro="">
      <cdr:nvCxnSpPr>
        <cdr:cNvPr id="3" name="Straight Connector 2"/>
        <cdr:cNvCxnSpPr/>
      </cdr:nvCxnSpPr>
      <cdr:spPr>
        <a:xfrm xmlns:a="http://schemas.openxmlformats.org/drawingml/2006/main">
          <a:off x="564455" y="1126046"/>
          <a:ext cx="274810" cy="0"/>
        </a:xfrm>
        <a:prstGeom xmlns:a="http://schemas.openxmlformats.org/drawingml/2006/main" prst="line">
          <a:avLst/>
        </a:prstGeom>
        <a:ln xmlns:a="http://schemas.openxmlformats.org/drawingml/2006/main" w="25400">
          <a:solidFill>
            <a:schemeClr val="tx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0.43943</cdr:x>
      <cdr:y>0.16196</cdr:y>
    </cdr:from>
    <cdr:to>
      <cdr:x>0.50924</cdr:x>
      <cdr:y>0.16196</cdr:y>
    </cdr:to>
    <cdr:cxnSp macro="">
      <cdr:nvCxnSpPr>
        <cdr:cNvPr id="4" name="Straight Connector 3"/>
        <cdr:cNvCxnSpPr/>
      </cdr:nvCxnSpPr>
      <cdr:spPr>
        <a:xfrm xmlns:a="http://schemas.openxmlformats.org/drawingml/2006/main">
          <a:off x="1733093" y="303219"/>
          <a:ext cx="275327" cy="0"/>
        </a:xfrm>
        <a:prstGeom xmlns:a="http://schemas.openxmlformats.org/drawingml/2006/main" prst="line">
          <a:avLst/>
        </a:prstGeom>
        <a:ln xmlns:a="http://schemas.openxmlformats.org/drawingml/2006/main" w="25400">
          <a:solidFill>
            <a:schemeClr val="tx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0.73685</cdr:x>
      <cdr:y>0.18021</cdr:y>
    </cdr:from>
    <cdr:to>
      <cdr:x>0.80667</cdr:x>
      <cdr:y>0.18021</cdr:y>
    </cdr:to>
    <cdr:cxnSp macro="">
      <cdr:nvCxnSpPr>
        <cdr:cNvPr id="5" name="Straight Connector 4"/>
        <cdr:cNvCxnSpPr/>
      </cdr:nvCxnSpPr>
      <cdr:spPr>
        <a:xfrm xmlns:a="http://schemas.openxmlformats.org/drawingml/2006/main">
          <a:off x="2911455" y="336435"/>
          <a:ext cx="275875" cy="0"/>
        </a:xfrm>
        <a:prstGeom xmlns:a="http://schemas.openxmlformats.org/drawingml/2006/main" prst="line">
          <a:avLst/>
        </a:prstGeom>
        <a:ln xmlns:a="http://schemas.openxmlformats.org/drawingml/2006/main" w="25400">
          <a:solidFill>
            <a:schemeClr val="tx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0.22764</cdr:x>
      <cdr:y>0.65228</cdr:y>
    </cdr:from>
    <cdr:to>
      <cdr:x>0.29746</cdr:x>
      <cdr:y>0.65228</cdr:y>
    </cdr:to>
    <cdr:cxnSp macro="">
      <cdr:nvCxnSpPr>
        <cdr:cNvPr id="6" name="Straight Connector 5"/>
        <cdr:cNvCxnSpPr/>
      </cdr:nvCxnSpPr>
      <cdr:spPr>
        <a:xfrm xmlns:a="http://schemas.openxmlformats.org/drawingml/2006/main">
          <a:off x="897810" y="1221148"/>
          <a:ext cx="275369" cy="0"/>
        </a:xfrm>
        <a:prstGeom xmlns:a="http://schemas.openxmlformats.org/drawingml/2006/main" prst="line">
          <a:avLst/>
        </a:prstGeom>
        <a:ln xmlns:a="http://schemas.openxmlformats.org/drawingml/2006/main" w="25400">
          <a:solidFill>
            <a:schemeClr val="tx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0.52387</cdr:x>
      <cdr:y>0.65008</cdr:y>
    </cdr:from>
    <cdr:to>
      <cdr:x>0.59369</cdr:x>
      <cdr:y>0.65008</cdr:y>
    </cdr:to>
    <cdr:cxnSp macro="">
      <cdr:nvCxnSpPr>
        <cdr:cNvPr id="7" name="Straight Connector 6"/>
        <cdr:cNvCxnSpPr/>
      </cdr:nvCxnSpPr>
      <cdr:spPr>
        <a:xfrm xmlns:a="http://schemas.openxmlformats.org/drawingml/2006/main">
          <a:off x="2061940" y="1213634"/>
          <a:ext cx="274810" cy="0"/>
        </a:xfrm>
        <a:prstGeom xmlns:a="http://schemas.openxmlformats.org/drawingml/2006/main" prst="line">
          <a:avLst/>
        </a:prstGeom>
        <a:ln xmlns:a="http://schemas.openxmlformats.org/drawingml/2006/main" w="25400">
          <a:solidFill>
            <a:schemeClr val="tx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0.82142</cdr:x>
      <cdr:y>0.31916</cdr:y>
    </cdr:from>
    <cdr:to>
      <cdr:x>0.89123</cdr:x>
      <cdr:y>0.31916</cdr:y>
    </cdr:to>
    <cdr:cxnSp macro="">
      <cdr:nvCxnSpPr>
        <cdr:cNvPr id="8" name="Straight Connector 7"/>
        <cdr:cNvCxnSpPr/>
      </cdr:nvCxnSpPr>
      <cdr:spPr>
        <a:xfrm xmlns:a="http://schemas.openxmlformats.org/drawingml/2006/main">
          <a:off x="3233091" y="595842"/>
          <a:ext cx="274771" cy="0"/>
        </a:xfrm>
        <a:prstGeom xmlns:a="http://schemas.openxmlformats.org/drawingml/2006/main" prst="line">
          <a:avLst/>
        </a:prstGeom>
        <a:ln xmlns:a="http://schemas.openxmlformats.org/drawingml/2006/main" w="25400">
          <a:solidFill>
            <a:schemeClr val="tx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0.0863</cdr:x>
      <cdr:y>0</cdr:y>
    </cdr:from>
    <cdr:to>
      <cdr:x>0.95638</cdr:x>
      <cdr:y>0.03642</cdr:y>
    </cdr:to>
    <cdr:sp macro="" textlink="">
      <cdr:nvSpPr>
        <cdr:cNvPr id="2" name="TextBox 1"/>
        <cdr:cNvSpPr txBox="1"/>
      </cdr:nvSpPr>
      <cdr:spPr>
        <a:xfrm xmlns:a="http://schemas.openxmlformats.org/drawingml/2006/main">
          <a:off x="536330" y="0"/>
          <a:ext cx="5407270" cy="171217"/>
        </a:xfrm>
        <a:prstGeom xmlns:a="http://schemas.openxmlformats.org/drawingml/2006/main" prst="rect">
          <a:avLst/>
        </a:prstGeom>
      </cdr:spPr>
      <cdr:txBody>
        <a:bodyPr xmlns:a="http://schemas.openxmlformats.org/drawingml/2006/main" vertOverflow="clip" wrap="square" tIns="0" bIns="0" rtlCol="0" anchor="ctr" anchorCtr="0"/>
        <a:lstStyle xmlns:a="http://schemas.openxmlformats.org/drawingml/2006/main"/>
        <a:p xmlns:a="http://schemas.openxmlformats.org/drawingml/2006/main">
          <a:r>
            <a:rPr lang="en-US" sz="1100" dirty="0"/>
            <a:t>        </a:t>
          </a:r>
          <a:r>
            <a:rPr lang="en-US" sz="1100" dirty="0" smtClean="0"/>
            <a:t>       m </a:t>
          </a:r>
          <a:r>
            <a:rPr lang="en-US" sz="1100" dirty="0"/>
            <a:t>=  </a:t>
          </a:r>
          <a:r>
            <a:rPr lang="en-US" sz="1100" dirty="0" smtClean="0"/>
            <a:t>1                 2          </a:t>
          </a:r>
          <a:r>
            <a:rPr lang="en-US" sz="1100" dirty="0"/>
            <a:t>3 </a:t>
          </a:r>
          <a:r>
            <a:rPr lang="en-US" sz="1100" dirty="0" smtClean="0"/>
            <a:t>      4   </a:t>
          </a:r>
          <a:r>
            <a:rPr lang="en-US" sz="1100" dirty="0"/>
            <a:t>5 </a:t>
          </a:r>
          <a:r>
            <a:rPr lang="en-US" sz="1100" dirty="0" smtClean="0"/>
            <a:t>   </a:t>
          </a:r>
          <a:r>
            <a:rPr lang="en-US" sz="1100" dirty="0"/>
            <a:t>6  7  ...</a:t>
          </a:r>
        </a:p>
      </cdr:txBody>
    </cdr:sp>
  </cdr:relSizeAnchor>
  <cdr:relSizeAnchor xmlns:cdr="http://schemas.openxmlformats.org/drawingml/2006/chartDrawing">
    <cdr:from>
      <cdr:x>0.0922</cdr:x>
      <cdr:y>0.85675</cdr:y>
    </cdr:from>
    <cdr:to>
      <cdr:x>0.1535</cdr:x>
      <cdr:y>0.8926</cdr:y>
    </cdr:to>
    <cdr:sp macro="" textlink="">
      <cdr:nvSpPr>
        <cdr:cNvPr id="3" name="TextBox 2"/>
        <cdr:cNvSpPr txBox="1"/>
      </cdr:nvSpPr>
      <cdr:spPr>
        <a:xfrm xmlns:a="http://schemas.openxmlformats.org/drawingml/2006/main">
          <a:off x="574316" y="4027244"/>
          <a:ext cx="381897" cy="168519"/>
        </a:xfrm>
        <a:prstGeom xmlns:a="http://schemas.openxmlformats.org/drawingml/2006/main" prst="rect">
          <a:avLst/>
        </a:prstGeom>
      </cdr:spPr>
      <cdr:txBody>
        <a:bodyPr xmlns:a="http://schemas.openxmlformats.org/drawingml/2006/main" vertOverflow="clip" wrap="square" lIns="0" tIns="0" rIns="0" bIns="0" rtlCol="0" anchor="ctr" anchorCtr="0"/>
        <a:lstStyle xmlns:a="http://schemas.openxmlformats.org/drawingml/2006/main"/>
        <a:p xmlns:a="http://schemas.openxmlformats.org/drawingml/2006/main">
          <a:r>
            <a:rPr lang="en-US" sz="1100" dirty="0"/>
            <a:t>m = 0</a:t>
          </a:r>
        </a:p>
      </cdr:txBody>
    </cdr:sp>
  </cdr:relSizeAnchor>
</c:userShapes>
</file>

<file path=ppt/drawings/drawing3.xml><?xml version="1.0" encoding="utf-8"?>
<c:userShapes xmlns:c="http://schemas.openxmlformats.org/drawingml/2006/chart">
  <cdr:relSizeAnchor xmlns:cdr="http://schemas.openxmlformats.org/drawingml/2006/chartDrawing">
    <cdr:from>
      <cdr:x>0.09516</cdr:x>
      <cdr:y>0.05408</cdr:y>
    </cdr:from>
    <cdr:to>
      <cdr:x>0.18877</cdr:x>
      <cdr:y>0.14787</cdr:y>
    </cdr:to>
    <cdr:sp macro="" textlink="">
      <cdr:nvSpPr>
        <cdr:cNvPr id="3" name="TextBox 2"/>
        <cdr:cNvSpPr txBox="1"/>
      </cdr:nvSpPr>
      <cdr:spPr>
        <a:xfrm xmlns:a="http://schemas.openxmlformats.org/drawingml/2006/main">
          <a:off x="581002" y="203208"/>
          <a:ext cx="571538" cy="352427"/>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US" sz="1000" b="1" dirty="0">
              <a:solidFill>
                <a:srgbClr val="0000FF"/>
              </a:solidFill>
            </a:rPr>
            <a:t>10858</a:t>
          </a:r>
          <a:r>
            <a:rPr lang="en-US" sz="1000" b="1" dirty="0">
              <a:solidFill>
                <a:srgbClr val="FF0000"/>
              </a:solidFill>
            </a:rPr>
            <a:t/>
          </a:r>
          <a:br>
            <a:rPr lang="en-US" sz="1000" b="1" dirty="0">
              <a:solidFill>
                <a:srgbClr val="FF0000"/>
              </a:solidFill>
            </a:rPr>
          </a:br>
          <a:r>
            <a:rPr lang="en-US" sz="1000" b="1" dirty="0">
              <a:solidFill>
                <a:srgbClr val="FF0000"/>
              </a:solidFill>
            </a:rPr>
            <a:t>405</a:t>
          </a:r>
        </a:p>
      </cdr:txBody>
    </cdr:sp>
  </cdr:relSizeAnchor>
  <cdr:relSizeAnchor xmlns:cdr="http://schemas.openxmlformats.org/drawingml/2006/chartDrawing">
    <cdr:from>
      <cdr:x>0.20712</cdr:x>
      <cdr:y>0.05408</cdr:y>
    </cdr:from>
    <cdr:to>
      <cdr:x>0.30072</cdr:x>
      <cdr:y>0.14787</cdr:y>
    </cdr:to>
    <cdr:sp macro="" textlink="">
      <cdr:nvSpPr>
        <cdr:cNvPr id="4" name="TextBox 1"/>
        <cdr:cNvSpPr txBox="1"/>
      </cdr:nvSpPr>
      <cdr:spPr>
        <a:xfrm xmlns:a="http://schemas.openxmlformats.org/drawingml/2006/main">
          <a:off x="1264576" y="203208"/>
          <a:ext cx="571477" cy="352427"/>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000" b="1" dirty="0">
              <a:solidFill>
                <a:srgbClr val="0000FF"/>
              </a:solidFill>
            </a:rPr>
            <a:t>4352</a:t>
          </a:r>
          <a:r>
            <a:rPr lang="en-US" sz="1000" b="1" dirty="0">
              <a:solidFill>
                <a:srgbClr val="FF0000"/>
              </a:solidFill>
            </a:rPr>
            <a:t/>
          </a:r>
          <a:br>
            <a:rPr lang="en-US" sz="1000" b="1" dirty="0">
              <a:solidFill>
                <a:srgbClr val="FF0000"/>
              </a:solidFill>
            </a:rPr>
          </a:br>
          <a:r>
            <a:rPr lang="en-US" sz="1000" b="1" dirty="0">
              <a:solidFill>
                <a:srgbClr val="FF0000"/>
              </a:solidFill>
            </a:rPr>
            <a:t>29</a:t>
          </a:r>
        </a:p>
      </cdr:txBody>
    </cdr:sp>
  </cdr:relSizeAnchor>
  <cdr:relSizeAnchor xmlns:cdr="http://schemas.openxmlformats.org/drawingml/2006/chartDrawing">
    <cdr:from>
      <cdr:x>0.31907</cdr:x>
      <cdr:y>0.05408</cdr:y>
    </cdr:from>
    <cdr:to>
      <cdr:x>0.41267</cdr:x>
      <cdr:y>0.14787</cdr:y>
    </cdr:to>
    <cdr:sp macro="" textlink="">
      <cdr:nvSpPr>
        <cdr:cNvPr id="5" name="TextBox 1"/>
        <cdr:cNvSpPr txBox="1"/>
      </cdr:nvSpPr>
      <cdr:spPr>
        <a:xfrm xmlns:a="http://schemas.openxmlformats.org/drawingml/2006/main">
          <a:off x="1948090" y="203208"/>
          <a:ext cx="571477" cy="352427"/>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000" b="1">
              <a:solidFill>
                <a:srgbClr val="0000FF"/>
              </a:solidFill>
            </a:rPr>
            <a:t>30132</a:t>
          </a:r>
          <a:r>
            <a:rPr lang="en-US" sz="1000" b="1">
              <a:solidFill>
                <a:srgbClr val="FF0000"/>
              </a:solidFill>
            </a:rPr>
            <a:t/>
          </a:r>
          <a:br>
            <a:rPr lang="en-US" sz="1000" b="1">
              <a:solidFill>
                <a:srgbClr val="FF0000"/>
              </a:solidFill>
            </a:rPr>
          </a:br>
          <a:r>
            <a:rPr lang="en-US" sz="1000" b="1">
              <a:solidFill>
                <a:srgbClr val="FF0000"/>
              </a:solidFill>
            </a:rPr>
            <a:t>827</a:t>
          </a:r>
        </a:p>
      </cdr:txBody>
    </cdr:sp>
  </cdr:relSizeAnchor>
  <cdr:relSizeAnchor xmlns:cdr="http://schemas.openxmlformats.org/drawingml/2006/chartDrawing">
    <cdr:from>
      <cdr:x>0.43102</cdr:x>
      <cdr:y>0.05408</cdr:y>
    </cdr:from>
    <cdr:to>
      <cdr:x>0.52463</cdr:x>
      <cdr:y>0.14787</cdr:y>
    </cdr:to>
    <cdr:sp macro="" textlink="">
      <cdr:nvSpPr>
        <cdr:cNvPr id="6" name="TextBox 1"/>
        <cdr:cNvSpPr txBox="1"/>
      </cdr:nvSpPr>
      <cdr:spPr>
        <a:xfrm xmlns:a="http://schemas.openxmlformats.org/drawingml/2006/main">
          <a:off x="2631603" y="203208"/>
          <a:ext cx="571539" cy="352427"/>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000" b="1">
              <a:solidFill>
                <a:srgbClr val="0000FF"/>
              </a:solidFill>
            </a:rPr>
            <a:t>11706</a:t>
          </a:r>
          <a:r>
            <a:rPr lang="en-US" sz="1000" b="1">
              <a:solidFill>
                <a:srgbClr val="FF0000"/>
              </a:solidFill>
            </a:rPr>
            <a:t/>
          </a:r>
          <a:br>
            <a:rPr lang="en-US" sz="1000" b="1">
              <a:solidFill>
                <a:srgbClr val="FF0000"/>
              </a:solidFill>
            </a:rPr>
          </a:br>
          <a:r>
            <a:rPr lang="en-US" sz="1000" b="1">
              <a:solidFill>
                <a:srgbClr val="FF0000"/>
              </a:solidFill>
            </a:rPr>
            <a:t>343</a:t>
          </a:r>
        </a:p>
      </cdr:txBody>
    </cdr:sp>
  </cdr:relSizeAnchor>
  <cdr:relSizeAnchor xmlns:cdr="http://schemas.openxmlformats.org/drawingml/2006/chartDrawing">
    <cdr:from>
      <cdr:x>0.54298</cdr:x>
      <cdr:y>0.05408</cdr:y>
    </cdr:from>
    <cdr:to>
      <cdr:x>0.63658</cdr:x>
      <cdr:y>0.14787</cdr:y>
    </cdr:to>
    <cdr:sp macro="" textlink="">
      <cdr:nvSpPr>
        <cdr:cNvPr id="7" name="TextBox 1"/>
        <cdr:cNvSpPr txBox="1"/>
      </cdr:nvSpPr>
      <cdr:spPr>
        <a:xfrm xmlns:a="http://schemas.openxmlformats.org/drawingml/2006/main">
          <a:off x="3315178" y="203208"/>
          <a:ext cx="571477" cy="352427"/>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000" b="1">
              <a:solidFill>
                <a:srgbClr val="0000FF"/>
              </a:solidFill>
            </a:rPr>
            <a:t>36431</a:t>
          </a:r>
          <a:r>
            <a:rPr lang="en-US" sz="1000" b="1">
              <a:solidFill>
                <a:srgbClr val="FF0000"/>
              </a:solidFill>
            </a:rPr>
            <a:t/>
          </a:r>
          <a:br>
            <a:rPr lang="en-US" sz="1000" b="1">
              <a:solidFill>
                <a:srgbClr val="FF0000"/>
              </a:solidFill>
            </a:rPr>
          </a:br>
          <a:r>
            <a:rPr lang="en-US" sz="1000" b="1">
              <a:solidFill>
                <a:srgbClr val="FF0000"/>
              </a:solidFill>
            </a:rPr>
            <a:t>10</a:t>
          </a:r>
        </a:p>
      </cdr:txBody>
    </cdr:sp>
  </cdr:relSizeAnchor>
  <cdr:relSizeAnchor xmlns:cdr="http://schemas.openxmlformats.org/drawingml/2006/chartDrawing">
    <cdr:from>
      <cdr:x>0.65493</cdr:x>
      <cdr:y>0.05408</cdr:y>
    </cdr:from>
    <cdr:to>
      <cdr:x>0.74853</cdr:x>
      <cdr:y>0.14787</cdr:y>
    </cdr:to>
    <cdr:sp macro="" textlink="">
      <cdr:nvSpPr>
        <cdr:cNvPr id="8" name="TextBox 1"/>
        <cdr:cNvSpPr txBox="1"/>
      </cdr:nvSpPr>
      <cdr:spPr>
        <a:xfrm xmlns:a="http://schemas.openxmlformats.org/drawingml/2006/main">
          <a:off x="3998691" y="203208"/>
          <a:ext cx="571478" cy="352427"/>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000" b="1">
              <a:solidFill>
                <a:srgbClr val="0000FF"/>
              </a:solidFill>
            </a:rPr>
            <a:t>2833</a:t>
          </a:r>
          <a:r>
            <a:rPr lang="en-US" sz="1000" b="1">
              <a:solidFill>
                <a:srgbClr val="FF0000"/>
              </a:solidFill>
            </a:rPr>
            <a:t/>
          </a:r>
          <a:br>
            <a:rPr lang="en-US" sz="1000" b="1">
              <a:solidFill>
                <a:srgbClr val="FF0000"/>
              </a:solidFill>
            </a:rPr>
          </a:br>
          <a:r>
            <a:rPr lang="en-US" sz="1000" b="1">
              <a:solidFill>
                <a:srgbClr val="FF0000"/>
              </a:solidFill>
            </a:rPr>
            <a:t>16</a:t>
          </a:r>
        </a:p>
      </cdr:txBody>
    </cdr:sp>
  </cdr:relSizeAnchor>
  <cdr:relSizeAnchor xmlns:cdr="http://schemas.openxmlformats.org/drawingml/2006/chartDrawing">
    <cdr:from>
      <cdr:x>0.76688</cdr:x>
      <cdr:y>0.05408</cdr:y>
    </cdr:from>
    <cdr:to>
      <cdr:x>0.86049</cdr:x>
      <cdr:y>0.14787</cdr:y>
    </cdr:to>
    <cdr:sp macro="" textlink="">
      <cdr:nvSpPr>
        <cdr:cNvPr id="9" name="TextBox 1"/>
        <cdr:cNvSpPr txBox="1"/>
      </cdr:nvSpPr>
      <cdr:spPr>
        <a:xfrm xmlns:a="http://schemas.openxmlformats.org/drawingml/2006/main">
          <a:off x="4682205" y="203208"/>
          <a:ext cx="571538" cy="352427"/>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000" b="1">
              <a:solidFill>
                <a:srgbClr val="0000FF"/>
              </a:solidFill>
            </a:rPr>
            <a:t>160</a:t>
          </a:r>
          <a:r>
            <a:rPr lang="en-US" sz="1000" b="1">
              <a:solidFill>
                <a:srgbClr val="FF0000"/>
              </a:solidFill>
            </a:rPr>
            <a:t/>
          </a:r>
          <a:br>
            <a:rPr lang="en-US" sz="1000" b="1">
              <a:solidFill>
                <a:srgbClr val="FF0000"/>
              </a:solidFill>
            </a:rPr>
          </a:br>
          <a:r>
            <a:rPr lang="en-US" sz="1000" b="1">
              <a:solidFill>
                <a:srgbClr val="FF0000"/>
              </a:solidFill>
            </a:rPr>
            <a:t>5</a:t>
          </a:r>
        </a:p>
      </cdr:txBody>
    </cdr:sp>
  </cdr:relSizeAnchor>
  <cdr:relSizeAnchor xmlns:cdr="http://schemas.openxmlformats.org/drawingml/2006/chartDrawing">
    <cdr:from>
      <cdr:x>0.87884</cdr:x>
      <cdr:y>0.05408</cdr:y>
    </cdr:from>
    <cdr:to>
      <cdr:x>0.97244</cdr:x>
      <cdr:y>0.14787</cdr:y>
    </cdr:to>
    <cdr:sp macro="" textlink="">
      <cdr:nvSpPr>
        <cdr:cNvPr id="10" name="TextBox 1"/>
        <cdr:cNvSpPr txBox="1"/>
      </cdr:nvSpPr>
      <cdr:spPr>
        <a:xfrm xmlns:a="http://schemas.openxmlformats.org/drawingml/2006/main">
          <a:off x="5365780" y="203208"/>
          <a:ext cx="571477" cy="352427"/>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000" b="1">
              <a:solidFill>
                <a:srgbClr val="0000FF"/>
              </a:solidFill>
            </a:rPr>
            <a:t>0</a:t>
          </a:r>
          <a:r>
            <a:rPr lang="en-US" sz="1000" b="1">
              <a:solidFill>
                <a:srgbClr val="FF0000"/>
              </a:solidFill>
            </a:rPr>
            <a:t/>
          </a:r>
          <a:br>
            <a:rPr lang="en-US" sz="1000" b="1">
              <a:solidFill>
                <a:srgbClr val="FF0000"/>
              </a:solidFill>
            </a:rPr>
          </a:br>
          <a:r>
            <a:rPr lang="en-US" sz="1000" b="1">
              <a:solidFill>
                <a:srgbClr val="FF0000"/>
              </a:solidFill>
            </a:rPr>
            <a:t>1</a:t>
          </a:r>
        </a:p>
      </cdr:txBody>
    </cdr:sp>
  </cdr:relSizeAnchor>
  <cdr:relSizeAnchor xmlns:cdr="http://schemas.openxmlformats.org/drawingml/2006/chartDrawing">
    <cdr:from>
      <cdr:x>0.00364</cdr:x>
      <cdr:y>0.05408</cdr:y>
    </cdr:from>
    <cdr:to>
      <cdr:x>0.09724</cdr:x>
      <cdr:y>0.14787</cdr:y>
    </cdr:to>
    <cdr:sp macro="" textlink="">
      <cdr:nvSpPr>
        <cdr:cNvPr id="11" name="TextBox 1"/>
        <cdr:cNvSpPr txBox="1"/>
      </cdr:nvSpPr>
      <cdr:spPr>
        <a:xfrm xmlns:a="http://schemas.openxmlformats.org/drawingml/2006/main">
          <a:off x="22220" y="203208"/>
          <a:ext cx="571477" cy="352427"/>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000" b="1" dirty="0">
              <a:solidFill>
                <a:srgbClr val="0000FF"/>
              </a:solidFill>
            </a:rPr>
            <a:t>Hits</a:t>
          </a:r>
          <a:r>
            <a:rPr lang="en-US" sz="1000" b="1" dirty="0">
              <a:solidFill>
                <a:srgbClr val="FF0000"/>
              </a:solidFill>
            </a:rPr>
            <a:t/>
          </a:r>
          <a:br>
            <a:rPr lang="en-US" sz="1000" b="1" dirty="0">
              <a:solidFill>
                <a:srgbClr val="FF0000"/>
              </a:solidFill>
            </a:rPr>
          </a:br>
          <a:r>
            <a:rPr lang="en-US" sz="1000" b="1" dirty="0">
              <a:solidFill>
                <a:srgbClr val="FF0000"/>
              </a:solidFill>
            </a:rPr>
            <a:t>Misses</a:t>
          </a:r>
        </a:p>
      </cdr:txBody>
    </cdr:sp>
  </cdr:relSizeAnchor>
  <cdr:relSizeAnchor xmlns:cdr="http://schemas.openxmlformats.org/drawingml/2006/chartDrawing">
    <cdr:from>
      <cdr:x>0.10645</cdr:x>
      <cdr:y>0.70213</cdr:y>
    </cdr:from>
    <cdr:to>
      <cdr:x>0.16396</cdr:x>
      <cdr:y>0.70213</cdr:y>
    </cdr:to>
    <cdr:cxnSp macro="">
      <cdr:nvCxnSpPr>
        <cdr:cNvPr id="12" name="Straight Connector 11"/>
        <cdr:cNvCxnSpPr/>
      </cdr:nvCxnSpPr>
      <cdr:spPr>
        <a:xfrm xmlns:a="http://schemas.openxmlformats.org/drawingml/2006/main">
          <a:off x="648642" y="2638319"/>
          <a:ext cx="350421" cy="0"/>
        </a:xfrm>
        <a:prstGeom xmlns:a="http://schemas.openxmlformats.org/drawingml/2006/main" prst="line">
          <a:avLst/>
        </a:prstGeom>
        <a:ln xmlns:a="http://schemas.openxmlformats.org/drawingml/2006/main" w="19050">
          <a:solidFill>
            <a:schemeClr val="accent2">
              <a:lumMod val="50000"/>
            </a:schemeClr>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0.22018</cdr:x>
      <cdr:y>0.77043</cdr:y>
    </cdr:from>
    <cdr:to>
      <cdr:x>0.27769</cdr:x>
      <cdr:y>0.77043</cdr:y>
    </cdr:to>
    <cdr:cxnSp macro="">
      <cdr:nvCxnSpPr>
        <cdr:cNvPr id="18" name="Straight Connector 17"/>
        <cdr:cNvCxnSpPr/>
      </cdr:nvCxnSpPr>
      <cdr:spPr>
        <a:xfrm xmlns:a="http://schemas.openxmlformats.org/drawingml/2006/main">
          <a:off x="1341611" y="2894982"/>
          <a:ext cx="350421" cy="0"/>
        </a:xfrm>
        <a:prstGeom xmlns:a="http://schemas.openxmlformats.org/drawingml/2006/main" prst="line">
          <a:avLst/>
        </a:prstGeom>
        <a:ln xmlns:a="http://schemas.openxmlformats.org/drawingml/2006/main" w="19050">
          <a:solidFill>
            <a:schemeClr val="accent2">
              <a:lumMod val="50000"/>
            </a:schemeClr>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0.33313</cdr:x>
      <cdr:y>0.56519</cdr:y>
    </cdr:from>
    <cdr:to>
      <cdr:x>0.39064</cdr:x>
      <cdr:y>0.56519</cdr:y>
    </cdr:to>
    <cdr:cxnSp macro="">
      <cdr:nvCxnSpPr>
        <cdr:cNvPr id="19" name="Straight Connector 18"/>
        <cdr:cNvCxnSpPr/>
      </cdr:nvCxnSpPr>
      <cdr:spPr>
        <a:xfrm xmlns:a="http://schemas.openxmlformats.org/drawingml/2006/main">
          <a:off x="2029869" y="2123764"/>
          <a:ext cx="350421" cy="0"/>
        </a:xfrm>
        <a:prstGeom xmlns:a="http://schemas.openxmlformats.org/drawingml/2006/main" prst="line">
          <a:avLst/>
        </a:prstGeom>
        <a:ln xmlns:a="http://schemas.openxmlformats.org/drawingml/2006/main" w="19050">
          <a:solidFill>
            <a:schemeClr val="accent2">
              <a:lumMod val="50000"/>
            </a:schemeClr>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0.44659</cdr:x>
      <cdr:y>0.77043</cdr:y>
    </cdr:from>
    <cdr:to>
      <cdr:x>0.5041</cdr:x>
      <cdr:y>0.77043</cdr:y>
    </cdr:to>
    <cdr:cxnSp macro="">
      <cdr:nvCxnSpPr>
        <cdr:cNvPr id="20" name="Straight Connector 19"/>
        <cdr:cNvCxnSpPr/>
      </cdr:nvCxnSpPr>
      <cdr:spPr>
        <a:xfrm xmlns:a="http://schemas.openxmlformats.org/drawingml/2006/main">
          <a:off x="2721200" y="2894982"/>
          <a:ext cx="350421" cy="0"/>
        </a:xfrm>
        <a:prstGeom xmlns:a="http://schemas.openxmlformats.org/drawingml/2006/main" prst="line">
          <a:avLst/>
        </a:prstGeom>
        <a:ln xmlns:a="http://schemas.openxmlformats.org/drawingml/2006/main" w="19050">
          <a:solidFill>
            <a:schemeClr val="accent2">
              <a:lumMod val="50000"/>
            </a:schemeClr>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0.56056</cdr:x>
      <cdr:y>0.80396</cdr:y>
    </cdr:from>
    <cdr:to>
      <cdr:x>0.61807</cdr:x>
      <cdr:y>0.80396</cdr:y>
    </cdr:to>
    <cdr:cxnSp macro="">
      <cdr:nvCxnSpPr>
        <cdr:cNvPr id="21" name="Straight Connector 20"/>
        <cdr:cNvCxnSpPr/>
      </cdr:nvCxnSpPr>
      <cdr:spPr>
        <a:xfrm xmlns:a="http://schemas.openxmlformats.org/drawingml/2006/main">
          <a:off x="3415603" y="3020958"/>
          <a:ext cx="350421" cy="0"/>
        </a:xfrm>
        <a:prstGeom xmlns:a="http://schemas.openxmlformats.org/drawingml/2006/main" prst="line">
          <a:avLst/>
        </a:prstGeom>
        <a:ln xmlns:a="http://schemas.openxmlformats.org/drawingml/2006/main" w="19050">
          <a:solidFill>
            <a:schemeClr val="accent2">
              <a:lumMod val="50000"/>
            </a:schemeClr>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0.67301</cdr:x>
      <cdr:y>0.82113</cdr:y>
    </cdr:from>
    <cdr:to>
      <cdr:x>0.73052</cdr:x>
      <cdr:y>0.82113</cdr:y>
    </cdr:to>
    <cdr:cxnSp macro="">
      <cdr:nvCxnSpPr>
        <cdr:cNvPr id="22" name="Straight Connector 21"/>
        <cdr:cNvCxnSpPr/>
      </cdr:nvCxnSpPr>
      <cdr:spPr>
        <a:xfrm xmlns:a="http://schemas.openxmlformats.org/drawingml/2006/main">
          <a:off x="4100789" y="3085482"/>
          <a:ext cx="350421" cy="0"/>
        </a:xfrm>
        <a:prstGeom xmlns:a="http://schemas.openxmlformats.org/drawingml/2006/main" prst="line">
          <a:avLst/>
        </a:prstGeom>
        <a:ln xmlns:a="http://schemas.openxmlformats.org/drawingml/2006/main" w="19050">
          <a:solidFill>
            <a:schemeClr val="accent2">
              <a:lumMod val="50000"/>
            </a:schemeClr>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0.78774</cdr:x>
      <cdr:y>0.82156</cdr:y>
    </cdr:from>
    <cdr:to>
      <cdr:x>0.84525</cdr:x>
      <cdr:y>0.82156</cdr:y>
    </cdr:to>
    <cdr:cxnSp macro="">
      <cdr:nvCxnSpPr>
        <cdr:cNvPr id="23" name="Straight Connector 22"/>
        <cdr:cNvCxnSpPr/>
      </cdr:nvCxnSpPr>
      <cdr:spPr>
        <a:xfrm xmlns:a="http://schemas.openxmlformats.org/drawingml/2006/main">
          <a:off x="4799904" y="3087121"/>
          <a:ext cx="350421" cy="0"/>
        </a:xfrm>
        <a:prstGeom xmlns:a="http://schemas.openxmlformats.org/drawingml/2006/main" prst="line">
          <a:avLst/>
        </a:prstGeom>
        <a:ln xmlns:a="http://schemas.openxmlformats.org/drawingml/2006/main" w="19050">
          <a:solidFill>
            <a:schemeClr val="accent2">
              <a:lumMod val="50000"/>
            </a:schemeClr>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0.90019</cdr:x>
      <cdr:y>0.82156</cdr:y>
    </cdr:from>
    <cdr:to>
      <cdr:x>0.9577</cdr:x>
      <cdr:y>0.82156</cdr:y>
    </cdr:to>
    <cdr:cxnSp macro="">
      <cdr:nvCxnSpPr>
        <cdr:cNvPr id="24" name="Straight Connector 23"/>
        <cdr:cNvCxnSpPr/>
      </cdr:nvCxnSpPr>
      <cdr:spPr>
        <a:xfrm xmlns:a="http://schemas.openxmlformats.org/drawingml/2006/main">
          <a:off x="5485089" y="3087121"/>
          <a:ext cx="350421" cy="0"/>
        </a:xfrm>
        <a:prstGeom xmlns:a="http://schemas.openxmlformats.org/drawingml/2006/main" prst="line">
          <a:avLst/>
        </a:prstGeom>
        <a:ln xmlns:a="http://schemas.openxmlformats.org/drawingml/2006/main" w="19050">
          <a:solidFill>
            <a:schemeClr val="accent2">
              <a:lumMod val="50000"/>
            </a:schemeClr>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1EAFB79-9CE2-428D-A0F5-1EB5359BF936}" type="datetimeFigureOut">
              <a:rPr lang="en-US" smtClean="0"/>
              <a:t>5/16/2014</a:t>
            </a:fld>
            <a:endParaRPr lang="en-US" dirty="0"/>
          </a:p>
        </p:txBody>
      </p:sp>
      <p:sp>
        <p:nvSpPr>
          <p:cNvPr id="4" name="Footer Placeholder 3"/>
          <p:cNvSpPr>
            <a:spLocks noGrp="1"/>
          </p:cNvSpPr>
          <p:nvPr>
            <p:ph type="ftr" sz="quarter" idx="2"/>
          </p:nvPr>
        </p:nvSpPr>
        <p:spPr>
          <a:xfrm>
            <a:off x="0" y="8685213"/>
            <a:ext cx="6096000" cy="457200"/>
          </a:xfrm>
          <a:prstGeom prst="rect">
            <a:avLst/>
          </a:prstGeom>
        </p:spPr>
        <p:txBody>
          <a:bodyPr vert="horz" lIns="91440" tIns="45720" rIns="91440" bIns="45720" rtlCol="0" anchor="b"/>
          <a:lstStyle>
            <a:lvl1pPr algn="l">
              <a:defRPr sz="1200"/>
            </a:lvl1pPr>
          </a:lstStyle>
          <a:p>
            <a:r>
              <a:rPr lang="en-US" smtClean="0"/>
              <a:t>C++Now'14: The Design &amp; Evolution of a Pattern Matching Library for C++ ( by Yuriy Solodkyy )</a:t>
            </a:r>
            <a:endParaRPr lang="en-US" dirty="0"/>
          </a:p>
        </p:txBody>
      </p:sp>
      <p:sp>
        <p:nvSpPr>
          <p:cNvPr id="5" name="Slide Number Placeholder 4"/>
          <p:cNvSpPr>
            <a:spLocks noGrp="1"/>
          </p:cNvSpPr>
          <p:nvPr>
            <p:ph type="sldNum" sz="quarter" idx="3"/>
          </p:nvPr>
        </p:nvSpPr>
        <p:spPr>
          <a:xfrm>
            <a:off x="6324600" y="8685213"/>
            <a:ext cx="531812" cy="457200"/>
          </a:xfrm>
          <a:prstGeom prst="rect">
            <a:avLst/>
          </a:prstGeom>
        </p:spPr>
        <p:txBody>
          <a:bodyPr vert="horz" lIns="91440" tIns="45720" rIns="91440" bIns="45720" rtlCol="0" anchor="b"/>
          <a:lstStyle>
            <a:lvl1pPr algn="r">
              <a:defRPr sz="1200"/>
            </a:lvl1pPr>
          </a:lstStyle>
          <a:p>
            <a:fld id="{E038D1E9-EBA4-41DF-A3AC-D15A87F98431}" type="slidenum">
              <a:rPr lang="en-US" smtClean="0"/>
              <a:t>‹#›</a:t>
            </a:fld>
            <a:endParaRPr lang="en-US" dirty="0"/>
          </a:p>
        </p:txBody>
      </p:sp>
    </p:spTree>
    <p:extLst>
      <p:ext uri="{BB962C8B-B14F-4D97-AF65-F5344CB8AC3E}">
        <p14:creationId xmlns:p14="http://schemas.microsoft.com/office/powerpoint/2010/main" val="15581822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E1A2D33-2816-4680-A7E4-7968B4FBA4BB}" type="datetimeFigureOut">
              <a:rPr lang="en-US" smtClean="0"/>
              <a:t>5/16/2014</a:t>
            </a:fld>
            <a:endParaRPr lang="en-US" dirty="0"/>
          </a:p>
        </p:txBody>
      </p:sp>
      <p:sp>
        <p:nvSpPr>
          <p:cNvPr id="4" name="Slide Image Placeholder 3"/>
          <p:cNvSpPr>
            <a:spLocks noGrp="1" noRot="1" noChangeAspect="1"/>
          </p:cNvSpPr>
          <p:nvPr>
            <p:ph type="sldImg" idx="2"/>
          </p:nvPr>
        </p:nvSpPr>
        <p:spPr>
          <a:xfrm>
            <a:off x="228600" y="381000"/>
            <a:ext cx="6400800" cy="48006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228600" y="5334000"/>
            <a:ext cx="6400800" cy="3352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1" y="8685213"/>
            <a:ext cx="6095999" cy="457200"/>
          </a:xfrm>
          <a:prstGeom prst="rect">
            <a:avLst/>
          </a:prstGeom>
        </p:spPr>
        <p:txBody>
          <a:bodyPr vert="horz" lIns="91440" tIns="45720" rIns="91440" bIns="45720" rtlCol="0" anchor="b"/>
          <a:lstStyle>
            <a:lvl1pPr algn="l">
              <a:defRPr sz="1200"/>
            </a:lvl1pPr>
          </a:lstStyle>
          <a:p>
            <a:r>
              <a:rPr lang="en-US" smtClean="0"/>
              <a:t>C++Now'14: The Design &amp; Evolution of a Pattern Matching Library for C++ ( by Yuriy Solodkyy )</a:t>
            </a:r>
            <a:endParaRPr lang="en-US" dirty="0"/>
          </a:p>
        </p:txBody>
      </p:sp>
      <p:sp>
        <p:nvSpPr>
          <p:cNvPr id="7" name="Slide Number Placeholder 6"/>
          <p:cNvSpPr>
            <a:spLocks noGrp="1"/>
          </p:cNvSpPr>
          <p:nvPr>
            <p:ph type="sldNum" sz="quarter" idx="5"/>
          </p:nvPr>
        </p:nvSpPr>
        <p:spPr>
          <a:xfrm>
            <a:off x="6095999" y="8685213"/>
            <a:ext cx="760413" cy="457200"/>
          </a:xfrm>
          <a:prstGeom prst="rect">
            <a:avLst/>
          </a:prstGeom>
        </p:spPr>
        <p:txBody>
          <a:bodyPr vert="horz" lIns="91440" tIns="45720" rIns="91440" bIns="45720" rtlCol="0" anchor="b"/>
          <a:lstStyle>
            <a:lvl1pPr algn="r">
              <a:defRPr sz="1200"/>
            </a:lvl1pPr>
          </a:lstStyle>
          <a:p>
            <a:fld id="{00358AC1-3A5C-442E-9149-667E9EBBB9D2}" type="slidenum">
              <a:rPr lang="en-US" smtClean="0"/>
              <a:t>‹#›</a:t>
            </a:fld>
            <a:endParaRPr lang="en-US" dirty="0"/>
          </a:p>
        </p:txBody>
      </p:sp>
    </p:spTree>
    <p:extLst>
      <p:ext uri="{BB962C8B-B14F-4D97-AF65-F5344CB8AC3E}">
        <p14:creationId xmlns:p14="http://schemas.microsoft.com/office/powerpoint/2010/main" val="3069634084"/>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7338" y="496888"/>
            <a:ext cx="6297612" cy="4724400"/>
          </a:xfrm>
        </p:spPr>
      </p:sp>
      <p:sp>
        <p:nvSpPr>
          <p:cNvPr id="3" name="Notes Placeholder 2"/>
          <p:cNvSpPr>
            <a:spLocks noGrp="1"/>
          </p:cNvSpPr>
          <p:nvPr>
            <p:ph type="body" idx="1"/>
          </p:nvPr>
        </p:nvSpPr>
        <p:spPr/>
        <p:txBody>
          <a:bodyPr/>
          <a:lstStyle/>
          <a:p>
            <a:r>
              <a:rPr lang="en-US" dirty="0" smtClean="0"/>
              <a:t>Hi, my name is Yuriy and today I would like to present the work we did in collaboration with Dr. Dos Reis and Dr. Stroustrup at Texas A&amp;M University on pattern matching for C++.</a:t>
            </a:r>
            <a:endParaRPr lang="en-US" dirty="0"/>
          </a:p>
        </p:txBody>
      </p:sp>
      <p:sp>
        <p:nvSpPr>
          <p:cNvPr id="4" name="Slide Number Placeholder 3"/>
          <p:cNvSpPr>
            <a:spLocks noGrp="1"/>
          </p:cNvSpPr>
          <p:nvPr>
            <p:ph type="sldNum" sz="quarter" idx="10"/>
          </p:nvPr>
        </p:nvSpPr>
        <p:spPr/>
        <p:txBody>
          <a:bodyPr/>
          <a:lstStyle/>
          <a:p>
            <a:fld id="{B0ADDF18-AD22-45D9-A575-3F45A7E85167}" type="slidenum">
              <a:rPr lang="en-US" smtClean="0"/>
              <a:pPr/>
              <a:t>1</a:t>
            </a:fld>
            <a:endParaRPr lang="en-US" dirty="0"/>
          </a:p>
        </p:txBody>
      </p:sp>
      <p:sp>
        <p:nvSpPr>
          <p:cNvPr id="5" name="Date Placeholder 4"/>
          <p:cNvSpPr>
            <a:spLocks noGrp="1"/>
          </p:cNvSpPr>
          <p:nvPr>
            <p:ph type="dt" idx="11"/>
          </p:nvPr>
        </p:nvSpPr>
        <p:spPr/>
        <p:txBody>
          <a:bodyPr/>
          <a:lstStyle/>
          <a:p>
            <a:fld id="{584695E4-EF35-4A5B-96C5-997DB92B2793}" type="datetime2">
              <a:rPr lang="en-US" smtClean="0"/>
              <a:t>Friday, May 16, 2014</a:t>
            </a:fld>
            <a:endParaRPr lang="en-US" dirty="0"/>
          </a:p>
        </p:txBody>
      </p:sp>
      <p:sp>
        <p:nvSpPr>
          <p:cNvPr id="6" name="Footer Placeholder 5"/>
          <p:cNvSpPr>
            <a:spLocks noGrp="1"/>
          </p:cNvSpPr>
          <p:nvPr>
            <p:ph type="ftr" sz="quarter" idx="12"/>
          </p:nvPr>
        </p:nvSpPr>
        <p:spPr/>
        <p:txBody>
          <a:bodyPr/>
          <a:lstStyle/>
          <a:p>
            <a:r>
              <a:rPr lang="en-US" smtClean="0"/>
              <a:t>C++Now'14: The Design &amp; Evolution of a Pattern Matching Library for C++ ( by Yuriy Solodkyy )</a:t>
            </a:r>
            <a:endParaRPr lang="en-US" dirty="0"/>
          </a:p>
        </p:txBody>
      </p:sp>
    </p:spTree>
    <p:extLst>
      <p:ext uri="{BB962C8B-B14F-4D97-AF65-F5344CB8AC3E}">
        <p14:creationId xmlns:p14="http://schemas.microsoft.com/office/powerpoint/2010/main" val="4160570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nesting of patterns can also be used to establish</a:t>
            </a:r>
            <a:r>
              <a:rPr lang="en-US" baseline="0" dirty="0" smtClean="0"/>
              <a:t> relations between multiple values. In a canonical example all the arguments are explicitly placed into a tuple, which is then decomposed with tuples of patterns.</a:t>
            </a:r>
            <a:endParaRPr lang="en-US" dirty="0" smtClean="0"/>
          </a:p>
        </p:txBody>
      </p:sp>
      <p:sp>
        <p:nvSpPr>
          <p:cNvPr id="4" name="Slide Number Placeholder 3"/>
          <p:cNvSpPr>
            <a:spLocks noGrp="1"/>
          </p:cNvSpPr>
          <p:nvPr>
            <p:ph type="sldNum" sz="quarter" idx="10"/>
          </p:nvPr>
        </p:nvSpPr>
        <p:spPr/>
        <p:txBody>
          <a:bodyPr/>
          <a:lstStyle/>
          <a:p>
            <a:fld id="{B0ADDF18-AD22-45D9-A575-3F45A7E85167}" type="slidenum">
              <a:rPr lang="en-US" smtClean="0"/>
              <a:pPr/>
              <a:t>10</a:t>
            </a:fld>
            <a:endParaRPr lang="en-US" dirty="0"/>
          </a:p>
        </p:txBody>
      </p:sp>
      <p:sp>
        <p:nvSpPr>
          <p:cNvPr id="5" name="Footer Placeholder 4"/>
          <p:cNvSpPr>
            <a:spLocks noGrp="1"/>
          </p:cNvSpPr>
          <p:nvPr>
            <p:ph type="ftr" sz="quarter" idx="11"/>
          </p:nvPr>
        </p:nvSpPr>
        <p:spPr/>
        <p:txBody>
          <a:bodyPr/>
          <a:lstStyle/>
          <a:p>
            <a:r>
              <a:rPr lang="en-US" smtClean="0"/>
              <a:t>C++Now'14: The Design &amp; Evolution of a Pattern Matching Library for C++ ( by Yuriy Solodkyy )</a:t>
            </a:r>
            <a:endParaRPr lang="en-US" dirty="0"/>
          </a:p>
        </p:txBody>
      </p:sp>
    </p:spTree>
    <p:extLst>
      <p:ext uri="{BB962C8B-B14F-4D97-AF65-F5344CB8AC3E}">
        <p14:creationId xmlns:p14="http://schemas.microsoft.com/office/powerpoint/2010/main" val="1271715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Object-oriented</a:t>
            </a:r>
            <a:r>
              <a:rPr lang="en-US" baseline="0" dirty="0" smtClean="0"/>
              <a:t> languages, where variants are often represented with derived classes, usually don’t provide such expressive facilities. The case analysis is usually performed either with dedicated virtual functions or a reusable visitor design pattern. Both are intrusive, introduce control inversion and potentially inhibit local reasoning. Visitors are also notoriously hard to teach to novices. In the absence of dedicated predicates, nested matching is usually explicit via nested if statements, which is verbose. Relational matching is often achieved with double dispatch, which bears all the problem of the visitor design pattern it is based on.</a:t>
            </a:r>
            <a:endParaRPr lang="en-US" dirty="0"/>
          </a:p>
        </p:txBody>
      </p:sp>
      <p:sp>
        <p:nvSpPr>
          <p:cNvPr id="4" name="Slide Number Placeholder 3"/>
          <p:cNvSpPr>
            <a:spLocks noGrp="1"/>
          </p:cNvSpPr>
          <p:nvPr>
            <p:ph type="sldNum" sz="quarter" idx="10"/>
          </p:nvPr>
        </p:nvSpPr>
        <p:spPr/>
        <p:txBody>
          <a:bodyPr/>
          <a:lstStyle/>
          <a:p>
            <a:fld id="{00358AC1-3A5C-442E-9149-667E9EBBB9D2}" type="slidenum">
              <a:rPr lang="en-US" smtClean="0"/>
              <a:t>11</a:t>
            </a:fld>
            <a:endParaRPr lang="en-US" dirty="0"/>
          </a:p>
        </p:txBody>
      </p:sp>
      <p:sp>
        <p:nvSpPr>
          <p:cNvPr id="5" name="Footer Placeholder 4"/>
          <p:cNvSpPr>
            <a:spLocks noGrp="1"/>
          </p:cNvSpPr>
          <p:nvPr>
            <p:ph type="ftr" sz="quarter" idx="11"/>
          </p:nvPr>
        </p:nvSpPr>
        <p:spPr/>
        <p:txBody>
          <a:bodyPr/>
          <a:lstStyle/>
          <a:p>
            <a:r>
              <a:rPr lang="en-US" smtClean="0"/>
              <a:t>C++Now'14: The Design &amp; Evolution of a Pattern Matching Library for C++ ( by Yuriy Solodkyy )</a:t>
            </a:r>
            <a:endParaRPr lang="en-US" dirty="0"/>
          </a:p>
        </p:txBody>
      </p:sp>
    </p:spTree>
    <p:extLst>
      <p:ext uri="{BB962C8B-B14F-4D97-AF65-F5344CB8AC3E}">
        <p14:creationId xmlns:p14="http://schemas.microsoft.com/office/powerpoint/2010/main" val="847641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why bring pattern matching into an object-oriented language? Because</a:t>
            </a:r>
            <a:r>
              <a:rPr lang="en-US" baseline="0" dirty="0" smtClean="0"/>
              <a:t> the code for many applications is so notoriously shorter and easier to understand and maintain that people often opt for functional languages for certain kind of applications just because of pattern matching. The example here demonstrates a complete implementation of insertion into a red-black tree in a functional language and an incomplete implementation of the same functionality in an imperative language. Which of these would you expect to have more bugs?</a:t>
            </a:r>
            <a:endParaRPr lang="en-US" dirty="0"/>
          </a:p>
        </p:txBody>
      </p:sp>
      <p:sp>
        <p:nvSpPr>
          <p:cNvPr id="4" name="Slide Number Placeholder 3"/>
          <p:cNvSpPr>
            <a:spLocks noGrp="1"/>
          </p:cNvSpPr>
          <p:nvPr>
            <p:ph type="sldNum" sz="quarter" idx="10"/>
          </p:nvPr>
        </p:nvSpPr>
        <p:spPr/>
        <p:txBody>
          <a:bodyPr/>
          <a:lstStyle/>
          <a:p>
            <a:fld id="{00358AC1-3A5C-442E-9149-667E9EBBB9D2}" type="slidenum">
              <a:rPr lang="en-US" smtClean="0"/>
              <a:t>12</a:t>
            </a:fld>
            <a:endParaRPr lang="en-US" dirty="0"/>
          </a:p>
        </p:txBody>
      </p:sp>
      <p:sp>
        <p:nvSpPr>
          <p:cNvPr id="5" name="Footer Placeholder 4"/>
          <p:cNvSpPr>
            <a:spLocks noGrp="1"/>
          </p:cNvSpPr>
          <p:nvPr>
            <p:ph type="ftr" sz="quarter" idx="11"/>
          </p:nvPr>
        </p:nvSpPr>
        <p:spPr/>
        <p:txBody>
          <a:bodyPr/>
          <a:lstStyle/>
          <a:p>
            <a:r>
              <a:rPr lang="en-US" smtClean="0"/>
              <a:t>C++Now'14: The Design &amp; Evolution of a Pattern Matching Library for C++ ( by Yuriy Solodkyy )</a:t>
            </a:r>
            <a:endParaRPr lang="en-US" dirty="0"/>
          </a:p>
        </p:txBody>
      </p:sp>
    </p:spTree>
    <p:extLst>
      <p:ext uri="{BB962C8B-B14F-4D97-AF65-F5344CB8AC3E}">
        <p14:creationId xmlns:p14="http://schemas.microsoft.com/office/powerpoint/2010/main" val="9668630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ultimate</a:t>
            </a:r>
            <a:r>
              <a:rPr lang="en-US" baseline="0" dirty="0" smtClean="0"/>
              <a:t> language feature of bringing pattern matching into C++ would have to satisfy certain design criteria and ideally meat some goals. Following the ideals of D&amp;E book for C++, the feature would have to support the existing C++ object model, i.e. be able to deal with multiple inheritance, work in the presence of dynamic linking, be applicable to both user-defined and built-in types etc. To be adopted, it will also have to be comparable or faster than any known workarounds.</a:t>
            </a:r>
          </a:p>
          <a:p>
            <a:endParaRPr lang="en-US" baseline="0" dirty="0" smtClean="0"/>
          </a:p>
          <a:p>
            <a:r>
              <a:rPr lang="en-US" baseline="0" dirty="0" smtClean="0"/>
              <a:t>Its design ideals include intuitiveness, simplicity and ease of teaching present in the pattern matching facilities of functional languages. It should also be a direct show of intent and checkable (if that can be done without sacrificing the openness). The important ideal we would like to achieve in the light of what we could do with Mach7 library is to maintain openness of both set of patterns as well as set of classes analyzed.</a:t>
            </a:r>
            <a:endParaRPr lang="en-US" dirty="0"/>
          </a:p>
        </p:txBody>
      </p:sp>
      <p:sp>
        <p:nvSpPr>
          <p:cNvPr id="4" name="Footer Placeholder 3"/>
          <p:cNvSpPr>
            <a:spLocks noGrp="1"/>
          </p:cNvSpPr>
          <p:nvPr>
            <p:ph type="ftr" sz="quarter" idx="10"/>
          </p:nvPr>
        </p:nvSpPr>
        <p:spPr/>
        <p:txBody>
          <a:bodyPr/>
          <a:lstStyle/>
          <a:p>
            <a:r>
              <a:rPr lang="en-US" smtClean="0"/>
              <a:t>C++Now'14: The Design &amp; Evolution of a Pattern Matching Library for C++ ( by Yuriy Solodkyy )</a:t>
            </a:r>
            <a:endParaRPr lang="en-US" dirty="0"/>
          </a:p>
        </p:txBody>
      </p:sp>
      <p:sp>
        <p:nvSpPr>
          <p:cNvPr id="5" name="Slide Number Placeholder 4"/>
          <p:cNvSpPr>
            <a:spLocks noGrp="1"/>
          </p:cNvSpPr>
          <p:nvPr>
            <p:ph type="sldNum" sz="quarter" idx="11"/>
          </p:nvPr>
        </p:nvSpPr>
        <p:spPr/>
        <p:txBody>
          <a:bodyPr/>
          <a:lstStyle/>
          <a:p>
            <a:fld id="{00358AC1-3A5C-442E-9149-667E9EBBB9D2}" type="slidenum">
              <a:rPr lang="en-US" smtClean="0"/>
              <a:t>13</a:t>
            </a:fld>
            <a:endParaRPr lang="en-US" dirty="0"/>
          </a:p>
        </p:txBody>
      </p:sp>
    </p:spTree>
    <p:extLst>
      <p:ext uri="{BB962C8B-B14F-4D97-AF65-F5344CB8AC3E}">
        <p14:creationId xmlns:p14="http://schemas.microsoft.com/office/powerpoint/2010/main" val="26396718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goals we</a:t>
            </a:r>
            <a:r>
              <a:rPr lang="en-US" baseline="0" dirty="0" smtClean="0"/>
              <a:t> set for the Mach7 library try to follow the design ideals and criteria for the language feature to the extent possible in a library setting. We also wanted to be able to turn around ideas quickly without having to resort to compiler implementation of a language feature. The library would help us gain experience with implementation and receive feedback from the users. It is important to remember that the library syntax is not the syntax that will eventually be proposed for language feature. Please also disregard the fact that we use macros – we also don’t like them, however they let us mimic the necessary syntax and generate quite efficient code.</a:t>
            </a:r>
            <a:endParaRPr lang="en-US" dirty="0"/>
          </a:p>
        </p:txBody>
      </p:sp>
      <p:sp>
        <p:nvSpPr>
          <p:cNvPr id="4" name="Footer Placeholder 3"/>
          <p:cNvSpPr>
            <a:spLocks noGrp="1"/>
          </p:cNvSpPr>
          <p:nvPr>
            <p:ph type="ftr" sz="quarter" idx="10"/>
          </p:nvPr>
        </p:nvSpPr>
        <p:spPr/>
        <p:txBody>
          <a:bodyPr/>
          <a:lstStyle/>
          <a:p>
            <a:r>
              <a:rPr lang="en-US" smtClean="0"/>
              <a:t>C++Now'14: The Design &amp; Evolution of a Pattern Matching Library for C++ ( by Yuriy Solodkyy )</a:t>
            </a:r>
            <a:endParaRPr lang="en-US" dirty="0"/>
          </a:p>
        </p:txBody>
      </p:sp>
      <p:sp>
        <p:nvSpPr>
          <p:cNvPr id="5" name="Slide Number Placeholder 4"/>
          <p:cNvSpPr>
            <a:spLocks noGrp="1"/>
          </p:cNvSpPr>
          <p:nvPr>
            <p:ph type="sldNum" sz="quarter" idx="11"/>
          </p:nvPr>
        </p:nvSpPr>
        <p:spPr/>
        <p:txBody>
          <a:bodyPr/>
          <a:lstStyle/>
          <a:p>
            <a:fld id="{00358AC1-3A5C-442E-9149-667E9EBBB9D2}" type="slidenum">
              <a:rPr lang="en-US" smtClean="0"/>
              <a:t>14</a:t>
            </a:fld>
            <a:endParaRPr lang="en-US" dirty="0"/>
          </a:p>
        </p:txBody>
      </p:sp>
    </p:spTree>
    <p:extLst>
      <p:ext uri="{BB962C8B-B14F-4D97-AF65-F5344CB8AC3E}">
        <p14:creationId xmlns:p14="http://schemas.microsoft.com/office/powerpoint/2010/main" val="1773107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240">
              <a:defRPr/>
            </a:pPr>
            <a:r>
              <a:rPr lang="en-US" dirty="0" smtClean="0"/>
              <a:t>Coming back to our expression language, here is almost everything the user has to write to implement a fully functional evaluator of expression terms in Mach7 side compared with the original OCaml code. It is also as efficient, while does not assume a closed world. The only missing bit is binding definitions, which tell the library how to decompose an</a:t>
            </a:r>
            <a:r>
              <a:rPr lang="en-US" baseline="0" dirty="0" smtClean="0"/>
              <a:t> object of a given type. These definitions are made once for the entire hierarchy, can be parameterized and are made retroactively. They are non-intrusive and fully respect encapsulation rules of C++.</a:t>
            </a:r>
          </a:p>
          <a:p>
            <a:pPr defTabSz="914240">
              <a:defRPr/>
            </a:pPr>
            <a:endParaRPr lang="en-US" baseline="0" dirty="0" smtClean="0"/>
          </a:p>
          <a:p>
            <a:pPr defTabSz="914240">
              <a:defRPr/>
            </a:pPr>
            <a:r>
              <a:rPr lang="en-US" baseline="0" dirty="0" smtClean="0"/>
              <a:t>The structural decomposition in Mach7 is achieved with the help of C&lt;&gt; template representing a constructor pattern. It can be composed of other patterns, like the explicit variable patterns here, and knows how to use the bindings to access corresponding subcomponents.</a:t>
            </a:r>
          </a:p>
          <a:p>
            <a:pPr defTabSz="914240">
              <a:defRPr/>
            </a:pPr>
            <a:endParaRPr lang="en-US" baseline="0" dirty="0" smtClean="0"/>
          </a:p>
          <a:p>
            <a:pPr defTabSz="914240">
              <a:defRPr/>
            </a:pPr>
            <a:r>
              <a:rPr lang="en-US" dirty="0" smtClean="0"/>
              <a:t>Similarly to OCaml solution, our solution is:</a:t>
            </a:r>
          </a:p>
          <a:p>
            <a:pPr marL="171421" indent="-171421">
              <a:buFont typeface="Arial" pitchFamily="34" charset="0"/>
              <a:buChar char="•"/>
            </a:pPr>
            <a:r>
              <a:rPr lang="en-US" dirty="0" smtClean="0"/>
              <a:t>general</a:t>
            </a:r>
          </a:p>
          <a:p>
            <a:pPr marL="171421" indent="-171421">
              <a:buFont typeface="Arial" pitchFamily="34" charset="0"/>
              <a:buChar char="•"/>
            </a:pPr>
            <a:r>
              <a:rPr lang="en-US" dirty="0" smtClean="0"/>
              <a:t>concise</a:t>
            </a:r>
            <a:r>
              <a:rPr lang="en-US" baseline="0" dirty="0" smtClean="0"/>
              <a:t> and direct</a:t>
            </a:r>
          </a:p>
          <a:p>
            <a:pPr marL="171421" indent="-171421">
              <a:buFont typeface="Arial" pitchFamily="34" charset="0"/>
              <a:buChar char="•"/>
            </a:pPr>
            <a:r>
              <a:rPr lang="en-US" baseline="0" dirty="0" smtClean="0"/>
              <a:t>avoids control inversion</a:t>
            </a:r>
          </a:p>
          <a:p>
            <a:pPr marL="171421" indent="-171421">
              <a:buFont typeface="Arial" pitchFamily="34" charset="0"/>
              <a:buChar char="•"/>
            </a:pPr>
            <a:r>
              <a:rPr lang="en-US" dirty="0" smtClean="0"/>
              <a:t>open to class extensions</a:t>
            </a:r>
          </a:p>
          <a:p>
            <a:pPr marL="171421" indent="-171421">
              <a:buFont typeface="Arial" pitchFamily="34" charset="0"/>
              <a:buChar char="•"/>
            </a:pPr>
            <a:r>
              <a:rPr lang="en-US" baseline="0" dirty="0" smtClean="0"/>
              <a:t>intuitive and thus easier to teach</a:t>
            </a:r>
          </a:p>
        </p:txBody>
      </p:sp>
      <p:sp>
        <p:nvSpPr>
          <p:cNvPr id="4" name="Slide Number Placeholder 3"/>
          <p:cNvSpPr>
            <a:spLocks noGrp="1"/>
          </p:cNvSpPr>
          <p:nvPr>
            <p:ph type="sldNum" sz="quarter" idx="10"/>
          </p:nvPr>
        </p:nvSpPr>
        <p:spPr/>
        <p:txBody>
          <a:bodyPr/>
          <a:lstStyle/>
          <a:p>
            <a:fld id="{B0ADDF18-AD22-45D9-A575-3F45A7E85167}" type="slidenum">
              <a:rPr lang="en-US" smtClean="0"/>
              <a:pPr/>
              <a:t>15</a:t>
            </a:fld>
            <a:endParaRPr lang="en-US" dirty="0"/>
          </a:p>
        </p:txBody>
      </p:sp>
      <p:sp>
        <p:nvSpPr>
          <p:cNvPr id="5" name="Footer Placeholder 4"/>
          <p:cNvSpPr>
            <a:spLocks noGrp="1"/>
          </p:cNvSpPr>
          <p:nvPr>
            <p:ph type="ftr" sz="quarter" idx="11"/>
          </p:nvPr>
        </p:nvSpPr>
        <p:spPr/>
        <p:txBody>
          <a:bodyPr/>
          <a:lstStyle/>
          <a:p>
            <a:r>
              <a:rPr lang="en-US" smtClean="0"/>
              <a:t>C++Now'14: The Design &amp; Evolution of a Pattern Matching Library for C++ ( by Yuriy Solodkyy )</a:t>
            </a:r>
            <a:endParaRPr lang="en-US" dirty="0"/>
          </a:p>
        </p:txBody>
      </p:sp>
    </p:spTree>
    <p:extLst>
      <p:ext uri="{BB962C8B-B14F-4D97-AF65-F5344CB8AC3E}">
        <p14:creationId xmlns:p14="http://schemas.microsoft.com/office/powerpoint/2010/main" val="3221399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nesting of patterns in</a:t>
            </a:r>
            <a:r>
              <a:rPr lang="en-US" baseline="0" dirty="0" smtClean="0"/>
              <a:t> Mach7 is further demonstrated in our implementation of the collect function. Remember that unlike solution in OCaml, this is a library solution where all the patterns are user-definable. It has the negative implication that the variable patterns have to be explicitly introduced, however it also allows us to create custom patterns and pattern combinators which can further shorten the code. This is the case in this example, where we use a user-defined equivalence combinator + that turns binding uses of a variable pattern into non-binding ones.</a:t>
            </a:r>
            <a:endParaRPr lang="en-US" dirty="0"/>
          </a:p>
        </p:txBody>
      </p:sp>
      <p:sp>
        <p:nvSpPr>
          <p:cNvPr id="4" name="Slide Number Placeholder 3"/>
          <p:cNvSpPr>
            <a:spLocks noGrp="1"/>
          </p:cNvSpPr>
          <p:nvPr>
            <p:ph type="sldNum" sz="quarter" idx="10"/>
          </p:nvPr>
        </p:nvSpPr>
        <p:spPr/>
        <p:txBody>
          <a:bodyPr/>
          <a:lstStyle/>
          <a:p>
            <a:fld id="{00358AC1-3A5C-442E-9149-667E9EBBB9D2}" type="slidenum">
              <a:rPr lang="en-US" smtClean="0"/>
              <a:t>16</a:t>
            </a:fld>
            <a:endParaRPr lang="en-US" dirty="0"/>
          </a:p>
        </p:txBody>
      </p:sp>
      <p:sp>
        <p:nvSpPr>
          <p:cNvPr id="5" name="Footer Placeholder 4"/>
          <p:cNvSpPr>
            <a:spLocks noGrp="1"/>
          </p:cNvSpPr>
          <p:nvPr>
            <p:ph type="ftr" sz="quarter" idx="11"/>
          </p:nvPr>
        </p:nvSpPr>
        <p:spPr/>
        <p:txBody>
          <a:bodyPr/>
          <a:lstStyle/>
          <a:p>
            <a:r>
              <a:rPr lang="en-US" smtClean="0"/>
              <a:t>C++Now'14: The Design &amp; Evolution of a Pattern Matching Library for C++ ( by Yuriy Solodkyy )</a:t>
            </a:r>
            <a:endParaRPr lang="en-US" dirty="0"/>
          </a:p>
        </p:txBody>
      </p:sp>
    </p:spTree>
    <p:extLst>
      <p:ext uri="{BB962C8B-B14F-4D97-AF65-F5344CB8AC3E}">
        <p14:creationId xmlns:p14="http://schemas.microsoft.com/office/powerpoint/2010/main" val="2953594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Mach7’s approach to relational matching is slightly unorthodox as instead of wrapping multiple</a:t>
            </a:r>
            <a:r>
              <a:rPr lang="en-US" baseline="0" dirty="0" smtClean="0"/>
              <a:t> arguments into tuples we provide a Match statement capable of taking multiple arguments. This is done intentionally to allow patterns that might query the dynamic type of the subject to benefit from the underlain type switch. Unlike OCaml’s solution, our solution is also fully open as it allows for both new patterns and pattern combinators as well as is open to new classes, including those linked dynamically. Note also how the use of equivalence combinator + actually shortens the code in comparison to OCaml’s code with guards.</a:t>
            </a:r>
            <a:endParaRPr lang="en-US" dirty="0"/>
          </a:p>
        </p:txBody>
      </p:sp>
      <p:sp>
        <p:nvSpPr>
          <p:cNvPr id="4" name="Slide Number Placeholder 3"/>
          <p:cNvSpPr>
            <a:spLocks noGrp="1"/>
          </p:cNvSpPr>
          <p:nvPr>
            <p:ph type="sldNum" sz="quarter" idx="10"/>
          </p:nvPr>
        </p:nvSpPr>
        <p:spPr/>
        <p:txBody>
          <a:bodyPr/>
          <a:lstStyle/>
          <a:p>
            <a:fld id="{00358AC1-3A5C-442E-9149-667E9EBBB9D2}" type="slidenum">
              <a:rPr lang="en-US" smtClean="0"/>
              <a:t>17</a:t>
            </a:fld>
            <a:endParaRPr lang="en-US" dirty="0"/>
          </a:p>
        </p:txBody>
      </p:sp>
      <p:sp>
        <p:nvSpPr>
          <p:cNvPr id="5" name="Footer Placeholder 4"/>
          <p:cNvSpPr>
            <a:spLocks noGrp="1"/>
          </p:cNvSpPr>
          <p:nvPr>
            <p:ph type="ftr" sz="quarter" idx="11"/>
          </p:nvPr>
        </p:nvSpPr>
        <p:spPr/>
        <p:txBody>
          <a:bodyPr/>
          <a:lstStyle/>
          <a:p>
            <a:r>
              <a:rPr lang="en-US" smtClean="0"/>
              <a:t>C++Now'14: The Design &amp; Evolution of a Pattern Matching Library for C++ ( by Yuriy Solodkyy )</a:t>
            </a:r>
            <a:endParaRPr lang="en-US" dirty="0"/>
          </a:p>
        </p:txBody>
      </p:sp>
    </p:spTree>
    <p:extLst>
      <p:ext uri="{BB962C8B-B14F-4D97-AF65-F5344CB8AC3E}">
        <p14:creationId xmlns:p14="http://schemas.microsoft.com/office/powerpoint/2010/main" val="3201204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equivalence combinator is only one of the pattern combinators</a:t>
            </a:r>
            <a:r>
              <a:rPr lang="en-US" baseline="0" dirty="0" smtClean="0"/>
              <a:t> </a:t>
            </a:r>
            <a:r>
              <a:rPr lang="en-US" dirty="0" smtClean="0"/>
              <a:t>commonly used in other languages (e.g. Thorn, Grace). Pattern combinators constitute</a:t>
            </a:r>
            <a:r>
              <a:rPr lang="en-US" baseline="0" dirty="0" smtClean="0"/>
              <a:t> operators for creating new patterns and modifying the meaning of existing ones. A guard combinator, for example, combines a pattern with a lazily evaluated guard into a guard pattern. Similarly, conjunction, disjunction and negation combinators allow one to compose patterns logically. Mach7 also introduces a few combinators specific to C++, which help deal with pointers.</a:t>
            </a:r>
            <a:endParaRPr lang="en-US" dirty="0"/>
          </a:p>
        </p:txBody>
      </p:sp>
      <p:sp>
        <p:nvSpPr>
          <p:cNvPr id="4" name="Slide Number Placeholder 3"/>
          <p:cNvSpPr>
            <a:spLocks noGrp="1"/>
          </p:cNvSpPr>
          <p:nvPr>
            <p:ph type="sldNum" sz="quarter" idx="10"/>
          </p:nvPr>
        </p:nvSpPr>
        <p:spPr/>
        <p:txBody>
          <a:bodyPr/>
          <a:lstStyle/>
          <a:p>
            <a:fld id="{00358AC1-3A5C-442E-9149-667E9EBBB9D2}" type="slidenum">
              <a:rPr lang="en-US" smtClean="0"/>
              <a:t>18</a:t>
            </a:fld>
            <a:endParaRPr lang="en-US" dirty="0"/>
          </a:p>
        </p:txBody>
      </p:sp>
      <p:sp>
        <p:nvSpPr>
          <p:cNvPr id="5" name="Footer Placeholder 4"/>
          <p:cNvSpPr>
            <a:spLocks noGrp="1"/>
          </p:cNvSpPr>
          <p:nvPr>
            <p:ph type="ftr" sz="quarter" idx="11"/>
          </p:nvPr>
        </p:nvSpPr>
        <p:spPr/>
        <p:txBody>
          <a:bodyPr/>
          <a:lstStyle/>
          <a:p>
            <a:r>
              <a:rPr lang="en-US" smtClean="0"/>
              <a:t>C++Now'14: The Design &amp; Evolution of a Pattern Matching Library for C++ ( by Yuriy Solodkyy )</a:t>
            </a:r>
            <a:endParaRPr lang="en-US" dirty="0"/>
          </a:p>
        </p:txBody>
      </p:sp>
    </p:spTree>
    <p:extLst>
      <p:ext uri="{BB962C8B-B14F-4D97-AF65-F5344CB8AC3E}">
        <p14:creationId xmlns:p14="http://schemas.microsoft.com/office/powerpoint/2010/main" val="3064532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Combined together, you can see that our open patterns</a:t>
            </a:r>
            <a:r>
              <a:rPr lang="en-US" baseline="0" dirty="0" smtClean="0"/>
              <a:t> allow us to express the functional solution to balancing red-black trees as tersely as it is known in the functional community.</a:t>
            </a:r>
            <a:endParaRPr lang="en-US" dirty="0"/>
          </a:p>
        </p:txBody>
      </p:sp>
      <p:sp>
        <p:nvSpPr>
          <p:cNvPr id="4" name="Slide Number Placeholder 3"/>
          <p:cNvSpPr>
            <a:spLocks noGrp="1"/>
          </p:cNvSpPr>
          <p:nvPr>
            <p:ph type="sldNum" sz="quarter" idx="10"/>
          </p:nvPr>
        </p:nvSpPr>
        <p:spPr/>
        <p:txBody>
          <a:bodyPr/>
          <a:lstStyle/>
          <a:p>
            <a:fld id="{00358AC1-3A5C-442E-9149-667E9EBBB9D2}" type="slidenum">
              <a:rPr lang="en-US" smtClean="0"/>
              <a:t>19</a:t>
            </a:fld>
            <a:endParaRPr lang="en-US" dirty="0"/>
          </a:p>
        </p:txBody>
      </p:sp>
      <p:sp>
        <p:nvSpPr>
          <p:cNvPr id="5" name="Footer Placeholder 4"/>
          <p:cNvSpPr>
            <a:spLocks noGrp="1"/>
          </p:cNvSpPr>
          <p:nvPr>
            <p:ph type="ftr" sz="quarter" idx="11"/>
          </p:nvPr>
        </p:nvSpPr>
        <p:spPr/>
        <p:txBody>
          <a:bodyPr/>
          <a:lstStyle/>
          <a:p>
            <a:r>
              <a:rPr lang="en-US" smtClean="0"/>
              <a:t>C++Now'14: The Design &amp; Evolution of a Pattern Matching Library for C++ ( by Yuriy Solodkyy )</a:t>
            </a:r>
            <a:endParaRPr lang="en-US" dirty="0"/>
          </a:p>
        </p:txBody>
      </p:sp>
    </p:spTree>
    <p:extLst>
      <p:ext uri="{BB962C8B-B14F-4D97-AF65-F5344CB8AC3E}">
        <p14:creationId xmlns:p14="http://schemas.microsoft.com/office/powerpoint/2010/main" val="2614401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pattern</a:t>
            </a:r>
            <a:r>
              <a:rPr lang="en-US" baseline="0" dirty="0" smtClean="0"/>
              <a:t> we mean any concise notation capable of recognizing and decomposing some structure of interest. They are often a predicate of one-time use, but unlike lambda functions have implicit argument – the subject. Pattern matching is the efficient decision procedure that the compiler generates based on patterns in order to check whether the subject matches the described structure.</a:t>
            </a:r>
            <a:endParaRPr lang="en-US" dirty="0"/>
          </a:p>
        </p:txBody>
      </p:sp>
      <p:sp>
        <p:nvSpPr>
          <p:cNvPr id="4" name="Footer Placeholder 3"/>
          <p:cNvSpPr>
            <a:spLocks noGrp="1"/>
          </p:cNvSpPr>
          <p:nvPr>
            <p:ph type="ftr" sz="quarter" idx="10"/>
          </p:nvPr>
        </p:nvSpPr>
        <p:spPr/>
        <p:txBody>
          <a:bodyPr/>
          <a:lstStyle/>
          <a:p>
            <a:r>
              <a:rPr lang="en-US" smtClean="0"/>
              <a:t>C++Now'14: The Design &amp; Evolution of a Pattern Matching Library for C++ ( by Yuriy Solodkyy )</a:t>
            </a:r>
            <a:endParaRPr lang="en-US" dirty="0"/>
          </a:p>
        </p:txBody>
      </p:sp>
      <p:sp>
        <p:nvSpPr>
          <p:cNvPr id="5" name="Slide Number Placeholder 4"/>
          <p:cNvSpPr>
            <a:spLocks noGrp="1"/>
          </p:cNvSpPr>
          <p:nvPr>
            <p:ph type="sldNum" sz="quarter" idx="11"/>
          </p:nvPr>
        </p:nvSpPr>
        <p:spPr/>
        <p:txBody>
          <a:bodyPr/>
          <a:lstStyle/>
          <a:p>
            <a:fld id="{00358AC1-3A5C-442E-9149-667E9EBBB9D2}" type="slidenum">
              <a:rPr lang="en-US" smtClean="0"/>
              <a:t>2</a:t>
            </a:fld>
            <a:endParaRPr lang="en-US" dirty="0"/>
          </a:p>
        </p:txBody>
      </p:sp>
    </p:spTree>
    <p:extLst>
      <p:ext uri="{BB962C8B-B14F-4D97-AF65-F5344CB8AC3E}">
        <p14:creationId xmlns:p14="http://schemas.microsoft.com/office/powerpoint/2010/main" val="10831850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Rod Burstall coined the idea of constructor patterns to</a:t>
            </a:r>
            <a:r>
              <a:rPr lang="en-US" baseline="0" dirty="0" smtClean="0"/>
              <a:t> explicitly facilitate structural induction on terms in order to be able to prove some properties about programs. With Peano construction of natural numbers, the idea was soon generalized to n+k patterns in order to facilitate the mathematical induction on natural numbers. Further attempts to generalize this idea included application patterns, which try to give such patterns equational semantics. The semantics of application patterns is obvious when the solution to corresponding equation is unique or absent, but when multiple solution exist, additional, often obscure and complicated rules, have to be put in place. Instead of trying to generalize algebraic decomposition along the equational route, we suggest to interpret them as notational patterns that help the programmer decompose parts of a mathematical objects with a well established notation known for such entity. For example, n/m is a common notation for rational numbers, which can be used to decompose an object representing a rational number into nominator and denominator. Similarly, a+bi is a common notation for decomposing complex numbers, while 3q+r can be used to obtain quotient and remainder of dividing a number by 3. More complex mathematical objects may have even more complex notations, like for example, 2D line that can be represented with slope-intercept, linear equation or two points form. Note that in the last 2 cases the equality sign is already embedded into the notation, making it hard to consider the equational semantics.</a:t>
            </a:r>
            <a:endParaRPr lang="en-US" dirty="0"/>
          </a:p>
        </p:txBody>
      </p:sp>
      <p:sp>
        <p:nvSpPr>
          <p:cNvPr id="4" name="Slide Number Placeholder 3"/>
          <p:cNvSpPr>
            <a:spLocks noGrp="1"/>
          </p:cNvSpPr>
          <p:nvPr>
            <p:ph type="sldNum" sz="quarter" idx="10"/>
          </p:nvPr>
        </p:nvSpPr>
        <p:spPr/>
        <p:txBody>
          <a:bodyPr/>
          <a:lstStyle/>
          <a:p>
            <a:fld id="{00358AC1-3A5C-442E-9149-667E9EBBB9D2}" type="slidenum">
              <a:rPr lang="en-US" smtClean="0"/>
              <a:t>20</a:t>
            </a:fld>
            <a:endParaRPr lang="en-US" dirty="0"/>
          </a:p>
        </p:txBody>
      </p:sp>
      <p:sp>
        <p:nvSpPr>
          <p:cNvPr id="5" name="Footer Placeholder 4"/>
          <p:cNvSpPr>
            <a:spLocks noGrp="1"/>
          </p:cNvSpPr>
          <p:nvPr>
            <p:ph type="ftr" sz="quarter" idx="11"/>
          </p:nvPr>
        </p:nvSpPr>
        <p:spPr/>
        <p:txBody>
          <a:bodyPr/>
          <a:lstStyle/>
          <a:p>
            <a:r>
              <a:rPr lang="en-US" smtClean="0"/>
              <a:t>C++Now'14: The Design &amp; Evolution of a Pattern Matching Library for C++ ( by Yuriy Solodkyy )</a:t>
            </a:r>
            <a:endParaRPr lang="en-US" dirty="0"/>
          </a:p>
        </p:txBody>
      </p:sp>
    </p:spTree>
    <p:extLst>
      <p:ext uri="{BB962C8B-B14F-4D97-AF65-F5344CB8AC3E}">
        <p14:creationId xmlns:p14="http://schemas.microsoft.com/office/powerpoint/2010/main" val="42577781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Interestingly, the notational semantics of generalized n+k patterns allows us</a:t>
            </a:r>
            <a:r>
              <a:rPr lang="en-US" baseline="0" dirty="0" smtClean="0"/>
              <a:t> to express the useful cases of application patterns with their equational semantics. The following function implements fast algorithm for computing x^n and mimics almost one to one the mathematical definition from the book. The explicitness of variable pattern helps in this case as we can take the type of the underlying variable into account when providing the semantics of matching against a given expression. This allows us to reject matches for integral types and simply solve the equation when underlying type is a field. This is further demonstrated in the slow subtraction algorithm for GCD computation where for unsigned x the expression b+x will match the first argument a only when b &gt; a.</a:t>
            </a:r>
            <a:endParaRPr lang="en-US" dirty="0"/>
          </a:p>
        </p:txBody>
      </p:sp>
      <p:sp>
        <p:nvSpPr>
          <p:cNvPr id="4" name="Slide Number Placeholder 3"/>
          <p:cNvSpPr>
            <a:spLocks noGrp="1"/>
          </p:cNvSpPr>
          <p:nvPr>
            <p:ph type="sldNum" sz="quarter" idx="10"/>
          </p:nvPr>
        </p:nvSpPr>
        <p:spPr/>
        <p:txBody>
          <a:bodyPr/>
          <a:lstStyle/>
          <a:p>
            <a:fld id="{00358AC1-3A5C-442E-9149-667E9EBBB9D2}" type="slidenum">
              <a:rPr lang="en-US" smtClean="0"/>
              <a:t>21</a:t>
            </a:fld>
            <a:endParaRPr lang="en-US" dirty="0"/>
          </a:p>
        </p:txBody>
      </p:sp>
      <p:sp>
        <p:nvSpPr>
          <p:cNvPr id="5" name="Footer Placeholder 4"/>
          <p:cNvSpPr>
            <a:spLocks noGrp="1"/>
          </p:cNvSpPr>
          <p:nvPr>
            <p:ph type="ftr" sz="quarter" idx="11"/>
          </p:nvPr>
        </p:nvSpPr>
        <p:spPr/>
        <p:txBody>
          <a:bodyPr/>
          <a:lstStyle/>
          <a:p>
            <a:r>
              <a:rPr lang="en-US" smtClean="0"/>
              <a:t>C++Now'14: The Design &amp; Evolution of a Pattern Matching Library for C++ ( by Yuriy Solodkyy )</a:t>
            </a:r>
            <a:endParaRPr lang="en-US" dirty="0"/>
          </a:p>
        </p:txBody>
      </p:sp>
    </p:spTree>
    <p:extLst>
      <p:ext uri="{BB962C8B-B14F-4D97-AF65-F5344CB8AC3E}">
        <p14:creationId xmlns:p14="http://schemas.microsoft.com/office/powerpoint/2010/main" val="26295455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 mentioned,</a:t>
            </a:r>
            <a:r>
              <a:rPr lang="en-US" baseline="0" dirty="0" smtClean="0"/>
              <a:t> the library does not rely on a set of pre-existing patterns and can be used with new patterns that are easy to create. Using the new regular expression class of C++11 we could quickly create a regular expression pattern that can be composed with other patterns and used inside the Match statement. The patterns can also be saved into variables as demonstrated here with month and day and then reused inside other patterns. The Match statement you see can be used to parse and check the string for being a local phone, a toll-free phone and a valid date.</a:t>
            </a:r>
            <a:endParaRPr lang="en-US" dirty="0"/>
          </a:p>
        </p:txBody>
      </p:sp>
      <p:sp>
        <p:nvSpPr>
          <p:cNvPr id="4" name="Slide Number Placeholder 3"/>
          <p:cNvSpPr>
            <a:spLocks noGrp="1"/>
          </p:cNvSpPr>
          <p:nvPr>
            <p:ph type="sldNum" sz="quarter" idx="10"/>
          </p:nvPr>
        </p:nvSpPr>
        <p:spPr/>
        <p:txBody>
          <a:bodyPr/>
          <a:lstStyle/>
          <a:p>
            <a:fld id="{00358AC1-3A5C-442E-9149-667E9EBBB9D2}" type="slidenum">
              <a:rPr lang="en-US" smtClean="0"/>
              <a:t>22</a:t>
            </a:fld>
            <a:endParaRPr lang="en-US" dirty="0"/>
          </a:p>
        </p:txBody>
      </p:sp>
      <p:sp>
        <p:nvSpPr>
          <p:cNvPr id="5" name="Footer Placeholder 4"/>
          <p:cNvSpPr>
            <a:spLocks noGrp="1"/>
          </p:cNvSpPr>
          <p:nvPr>
            <p:ph type="ftr" sz="quarter" idx="11"/>
          </p:nvPr>
        </p:nvSpPr>
        <p:spPr/>
        <p:txBody>
          <a:bodyPr/>
          <a:lstStyle/>
          <a:p>
            <a:r>
              <a:rPr lang="en-US" smtClean="0"/>
              <a:t>C++Now'14: The Design &amp; Evolution of a Pattern Matching Library for C++ ( by Yuriy Solodkyy )</a:t>
            </a:r>
            <a:endParaRPr lang="en-US" dirty="0"/>
          </a:p>
        </p:txBody>
      </p:sp>
    </p:spTree>
    <p:extLst>
      <p:ext uri="{BB962C8B-B14F-4D97-AF65-F5344CB8AC3E}">
        <p14:creationId xmlns:p14="http://schemas.microsoft.com/office/powerpoint/2010/main" val="12707024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better design the C++ equivalent</a:t>
            </a:r>
            <a:r>
              <a:rPr lang="en-US" baseline="0" dirty="0" smtClean="0"/>
              <a:t> of pattern matching, let us first have a closer look at the interaction of patterns with subjects in other languages. Here is a not quite the </a:t>
            </a:r>
            <a:r>
              <a:rPr lang="en-US" baseline="0" dirty="0" err="1" smtClean="0"/>
              <a:t>Ocaml</a:t>
            </a:r>
            <a:r>
              <a:rPr lang="en-US" baseline="0" dirty="0" smtClean="0"/>
              <a:t> syntax, since some of the patterns shown here are not actually supported by </a:t>
            </a:r>
            <a:r>
              <a:rPr lang="en-US" baseline="0" dirty="0" err="1" smtClean="0"/>
              <a:t>Ocaml</a:t>
            </a:r>
            <a:r>
              <a:rPr lang="en-US" baseline="0" dirty="0" smtClean="0"/>
              <a:t>.</a:t>
            </a:r>
            <a:endParaRPr lang="en-US" dirty="0"/>
          </a:p>
        </p:txBody>
      </p:sp>
      <p:sp>
        <p:nvSpPr>
          <p:cNvPr id="4" name="Footer Placeholder 3"/>
          <p:cNvSpPr>
            <a:spLocks noGrp="1"/>
          </p:cNvSpPr>
          <p:nvPr>
            <p:ph type="ftr" sz="quarter" idx="10"/>
          </p:nvPr>
        </p:nvSpPr>
        <p:spPr/>
        <p:txBody>
          <a:bodyPr/>
          <a:lstStyle/>
          <a:p>
            <a:r>
              <a:rPr lang="en-US" smtClean="0"/>
              <a:t>C++Now'14: The Design &amp; Evolution of a Pattern Matching Library for C++ ( by Yuriy Solodkyy )</a:t>
            </a:r>
            <a:endParaRPr lang="en-US" dirty="0"/>
          </a:p>
        </p:txBody>
      </p:sp>
      <p:sp>
        <p:nvSpPr>
          <p:cNvPr id="5" name="Slide Number Placeholder 4"/>
          <p:cNvSpPr>
            <a:spLocks noGrp="1"/>
          </p:cNvSpPr>
          <p:nvPr>
            <p:ph type="sldNum" sz="quarter" idx="11"/>
          </p:nvPr>
        </p:nvSpPr>
        <p:spPr/>
        <p:txBody>
          <a:bodyPr/>
          <a:lstStyle/>
          <a:p>
            <a:fld id="{00358AC1-3A5C-442E-9149-667E9EBBB9D2}" type="slidenum">
              <a:rPr lang="en-US" smtClean="0"/>
              <a:t>23</a:t>
            </a:fld>
            <a:endParaRPr lang="en-US" dirty="0"/>
          </a:p>
        </p:txBody>
      </p:sp>
    </p:spTree>
    <p:extLst>
      <p:ext uri="{BB962C8B-B14F-4D97-AF65-F5344CB8AC3E}">
        <p14:creationId xmlns:p14="http://schemas.microsoft.com/office/powerpoint/2010/main" val="5071535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also certain features of the language related to pattern matching that would be nice to have if at all possible in C++.</a:t>
            </a:r>
            <a:endParaRPr lang="en-US" dirty="0"/>
          </a:p>
        </p:txBody>
      </p:sp>
      <p:sp>
        <p:nvSpPr>
          <p:cNvPr id="4" name="Footer Placeholder 3"/>
          <p:cNvSpPr>
            <a:spLocks noGrp="1"/>
          </p:cNvSpPr>
          <p:nvPr>
            <p:ph type="ftr" sz="quarter" idx="10"/>
          </p:nvPr>
        </p:nvSpPr>
        <p:spPr/>
        <p:txBody>
          <a:bodyPr/>
          <a:lstStyle/>
          <a:p>
            <a:r>
              <a:rPr lang="en-US" smtClean="0"/>
              <a:t>C++Now'14: The Design &amp; Evolution of a Pattern Matching Library for C++ ( by Yuriy Solodkyy )</a:t>
            </a:r>
            <a:endParaRPr lang="en-US" dirty="0"/>
          </a:p>
        </p:txBody>
      </p:sp>
      <p:sp>
        <p:nvSpPr>
          <p:cNvPr id="5" name="Slide Number Placeholder 4"/>
          <p:cNvSpPr>
            <a:spLocks noGrp="1"/>
          </p:cNvSpPr>
          <p:nvPr>
            <p:ph type="sldNum" sz="quarter" idx="11"/>
          </p:nvPr>
        </p:nvSpPr>
        <p:spPr/>
        <p:txBody>
          <a:bodyPr/>
          <a:lstStyle/>
          <a:p>
            <a:fld id="{00358AC1-3A5C-442E-9149-667E9EBBB9D2}" type="slidenum">
              <a:rPr lang="en-US" smtClean="0"/>
              <a:t>24</a:t>
            </a:fld>
            <a:endParaRPr lang="en-US" dirty="0"/>
          </a:p>
        </p:txBody>
      </p:sp>
    </p:spTree>
    <p:extLst>
      <p:ext uri="{BB962C8B-B14F-4D97-AF65-F5344CB8AC3E}">
        <p14:creationId xmlns:p14="http://schemas.microsoft.com/office/powerpoint/2010/main" val="2725654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idea of open patterns is not new and has been explored before. In object-oriented languages it is</a:t>
            </a:r>
            <a:r>
              <a:rPr lang="en-US" baseline="0" dirty="0" smtClean="0"/>
              <a:t> usually based on two interfaces: object and pattern. The object interface is used to check equivalence of two values, while the pattern interface provides match function that is implemented by each specific pattern kind. The patterns in this case are composed at run-time and allow for dynamic composition of patterns based on user input.</a:t>
            </a:r>
          </a:p>
          <a:p>
            <a:endParaRPr lang="en-US" baseline="0" dirty="0" smtClean="0"/>
          </a:p>
          <a:p>
            <a:r>
              <a:rPr lang="en-US" baseline="0" dirty="0" smtClean="0"/>
              <a:t>The problem with this solution is that is intrusive as it assumes all the classes that participate in pattern matching to be derived from a single base class. Type errors are only discovered at run-time. Most importantly however, the approach is extremely slow in comparison to handcrafted solution, as we will see shortly.</a:t>
            </a:r>
            <a:endParaRPr lang="en-US" dirty="0"/>
          </a:p>
        </p:txBody>
      </p:sp>
      <p:sp>
        <p:nvSpPr>
          <p:cNvPr id="4" name="Slide Number Placeholder 3"/>
          <p:cNvSpPr>
            <a:spLocks noGrp="1"/>
          </p:cNvSpPr>
          <p:nvPr>
            <p:ph type="sldNum" sz="quarter" idx="10"/>
          </p:nvPr>
        </p:nvSpPr>
        <p:spPr/>
        <p:txBody>
          <a:bodyPr/>
          <a:lstStyle/>
          <a:p>
            <a:fld id="{00358AC1-3A5C-442E-9149-667E9EBBB9D2}" type="slidenum">
              <a:rPr lang="en-US" smtClean="0">
                <a:solidFill>
                  <a:prstClr val="black"/>
                </a:solidFill>
              </a:rPr>
              <a:pPr/>
              <a:t>25</a:t>
            </a:fld>
            <a:endParaRPr lang="en-US" dirty="0">
              <a:solidFill>
                <a:prstClr val="black"/>
              </a:solidFill>
            </a:endParaRPr>
          </a:p>
        </p:txBody>
      </p:sp>
      <p:sp>
        <p:nvSpPr>
          <p:cNvPr id="5" name="Footer Placeholder 4"/>
          <p:cNvSpPr>
            <a:spLocks noGrp="1"/>
          </p:cNvSpPr>
          <p:nvPr>
            <p:ph type="ftr" sz="quarter" idx="11"/>
          </p:nvPr>
        </p:nvSpPr>
        <p:spPr/>
        <p:txBody>
          <a:bodyPr/>
          <a:lstStyle/>
          <a:p>
            <a:r>
              <a:rPr lang="en-US" smtClean="0">
                <a:solidFill>
                  <a:prstClr val="black"/>
                </a:solidFill>
              </a:rPr>
              <a:t>C++Now'14: The Design &amp; Evolution of a Pattern Matching Library for C++ ( by Yuriy Solodkyy )</a:t>
            </a:r>
            <a:endParaRPr lang="en-US" dirty="0">
              <a:solidFill>
                <a:prstClr val="black"/>
              </a:solidFill>
            </a:endParaRPr>
          </a:p>
        </p:txBody>
      </p:sp>
    </p:spTree>
    <p:extLst>
      <p:ext uri="{BB962C8B-B14F-4D97-AF65-F5344CB8AC3E}">
        <p14:creationId xmlns:p14="http://schemas.microsoft.com/office/powerpoint/2010/main" val="18034075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patters are also implemented as objects, however these objects do</a:t>
            </a:r>
            <a:r>
              <a:rPr lang="en-US" baseline="0" dirty="0" smtClean="0"/>
              <a:t> not have to belong to any class hierarchy. Instead they all have to model a Pattern concept, which typically amounts to implementing a constructor taking sub-patterns, a type-function to benefit from type switching and an application operator implementing the actual matching logic. </a:t>
            </a:r>
          </a:p>
          <a:p>
            <a:endParaRPr lang="en-US" baseline="0" dirty="0" smtClean="0"/>
          </a:p>
          <a:p>
            <a:r>
              <a:rPr lang="en-US" baseline="0" dirty="0" smtClean="0"/>
              <a:t>The solution is non-intrusive as neither values nor patterns have to belong to a given class hierarchy. Incorrect applications of patterns to subjects or invalid pattern compositions are reported at compile time (mostly with nice messages from static_assert, but occasionally with cryptic ones). The main disadvantage in comparison to the “Patterns as Objects” approach is that because pattern composition happens at compile time, the patterns cannot be composed based on user input. This is the case however with most of the languages with predefined set of patterns, and is generally expected from a pattern matching mechanism of a language.</a:t>
            </a:r>
            <a:endParaRPr lang="en-US" dirty="0"/>
          </a:p>
        </p:txBody>
      </p:sp>
      <p:sp>
        <p:nvSpPr>
          <p:cNvPr id="4" name="Slide Number Placeholder 3"/>
          <p:cNvSpPr>
            <a:spLocks noGrp="1"/>
          </p:cNvSpPr>
          <p:nvPr>
            <p:ph type="sldNum" sz="quarter" idx="10"/>
          </p:nvPr>
        </p:nvSpPr>
        <p:spPr/>
        <p:txBody>
          <a:bodyPr/>
          <a:lstStyle/>
          <a:p>
            <a:fld id="{00358AC1-3A5C-442E-9149-667E9EBBB9D2}" type="slidenum">
              <a:rPr lang="en-US" smtClean="0">
                <a:solidFill>
                  <a:prstClr val="black"/>
                </a:solidFill>
              </a:rPr>
              <a:pPr/>
              <a:t>26</a:t>
            </a:fld>
            <a:endParaRPr lang="en-US" dirty="0">
              <a:solidFill>
                <a:prstClr val="black"/>
              </a:solidFill>
            </a:endParaRPr>
          </a:p>
        </p:txBody>
      </p:sp>
      <p:sp>
        <p:nvSpPr>
          <p:cNvPr id="5" name="Footer Placeholder 4"/>
          <p:cNvSpPr>
            <a:spLocks noGrp="1"/>
          </p:cNvSpPr>
          <p:nvPr>
            <p:ph type="ftr" sz="quarter" idx="11"/>
          </p:nvPr>
        </p:nvSpPr>
        <p:spPr/>
        <p:txBody>
          <a:bodyPr/>
          <a:lstStyle/>
          <a:p>
            <a:r>
              <a:rPr lang="en-US" smtClean="0">
                <a:solidFill>
                  <a:prstClr val="black"/>
                </a:solidFill>
              </a:rPr>
              <a:t>C++Now'14: The Design &amp; Evolution of a Pattern Matching Library for C++ ( by Yuriy Solodkyy )</a:t>
            </a:r>
            <a:endParaRPr lang="en-US" dirty="0">
              <a:solidFill>
                <a:prstClr val="black"/>
              </a:solidFill>
            </a:endParaRPr>
          </a:p>
        </p:txBody>
      </p:sp>
    </p:spTree>
    <p:extLst>
      <p:ext uri="{BB962C8B-B14F-4D97-AF65-F5344CB8AC3E}">
        <p14:creationId xmlns:p14="http://schemas.microsoft.com/office/powerpoint/2010/main" val="8033563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Pattern composition in Mach7</a:t>
            </a:r>
            <a:r>
              <a:rPr lang="en-US" baseline="0" dirty="0" smtClean="0"/>
              <a:t> is built on top of two concepts: Pattern and </a:t>
            </a:r>
            <a:r>
              <a:rPr lang="en-US" baseline="0" dirty="0" err="1" smtClean="0"/>
              <a:t>LazyExpression</a:t>
            </a:r>
            <a:r>
              <a:rPr lang="en-US" baseline="0" dirty="0" smtClean="0"/>
              <a:t>, shown here in some early syntax for the </a:t>
            </a:r>
            <a:r>
              <a:rPr lang="en-US" baseline="0" dirty="0" err="1" smtClean="0"/>
              <a:t>ConceptLite</a:t>
            </a:r>
            <a:r>
              <a:rPr lang="en-US" baseline="0" dirty="0" smtClean="0"/>
              <a:t> proposal. </a:t>
            </a:r>
          </a:p>
          <a:p>
            <a:endParaRPr lang="en-US" baseline="0" dirty="0" smtClean="0"/>
          </a:p>
          <a:p>
            <a:r>
              <a:rPr lang="en-US" baseline="0" dirty="0" smtClean="0"/>
              <a:t>A class modeling Pattern concept must be </a:t>
            </a:r>
            <a:r>
              <a:rPr lang="en-US" baseline="0" dirty="0" err="1" smtClean="0"/>
              <a:t>Copyable</a:t>
            </a:r>
            <a:r>
              <a:rPr lang="en-US" baseline="0" dirty="0" smtClean="0"/>
              <a:t> and explicitly state its membership by specializing </a:t>
            </a:r>
            <a:r>
              <a:rPr lang="en-US" baseline="0" dirty="0" err="1" smtClean="0"/>
              <a:t>is_pattern</a:t>
            </a:r>
            <a:r>
              <a:rPr lang="en-US" baseline="0" dirty="0" smtClean="0"/>
              <a:t> trait. It should have an application operator defined for all such subject types S that are applicable to the given pattern. The result of application operator should be convertible to </a:t>
            </a:r>
            <a:r>
              <a:rPr lang="en-US" baseline="0" dirty="0" err="1" smtClean="0"/>
              <a:t>bool</a:t>
            </a:r>
            <a:r>
              <a:rPr lang="en-US" baseline="0" dirty="0" smtClean="0"/>
              <a:t>. The class should also have a type function </a:t>
            </a:r>
            <a:r>
              <a:rPr lang="en-US" baseline="0" dirty="0" err="1" smtClean="0"/>
              <a:t>AcceptedType</a:t>
            </a:r>
            <a:r>
              <a:rPr lang="en-US" baseline="0" dirty="0" smtClean="0"/>
              <a:t>&lt;P,S&gt; usually implemented as P::accepted_type_for&lt;S&gt;::type, that for any subject type S would indicate the accepted type, to which the conversion should be performed first before matching. This is necessary to let Mach7 patterns to interact with the efficient type switch construct used under the hood.</a:t>
            </a:r>
          </a:p>
          <a:p>
            <a:endParaRPr lang="en-US" baseline="0" dirty="0" smtClean="0"/>
          </a:p>
          <a:p>
            <a:r>
              <a:rPr lang="en-US" baseline="0" dirty="0" smtClean="0"/>
              <a:t>A class modeling a </a:t>
            </a:r>
            <a:r>
              <a:rPr lang="en-US" baseline="0" dirty="0" err="1" smtClean="0"/>
              <a:t>LazyExpression</a:t>
            </a:r>
            <a:r>
              <a:rPr lang="en-US" baseline="0" dirty="0" smtClean="0"/>
              <a:t> concept is used to capture the structure of a lazily evaluated expression that can be used both in the LHS and RHS of a matching construct (classes modeling only Pattern can only be used in the LHS). Similarly, it should be </a:t>
            </a:r>
            <a:r>
              <a:rPr lang="en-US" baseline="0" dirty="0" err="1" smtClean="0"/>
              <a:t>Copyable</a:t>
            </a:r>
            <a:r>
              <a:rPr lang="en-US" baseline="0" dirty="0" smtClean="0"/>
              <a:t>, must explicitly state its membership by specializing </a:t>
            </a:r>
            <a:r>
              <a:rPr lang="en-US" baseline="0" dirty="0" err="1" smtClean="0"/>
              <a:t>is_expression</a:t>
            </a:r>
            <a:r>
              <a:rPr lang="en-US" baseline="0" dirty="0" smtClean="0"/>
              <a:t> template and should provide an associated type </a:t>
            </a:r>
            <a:r>
              <a:rPr lang="en-US" baseline="0" dirty="0" err="1" smtClean="0"/>
              <a:t>ResultType</a:t>
            </a:r>
            <a:r>
              <a:rPr lang="en-US" baseline="0" dirty="0" smtClean="0"/>
              <a:t>, usually implemented as E::result_type, indicating the type of the result of lazy expression’s evaluation. There should also exist an overload of the function </a:t>
            </a:r>
            <a:r>
              <a:rPr lang="en-US" baseline="0" dirty="0" err="1" smtClean="0"/>
              <a:t>eval</a:t>
            </a:r>
            <a:r>
              <a:rPr lang="en-US" baseline="0" dirty="0" smtClean="0"/>
              <a:t> for the given expression E capable of eagerly evaluating it. The result of evaluation must be convertible to E::result_type. There must be also an implicit conversion operator to E::result_type that simply calls </a:t>
            </a:r>
            <a:r>
              <a:rPr lang="en-US" baseline="0" dirty="0" err="1" smtClean="0"/>
              <a:t>eval</a:t>
            </a:r>
            <a:r>
              <a:rPr lang="en-US" baseline="0" dirty="0" smtClean="0"/>
              <a:t> in order to let the lazy expression be used directly in the RHS.</a:t>
            </a:r>
            <a:endParaRPr lang="en-US" dirty="0"/>
          </a:p>
        </p:txBody>
      </p:sp>
      <p:sp>
        <p:nvSpPr>
          <p:cNvPr id="4" name="Footer Placeholder 3"/>
          <p:cNvSpPr>
            <a:spLocks noGrp="1"/>
          </p:cNvSpPr>
          <p:nvPr>
            <p:ph type="ftr" sz="quarter" idx="10"/>
          </p:nvPr>
        </p:nvSpPr>
        <p:spPr/>
        <p:txBody>
          <a:bodyPr/>
          <a:lstStyle/>
          <a:p>
            <a:r>
              <a:rPr lang="en-US" smtClean="0"/>
              <a:t>C++Now'14: The Design &amp; Evolution of a Pattern Matching Library for C++ ( by Yuriy Solodkyy )</a:t>
            </a:r>
            <a:endParaRPr lang="en-US" dirty="0"/>
          </a:p>
        </p:txBody>
      </p:sp>
      <p:sp>
        <p:nvSpPr>
          <p:cNvPr id="5" name="Slide Number Placeholder 4"/>
          <p:cNvSpPr>
            <a:spLocks noGrp="1"/>
          </p:cNvSpPr>
          <p:nvPr>
            <p:ph type="sldNum" sz="quarter" idx="11"/>
          </p:nvPr>
        </p:nvSpPr>
        <p:spPr/>
        <p:txBody>
          <a:bodyPr/>
          <a:lstStyle/>
          <a:p>
            <a:fld id="{00358AC1-3A5C-442E-9149-667E9EBBB9D2}" type="slidenum">
              <a:rPr lang="en-US" smtClean="0"/>
              <a:t>27</a:t>
            </a:fld>
            <a:endParaRPr lang="en-US" dirty="0"/>
          </a:p>
        </p:txBody>
      </p:sp>
    </p:spTree>
    <p:extLst>
      <p:ext uri="{BB962C8B-B14F-4D97-AF65-F5344CB8AC3E}">
        <p14:creationId xmlns:p14="http://schemas.microsoft.com/office/powerpoint/2010/main" val="19130794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now demonstrate how the primitive wildcard, value</a:t>
            </a:r>
            <a:r>
              <a:rPr lang="en-US" baseline="0" dirty="0" smtClean="0"/>
              <a:t> and variable </a:t>
            </a:r>
            <a:r>
              <a:rPr lang="en-US" dirty="0" smtClean="0"/>
              <a:t>patterns can</a:t>
            </a:r>
            <a:r>
              <a:rPr lang="en-US" baseline="0" dirty="0" smtClean="0"/>
              <a:t> be implemented in Mach7. The wildcard pattern can be applied to any subject type, which is why its application operator is parameterized over subject type. Alternatively we could have implemented it with </a:t>
            </a:r>
            <a:r>
              <a:rPr lang="en-US" baseline="0" dirty="0" err="1" smtClean="0"/>
              <a:t>variadic</a:t>
            </a:r>
            <a:r>
              <a:rPr lang="en-US" baseline="0" dirty="0" smtClean="0"/>
              <a:t> argument list … but that had weird behavior in certain cases. Value pattern stores the constant to compare to and its application operator simply compares to that constant. Variable pattern stores the value that will be bound and simply assigns it in the application operator. Note that when the type of the subject is different from the type of variable pattern, we can choose to implement the conversion during assignment, but then verify that the value after conversion still equals to the original subject. This is one way to implement it, we will see later that in case of polymorphic class it would make sense to do dynamic_cast, while some users might opt to implement logic that disallows second assignment to allow variable patterns be used directly as equivalence patterns.</a:t>
            </a:r>
            <a:endParaRPr lang="en-US" dirty="0"/>
          </a:p>
        </p:txBody>
      </p:sp>
      <p:sp>
        <p:nvSpPr>
          <p:cNvPr id="4" name="Footer Placeholder 3"/>
          <p:cNvSpPr>
            <a:spLocks noGrp="1"/>
          </p:cNvSpPr>
          <p:nvPr>
            <p:ph type="ftr" sz="quarter" idx="10"/>
          </p:nvPr>
        </p:nvSpPr>
        <p:spPr/>
        <p:txBody>
          <a:bodyPr/>
          <a:lstStyle/>
          <a:p>
            <a:r>
              <a:rPr lang="en-US" smtClean="0"/>
              <a:t>C++Now'14: The Design &amp; Evolution of a Pattern Matching Library for C++ ( by Yuriy Solodkyy )</a:t>
            </a:r>
            <a:endParaRPr lang="en-US" dirty="0"/>
          </a:p>
        </p:txBody>
      </p:sp>
      <p:sp>
        <p:nvSpPr>
          <p:cNvPr id="5" name="Slide Number Placeholder 4"/>
          <p:cNvSpPr>
            <a:spLocks noGrp="1"/>
          </p:cNvSpPr>
          <p:nvPr>
            <p:ph type="sldNum" sz="quarter" idx="11"/>
          </p:nvPr>
        </p:nvSpPr>
        <p:spPr/>
        <p:txBody>
          <a:bodyPr/>
          <a:lstStyle/>
          <a:p>
            <a:fld id="{00358AC1-3A5C-442E-9149-667E9EBBB9D2}" type="slidenum">
              <a:rPr lang="en-US" smtClean="0"/>
              <a:t>28</a:t>
            </a:fld>
            <a:endParaRPr lang="en-US" dirty="0"/>
          </a:p>
        </p:txBody>
      </p:sp>
    </p:spTree>
    <p:extLst>
      <p:ext uri="{BB962C8B-B14F-4D97-AF65-F5344CB8AC3E}">
        <p14:creationId xmlns:p14="http://schemas.microsoft.com/office/powerpoint/2010/main" val="2931311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can</a:t>
            </a:r>
            <a:r>
              <a:rPr lang="en-US" baseline="0" dirty="0" smtClean="0"/>
              <a:t> implement constructor patterns, we need a way to decompose user-defined types into sub-components. The operation is dual to constructor and in the literature is often called </a:t>
            </a:r>
            <a:r>
              <a:rPr lang="en-US" baseline="0" dirty="0" err="1" smtClean="0"/>
              <a:t>deconstructor</a:t>
            </a:r>
            <a:r>
              <a:rPr lang="en-US" baseline="0" dirty="0" smtClean="0"/>
              <a:t>. We decided not to use the term </a:t>
            </a:r>
            <a:r>
              <a:rPr lang="en-US" baseline="0" dirty="0" err="1" smtClean="0"/>
              <a:t>deconstructor</a:t>
            </a:r>
            <a:r>
              <a:rPr lang="en-US" baseline="0" dirty="0" smtClean="0"/>
              <a:t> as it is already misused among newbies to refer to destructor. Note that unlike destructor, </a:t>
            </a:r>
            <a:r>
              <a:rPr lang="en-US" baseline="0" dirty="0" err="1" smtClean="0"/>
              <a:t>deconstructor</a:t>
            </a:r>
            <a:r>
              <a:rPr lang="en-US" baseline="0" dirty="0" smtClean="0"/>
              <a:t> does not destroy the object – it simply tries to infer the parts it was constructed from. In Mach7 the user defines decomposition of a class by specializing bindings template for his class, in which he lists the </a:t>
            </a:r>
            <a:r>
              <a:rPr lang="en-US" baseline="0" dirty="0" err="1" smtClean="0"/>
              <a:t>memers</a:t>
            </a:r>
            <a:r>
              <a:rPr lang="en-US" baseline="0" dirty="0" smtClean="0"/>
              <a:t> in order they should be bound. After macro substitution the Member generates functions that return a corresponding pointer to member. The member pointer can either be a data member, a unary free function taking T as an argument or a </a:t>
            </a:r>
            <a:r>
              <a:rPr lang="en-US" baseline="0" dirty="0" err="1" smtClean="0"/>
              <a:t>nullary</a:t>
            </a:r>
            <a:r>
              <a:rPr lang="en-US" baseline="0" dirty="0" smtClean="0"/>
              <a:t> member-function. The position is embedded here into the name for demonstration purposes, it can be parameterized over. In order to access a given member the library generates call to </a:t>
            </a:r>
            <a:r>
              <a:rPr lang="en-US" baseline="0" dirty="0" err="1" smtClean="0"/>
              <a:t>apply_member</a:t>
            </a:r>
            <a:r>
              <a:rPr lang="en-US" baseline="0" dirty="0" smtClean="0"/>
              <a:t> function which takes subject and result of a call to corresponding binding extractor and than through overload applies the member pointer to the subject.</a:t>
            </a:r>
            <a:endParaRPr lang="en-US" dirty="0"/>
          </a:p>
        </p:txBody>
      </p:sp>
      <p:sp>
        <p:nvSpPr>
          <p:cNvPr id="4" name="Footer Placeholder 3"/>
          <p:cNvSpPr>
            <a:spLocks noGrp="1"/>
          </p:cNvSpPr>
          <p:nvPr>
            <p:ph type="ftr" sz="quarter" idx="10"/>
          </p:nvPr>
        </p:nvSpPr>
        <p:spPr/>
        <p:txBody>
          <a:bodyPr/>
          <a:lstStyle/>
          <a:p>
            <a:r>
              <a:rPr lang="en-US" smtClean="0"/>
              <a:t>C++Now'14: The Design &amp; Evolution of a Pattern Matching Library for C++ ( by Yuriy Solodkyy )</a:t>
            </a:r>
            <a:endParaRPr lang="en-US" dirty="0"/>
          </a:p>
        </p:txBody>
      </p:sp>
      <p:sp>
        <p:nvSpPr>
          <p:cNvPr id="5" name="Slide Number Placeholder 4"/>
          <p:cNvSpPr>
            <a:spLocks noGrp="1"/>
          </p:cNvSpPr>
          <p:nvPr>
            <p:ph type="sldNum" sz="quarter" idx="11"/>
          </p:nvPr>
        </p:nvSpPr>
        <p:spPr/>
        <p:txBody>
          <a:bodyPr/>
          <a:lstStyle/>
          <a:p>
            <a:fld id="{00358AC1-3A5C-442E-9149-667E9EBBB9D2}" type="slidenum">
              <a:rPr lang="en-US" smtClean="0"/>
              <a:t>29</a:t>
            </a:fld>
            <a:endParaRPr lang="en-US" dirty="0"/>
          </a:p>
        </p:txBody>
      </p:sp>
    </p:spTree>
    <p:extLst>
      <p:ext uri="{BB962C8B-B14F-4D97-AF65-F5344CB8AC3E}">
        <p14:creationId xmlns:p14="http://schemas.microsoft.com/office/powerpoint/2010/main" val="1707804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of</a:t>
            </a:r>
            <a:r>
              <a:rPr lang="en-US" baseline="0" dirty="0" smtClean="0"/>
              <a:t> the most well known examples of patterns and their subjects include:</a:t>
            </a:r>
          </a:p>
          <a:p>
            <a:pPr marL="171450" indent="-171450">
              <a:buFont typeface="Arial" panose="020B0604020202020204" pitchFamily="34" charset="0"/>
              <a:buChar char="•"/>
            </a:pPr>
            <a:r>
              <a:rPr lang="en-US" baseline="0" dirty="0" smtClean="0"/>
              <a:t>File masks and file names that fit them</a:t>
            </a:r>
          </a:p>
          <a:p>
            <a:pPr marL="171450" indent="-171450">
              <a:buFont typeface="Arial" panose="020B0604020202020204" pitchFamily="34" charset="0"/>
              <a:buChar char="•"/>
            </a:pPr>
            <a:r>
              <a:rPr lang="en-US" baseline="0" dirty="0" smtClean="0"/>
              <a:t>Regular expressions and strings are one of the oldest, stemming from SNOBOL</a:t>
            </a:r>
          </a:p>
          <a:p>
            <a:pPr marL="171450" indent="-171450">
              <a:buFont typeface="Arial" panose="020B0604020202020204" pitchFamily="34" charset="0"/>
              <a:buChar char="•"/>
            </a:pPr>
            <a:r>
              <a:rPr lang="en-US" baseline="0" dirty="0" smtClean="0"/>
              <a:t>Grammar can also be viewed as the description of the structure of a well formed program</a:t>
            </a:r>
          </a:p>
          <a:p>
            <a:pPr marL="171450" indent="-171450">
              <a:buFont typeface="Arial" panose="020B0604020202020204" pitchFamily="34" charset="0"/>
              <a:buChar char="•"/>
            </a:pPr>
            <a:r>
              <a:rPr lang="en-US" baseline="0" dirty="0" smtClean="0"/>
              <a:t>We can also look at certain math notation as a description of the structure of the value</a:t>
            </a:r>
            <a:endParaRPr lang="en-US" dirty="0"/>
          </a:p>
        </p:txBody>
      </p:sp>
      <p:sp>
        <p:nvSpPr>
          <p:cNvPr id="4" name="Footer Placeholder 3"/>
          <p:cNvSpPr>
            <a:spLocks noGrp="1"/>
          </p:cNvSpPr>
          <p:nvPr>
            <p:ph type="ftr" sz="quarter" idx="10"/>
          </p:nvPr>
        </p:nvSpPr>
        <p:spPr/>
        <p:txBody>
          <a:bodyPr/>
          <a:lstStyle/>
          <a:p>
            <a:r>
              <a:rPr lang="en-US" smtClean="0"/>
              <a:t>C++Now'14: The Design &amp; Evolution of a Pattern Matching Library for C++ ( by Yuriy Solodkyy )</a:t>
            </a:r>
            <a:endParaRPr lang="en-US" dirty="0"/>
          </a:p>
        </p:txBody>
      </p:sp>
      <p:sp>
        <p:nvSpPr>
          <p:cNvPr id="5" name="Slide Number Placeholder 4"/>
          <p:cNvSpPr>
            <a:spLocks noGrp="1"/>
          </p:cNvSpPr>
          <p:nvPr>
            <p:ph type="sldNum" sz="quarter" idx="11"/>
          </p:nvPr>
        </p:nvSpPr>
        <p:spPr/>
        <p:txBody>
          <a:bodyPr/>
          <a:lstStyle/>
          <a:p>
            <a:fld id="{00358AC1-3A5C-442E-9149-667E9EBBB9D2}" type="slidenum">
              <a:rPr lang="en-US" smtClean="0"/>
              <a:t>3</a:t>
            </a:fld>
            <a:endParaRPr lang="en-US" dirty="0"/>
          </a:p>
        </p:txBody>
      </p:sp>
    </p:spTree>
    <p:extLst>
      <p:ext uri="{BB962C8B-B14F-4D97-AF65-F5344CB8AC3E}">
        <p14:creationId xmlns:p14="http://schemas.microsoft.com/office/powerpoint/2010/main" val="2387241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implementation</a:t>
            </a:r>
            <a:r>
              <a:rPr lang="en-US" baseline="0" dirty="0" smtClean="0"/>
              <a:t> of constructor pattern is now simple, demonstrated here for a constructor pattern of 2 sub-patterns. The actual implementation can use </a:t>
            </a:r>
            <a:r>
              <a:rPr lang="en-US" baseline="0" dirty="0" err="1" smtClean="0"/>
              <a:t>variadic</a:t>
            </a:r>
            <a:r>
              <a:rPr lang="en-US" baseline="0" dirty="0" smtClean="0"/>
              <a:t> templates. The constructor pattern takes sub-patterns as arguments and explicitly moves them into members. Its application operator tries to match sub-patterns in order by applying them to the result of extracting corresponding bindings from the subject. Helper function C allows us to simplify the syntax to simply C&lt;T&gt;(…) for constructor patterns.</a:t>
            </a:r>
            <a:endParaRPr lang="en-US" dirty="0"/>
          </a:p>
        </p:txBody>
      </p:sp>
      <p:sp>
        <p:nvSpPr>
          <p:cNvPr id="4" name="Footer Placeholder 3"/>
          <p:cNvSpPr>
            <a:spLocks noGrp="1"/>
          </p:cNvSpPr>
          <p:nvPr>
            <p:ph type="ftr" sz="quarter" idx="10"/>
          </p:nvPr>
        </p:nvSpPr>
        <p:spPr/>
        <p:txBody>
          <a:bodyPr/>
          <a:lstStyle/>
          <a:p>
            <a:r>
              <a:rPr lang="en-US" smtClean="0"/>
              <a:t>C++Now'14: The Design &amp; Evolution of a Pattern Matching Library for C++ ( by Yuriy Solodkyy )</a:t>
            </a:r>
            <a:endParaRPr lang="en-US" dirty="0"/>
          </a:p>
        </p:txBody>
      </p:sp>
      <p:sp>
        <p:nvSpPr>
          <p:cNvPr id="5" name="Slide Number Placeholder 4"/>
          <p:cNvSpPr>
            <a:spLocks noGrp="1"/>
          </p:cNvSpPr>
          <p:nvPr>
            <p:ph type="sldNum" sz="quarter" idx="11"/>
          </p:nvPr>
        </p:nvSpPr>
        <p:spPr/>
        <p:txBody>
          <a:bodyPr/>
          <a:lstStyle/>
          <a:p>
            <a:fld id="{00358AC1-3A5C-442E-9149-667E9EBBB9D2}" type="slidenum">
              <a:rPr lang="en-US" smtClean="0"/>
              <a:t>30</a:t>
            </a:fld>
            <a:endParaRPr lang="en-US" dirty="0"/>
          </a:p>
        </p:txBody>
      </p:sp>
    </p:spTree>
    <p:extLst>
      <p:ext uri="{BB962C8B-B14F-4D97-AF65-F5344CB8AC3E}">
        <p14:creationId xmlns:p14="http://schemas.microsoft.com/office/powerpoint/2010/main" val="11466243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Algebrai</a:t>
            </a:r>
            <a:r>
              <a:rPr lang="en-US" baseline="0" dirty="0" smtClean="0"/>
              <a:t>c decomposition is not much more elaborate. Notice that the expression now have to model both: the Pattern and the </a:t>
            </a:r>
            <a:r>
              <a:rPr lang="en-US" baseline="0" dirty="0" err="1" smtClean="0"/>
              <a:t>LazyExpression</a:t>
            </a:r>
            <a:r>
              <a:rPr lang="en-US" baseline="0" dirty="0" smtClean="0"/>
              <a:t> concept. Pattern’s application operator simply forwards the call to a generic solve function, which will be discussed in the next slide, while the implementation of </a:t>
            </a:r>
            <a:r>
              <a:rPr lang="en-US" baseline="0" dirty="0" err="1" smtClean="0"/>
              <a:t>LazyExpression</a:t>
            </a:r>
            <a:r>
              <a:rPr lang="en-US" baseline="0" dirty="0" smtClean="0"/>
              <a:t> part is pretty straightforward.</a:t>
            </a:r>
            <a:endParaRPr lang="en-US" dirty="0"/>
          </a:p>
        </p:txBody>
      </p:sp>
      <p:sp>
        <p:nvSpPr>
          <p:cNvPr id="4" name="Footer Placeholder 3"/>
          <p:cNvSpPr>
            <a:spLocks noGrp="1"/>
          </p:cNvSpPr>
          <p:nvPr>
            <p:ph type="ftr" sz="quarter" idx="10"/>
          </p:nvPr>
        </p:nvSpPr>
        <p:spPr/>
        <p:txBody>
          <a:bodyPr/>
          <a:lstStyle/>
          <a:p>
            <a:r>
              <a:rPr lang="en-US" smtClean="0"/>
              <a:t>C++Now'14: The Design &amp; Evolution of a Pattern Matching Library for C++ ( by Yuriy Solodkyy )</a:t>
            </a:r>
            <a:endParaRPr lang="en-US" dirty="0"/>
          </a:p>
        </p:txBody>
      </p:sp>
      <p:sp>
        <p:nvSpPr>
          <p:cNvPr id="5" name="Slide Number Placeholder 4"/>
          <p:cNvSpPr>
            <a:spLocks noGrp="1"/>
          </p:cNvSpPr>
          <p:nvPr>
            <p:ph type="sldNum" sz="quarter" idx="11"/>
          </p:nvPr>
        </p:nvSpPr>
        <p:spPr/>
        <p:txBody>
          <a:bodyPr/>
          <a:lstStyle/>
          <a:p>
            <a:fld id="{00358AC1-3A5C-442E-9149-667E9EBBB9D2}" type="slidenum">
              <a:rPr lang="en-US" smtClean="0"/>
              <a:t>31</a:t>
            </a:fld>
            <a:endParaRPr lang="en-US" dirty="0"/>
          </a:p>
        </p:txBody>
      </p:sp>
    </p:spTree>
    <p:extLst>
      <p:ext uri="{BB962C8B-B14F-4D97-AF65-F5344CB8AC3E}">
        <p14:creationId xmlns:p14="http://schemas.microsoft.com/office/powerpoint/2010/main" val="26206920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Overloading</a:t>
            </a:r>
            <a:r>
              <a:rPr lang="en-US" baseline="0" dirty="0" smtClean="0"/>
              <a:t> the solve function is Mach7 way of letting the user define the semantics of his notational patterns through algebraic decomposition. By default solve function simply asserts that the user did not provide the necessary overload (the dummy condition is always false). We use </a:t>
            </a:r>
            <a:r>
              <a:rPr lang="en-US" baseline="0" dirty="0" err="1" smtClean="0"/>
              <a:t>ConceptLite</a:t>
            </a:r>
            <a:r>
              <a:rPr lang="en-US" baseline="0" dirty="0" smtClean="0"/>
              <a:t> syntax for concept-based overloading here, but you can imagine how those are actually implemented in the library with </a:t>
            </a:r>
            <a:r>
              <a:rPr lang="en-US" baseline="0" dirty="0" err="1" smtClean="0"/>
              <a:t>enable_if</a:t>
            </a:r>
            <a:r>
              <a:rPr lang="en-US" baseline="0" dirty="0" smtClean="0"/>
              <a:t> right now.</a:t>
            </a:r>
          </a:p>
          <a:p>
            <a:endParaRPr lang="en-US" baseline="0" dirty="0" smtClean="0"/>
          </a:p>
          <a:p>
            <a:r>
              <a:rPr lang="en-US" baseline="0" dirty="0" smtClean="0"/>
              <a:t>The user can now choose to implement his semantics. For types with unique inverse (those modeling Field) he may choose to invert the expression of the form (E*c)=r to simply be solved against r/c for E pattern since the division is unique. For integral types where there is no unique inverse for division, the user might specialize that the pattern would only be accepted if c divides r evenly. Corresponding overloads are provided for commutative expressions of the form c*E, but with them this is all the Mach7 has to define to fully implement the generalized </a:t>
            </a:r>
            <a:r>
              <a:rPr lang="en-US" baseline="0" dirty="0" err="1" smtClean="0"/>
              <a:t>n+k</a:t>
            </a:r>
            <a:r>
              <a:rPr lang="en-US" baseline="0" dirty="0" smtClean="0"/>
              <a:t> patterns we used earlier in the power(</a:t>
            </a:r>
            <a:r>
              <a:rPr lang="en-US" baseline="0" dirty="0" err="1" smtClean="0"/>
              <a:t>x,n</a:t>
            </a:r>
            <a:r>
              <a:rPr lang="en-US" baseline="0" dirty="0" smtClean="0"/>
              <a:t>) example.</a:t>
            </a:r>
            <a:endParaRPr lang="en-US" dirty="0"/>
          </a:p>
        </p:txBody>
      </p:sp>
      <p:sp>
        <p:nvSpPr>
          <p:cNvPr id="4" name="Footer Placeholder 3"/>
          <p:cNvSpPr>
            <a:spLocks noGrp="1"/>
          </p:cNvSpPr>
          <p:nvPr>
            <p:ph type="ftr" sz="quarter" idx="10"/>
          </p:nvPr>
        </p:nvSpPr>
        <p:spPr/>
        <p:txBody>
          <a:bodyPr/>
          <a:lstStyle/>
          <a:p>
            <a:r>
              <a:rPr lang="en-US" smtClean="0"/>
              <a:t>C++Now'14: The Design &amp; Evolution of a Pattern Matching Library for C++ ( by Yuriy Solodkyy )</a:t>
            </a:r>
            <a:endParaRPr lang="en-US" dirty="0"/>
          </a:p>
        </p:txBody>
      </p:sp>
      <p:sp>
        <p:nvSpPr>
          <p:cNvPr id="5" name="Slide Number Placeholder 4"/>
          <p:cNvSpPr>
            <a:spLocks noGrp="1"/>
          </p:cNvSpPr>
          <p:nvPr>
            <p:ph type="sldNum" sz="quarter" idx="11"/>
          </p:nvPr>
        </p:nvSpPr>
        <p:spPr/>
        <p:txBody>
          <a:bodyPr/>
          <a:lstStyle/>
          <a:p>
            <a:fld id="{00358AC1-3A5C-442E-9149-667E9EBBB9D2}" type="slidenum">
              <a:rPr lang="en-US" smtClean="0"/>
              <a:t>32</a:t>
            </a:fld>
            <a:endParaRPr lang="en-US" dirty="0"/>
          </a:p>
        </p:txBody>
      </p:sp>
    </p:spTree>
    <p:extLst>
      <p:ext uri="{BB962C8B-B14F-4D97-AF65-F5344CB8AC3E}">
        <p14:creationId xmlns:p14="http://schemas.microsoft.com/office/powerpoint/2010/main" val="5403465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far we explicitly</a:t>
            </a:r>
            <a:r>
              <a:rPr lang="en-US" baseline="0" dirty="0" smtClean="0"/>
              <a:t> introduce primitive patterns, compose patterns and apply them to subject via some inconvenient syntax.</a:t>
            </a:r>
            <a:endParaRPr lang="en-US" dirty="0"/>
          </a:p>
        </p:txBody>
      </p:sp>
      <p:sp>
        <p:nvSpPr>
          <p:cNvPr id="4" name="Footer Placeholder 3"/>
          <p:cNvSpPr>
            <a:spLocks noGrp="1"/>
          </p:cNvSpPr>
          <p:nvPr>
            <p:ph type="ftr" sz="quarter" idx="10"/>
          </p:nvPr>
        </p:nvSpPr>
        <p:spPr/>
        <p:txBody>
          <a:bodyPr/>
          <a:lstStyle/>
          <a:p>
            <a:r>
              <a:rPr lang="en-US" smtClean="0"/>
              <a:t>C++Now'14: The Design &amp; Evolution of a Pattern Matching Library for C++ ( by Yuriy Solodkyy )</a:t>
            </a:r>
            <a:endParaRPr lang="en-US" dirty="0"/>
          </a:p>
        </p:txBody>
      </p:sp>
      <p:sp>
        <p:nvSpPr>
          <p:cNvPr id="5" name="Slide Number Placeholder 4"/>
          <p:cNvSpPr>
            <a:spLocks noGrp="1"/>
          </p:cNvSpPr>
          <p:nvPr>
            <p:ph type="sldNum" sz="quarter" idx="11"/>
          </p:nvPr>
        </p:nvSpPr>
        <p:spPr/>
        <p:txBody>
          <a:bodyPr/>
          <a:lstStyle/>
          <a:p>
            <a:fld id="{00358AC1-3A5C-442E-9149-667E9EBBB9D2}" type="slidenum">
              <a:rPr lang="en-US" smtClean="0"/>
              <a:t>33</a:t>
            </a:fld>
            <a:endParaRPr lang="en-US" dirty="0"/>
          </a:p>
        </p:txBody>
      </p:sp>
    </p:spTree>
    <p:extLst>
      <p:ext uri="{BB962C8B-B14F-4D97-AF65-F5344CB8AC3E}">
        <p14:creationId xmlns:p14="http://schemas.microsoft.com/office/powerpoint/2010/main" val="31505295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Turns out the syntax</a:t>
            </a:r>
            <a:r>
              <a:rPr lang="en-US" baseline="0" dirty="0" smtClean="0"/>
              <a:t> can be improved with macros that generate the previous structure. We can also use traditional template meta-programming tricks to allow the use of constants and variables in expression templates directly.</a:t>
            </a:r>
            <a:endParaRPr lang="en-US" dirty="0"/>
          </a:p>
        </p:txBody>
      </p:sp>
      <p:sp>
        <p:nvSpPr>
          <p:cNvPr id="4" name="Footer Placeholder 3"/>
          <p:cNvSpPr>
            <a:spLocks noGrp="1"/>
          </p:cNvSpPr>
          <p:nvPr>
            <p:ph type="ftr" sz="quarter" idx="10"/>
          </p:nvPr>
        </p:nvSpPr>
        <p:spPr/>
        <p:txBody>
          <a:bodyPr/>
          <a:lstStyle/>
          <a:p>
            <a:r>
              <a:rPr lang="en-US" smtClean="0"/>
              <a:t>C++Now'14: The Design &amp; Evolution of a Pattern Matching Library for C++ ( by Yuriy Solodkyy )</a:t>
            </a:r>
            <a:endParaRPr lang="en-US" dirty="0"/>
          </a:p>
        </p:txBody>
      </p:sp>
      <p:sp>
        <p:nvSpPr>
          <p:cNvPr id="5" name="Slide Number Placeholder 4"/>
          <p:cNvSpPr>
            <a:spLocks noGrp="1"/>
          </p:cNvSpPr>
          <p:nvPr>
            <p:ph type="sldNum" sz="quarter" idx="11"/>
          </p:nvPr>
        </p:nvSpPr>
        <p:spPr/>
        <p:txBody>
          <a:bodyPr/>
          <a:lstStyle/>
          <a:p>
            <a:fld id="{00358AC1-3A5C-442E-9149-667E9EBBB9D2}" type="slidenum">
              <a:rPr lang="en-US" smtClean="0"/>
              <a:t>34</a:t>
            </a:fld>
            <a:endParaRPr lang="en-US" dirty="0"/>
          </a:p>
        </p:txBody>
      </p:sp>
    </p:spTree>
    <p:extLst>
      <p:ext uri="{BB962C8B-B14F-4D97-AF65-F5344CB8AC3E}">
        <p14:creationId xmlns:p14="http://schemas.microsoft.com/office/powerpoint/2010/main" val="28890787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the syntax is better, it doesn’t seem</a:t>
            </a:r>
            <a:r>
              <a:rPr lang="en-US" baseline="0" dirty="0" smtClean="0"/>
              <a:t> to be generating any efficient code. In what follows we will demonstrate how Mach7 performs the matching efficiently as well as will address some of these other issues. Here is our first optimization that doesn’t require any assumptions about semantics of concrete patterns.</a:t>
            </a:r>
            <a:endParaRPr lang="en-US" dirty="0"/>
          </a:p>
        </p:txBody>
      </p:sp>
      <p:sp>
        <p:nvSpPr>
          <p:cNvPr id="4" name="Footer Placeholder 3"/>
          <p:cNvSpPr>
            <a:spLocks noGrp="1"/>
          </p:cNvSpPr>
          <p:nvPr>
            <p:ph type="ftr" sz="quarter" idx="10"/>
          </p:nvPr>
        </p:nvSpPr>
        <p:spPr/>
        <p:txBody>
          <a:bodyPr/>
          <a:lstStyle/>
          <a:p>
            <a:r>
              <a:rPr lang="en-US" smtClean="0"/>
              <a:t>C++Now'14: The Design &amp; Evolution of a Pattern Matching Library for C++ ( by Yuriy Solodkyy )</a:t>
            </a:r>
            <a:endParaRPr lang="en-US" dirty="0"/>
          </a:p>
        </p:txBody>
      </p:sp>
      <p:sp>
        <p:nvSpPr>
          <p:cNvPr id="5" name="Slide Number Placeholder 4"/>
          <p:cNvSpPr>
            <a:spLocks noGrp="1"/>
          </p:cNvSpPr>
          <p:nvPr>
            <p:ph type="sldNum" sz="quarter" idx="11"/>
          </p:nvPr>
        </p:nvSpPr>
        <p:spPr/>
        <p:txBody>
          <a:bodyPr/>
          <a:lstStyle/>
          <a:p>
            <a:fld id="{00358AC1-3A5C-442E-9149-667E9EBBB9D2}" type="slidenum">
              <a:rPr lang="en-US" smtClean="0"/>
              <a:t>35</a:t>
            </a:fld>
            <a:endParaRPr lang="en-US" dirty="0"/>
          </a:p>
        </p:txBody>
      </p:sp>
    </p:spTree>
    <p:extLst>
      <p:ext uri="{BB962C8B-B14F-4D97-AF65-F5344CB8AC3E}">
        <p14:creationId xmlns:p14="http://schemas.microsoft.com/office/powerpoint/2010/main" val="414606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lvl="0"/>
            <a:r>
              <a:rPr lang="en-US" sz="1300" dirty="0"/>
              <a:t>Consider a slightly more general problem: execute the first statement, whose guard predicate is true. Providing the predicates do not have side effects, the same clause will be executed for the same value of x. We can thus memoize the clause enabled for a particular value and re-execute it directly on subsequent runs with the same x.</a:t>
            </a:r>
          </a:p>
          <a:p>
            <a:pPr lvl="0"/>
            <a:endParaRPr lang="en-US" sz="1300" dirty="0"/>
          </a:p>
          <a:p>
            <a:pPr lvl="0"/>
            <a:r>
              <a:rPr lang="en-US" sz="1300" dirty="0"/>
              <a:t>The actual control structure, which we call “Memoization Device” is automatically generated by macros and represents an interleaving of a cascading-if statement with the switch-statement. The mapping of values to case clauses is stored in a global hash table, which default initializes elements to 0 upon first access. Values not yet in the hash table will fall into the default clause and trigger the sequential execution of the cascading if-statement. The first predicate that evaluates to true will save its clause number in the corresponding element of the hash table for subsequent calls.</a:t>
            </a:r>
          </a:p>
          <a:p>
            <a:pPr lvl="0"/>
            <a:endParaRPr lang="en-US" sz="1300" dirty="0"/>
          </a:p>
          <a:p>
            <a:pPr lvl="0"/>
            <a:r>
              <a:rPr lang="en-US" sz="1300" dirty="0"/>
              <a:t>The obvious drawback of this solution is the size of the hash table that will be proportional to the number of values seen, however often times the values can be grouped into equivalence classes with values in the same class rendering the same outcomes for all the predicates, allowing us to store the equivalence class instead.</a:t>
            </a:r>
          </a:p>
        </p:txBody>
      </p:sp>
      <p:sp>
        <p:nvSpPr>
          <p:cNvPr id="4" name="Slide Number Placeholder 3"/>
          <p:cNvSpPr>
            <a:spLocks noGrp="1"/>
          </p:cNvSpPr>
          <p:nvPr>
            <p:ph type="sldNum" sz="quarter" idx="10"/>
          </p:nvPr>
        </p:nvSpPr>
        <p:spPr/>
        <p:txBody>
          <a:bodyPr/>
          <a:lstStyle/>
          <a:p>
            <a:fld id="{B0ADDF18-AD22-45D9-A575-3F45A7E85167}" type="slidenum">
              <a:rPr lang="en-US" smtClean="0"/>
              <a:pPr/>
              <a:t>36</a:t>
            </a:fld>
            <a:endParaRPr lang="en-US" dirty="0"/>
          </a:p>
        </p:txBody>
      </p:sp>
    </p:spTree>
    <p:extLst>
      <p:ext uri="{BB962C8B-B14F-4D97-AF65-F5344CB8AC3E}">
        <p14:creationId xmlns:p14="http://schemas.microsoft.com/office/powerpoint/2010/main" val="27371975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8775" y="522288"/>
            <a:ext cx="6611938" cy="4959350"/>
          </a:xfrm>
        </p:spPr>
      </p:sp>
      <p:sp>
        <p:nvSpPr>
          <p:cNvPr id="3" name="Notes Placeholder 2"/>
          <p:cNvSpPr>
            <a:spLocks noGrp="1"/>
          </p:cNvSpPr>
          <p:nvPr>
            <p:ph type="body" idx="1"/>
          </p:nvPr>
        </p:nvSpPr>
        <p:spPr/>
        <p:txBody>
          <a:bodyPr>
            <a:normAutofit fontScale="92500" lnSpcReduction="10000"/>
          </a:bodyPr>
          <a:lstStyle/>
          <a:p>
            <a:r>
              <a:rPr lang="en-US" dirty="0" smtClean="0"/>
              <a:t>Type switching is related to a well known expression problem that can be demonstrated on the following example. </a:t>
            </a:r>
          </a:p>
          <a:p>
            <a:r>
              <a:rPr lang="en-US" dirty="0" smtClean="0"/>
              <a:t>Imagine</a:t>
            </a:r>
            <a:r>
              <a:rPr lang="en-US" baseline="0" dirty="0" smtClean="0"/>
              <a:t> that you would like to implement an interpreter (or calculator) of a simple expression language represented by this grammar.</a:t>
            </a:r>
          </a:p>
          <a:p>
            <a:endParaRPr lang="en-US" baseline="0" dirty="0" smtClean="0"/>
          </a:p>
          <a:p>
            <a:r>
              <a:rPr lang="en-US" baseline="0" dirty="0" smtClean="0"/>
              <a:t>In functional languages, a term in the expression language will typically be represented with a recursive ADT with variants corresponding to production rules. In object-oriented languages, a term in the expression language will usually be represented with an abstract base class with derived classes representing the corresponding variants.</a:t>
            </a:r>
          </a:p>
          <a:p>
            <a:endParaRPr lang="en-US" baseline="0" dirty="0" smtClean="0"/>
          </a:p>
          <a:p>
            <a:r>
              <a:rPr lang="en-US" baseline="0" dirty="0" smtClean="0"/>
              <a:t>Functional languages then implement various operations on expression terms (like evaluation, printing or transformation) by simple case analysis on the variants. Object-oriented languages, on the other hand, will introduce a virtual function per each operation into the base class. The function is then overridden by each variant (derived class) to implement the logic of the operation on that specific variant.</a:t>
            </a:r>
          </a:p>
          <a:p>
            <a:endParaRPr lang="en-US" baseline="0" dirty="0" smtClean="0"/>
          </a:p>
          <a:p>
            <a:r>
              <a:rPr lang="en-US" baseline="0" dirty="0" smtClean="0"/>
              <a:t>One may notice that it is easy to add new operations on expression terms in functional languages, but adding new variants (i.e. productions here) requires modification of the ADT and all the existing functions on it. The situation is dual for object-oriented languages – it is easy to add new variants, but adding new operations require modification of the base class and all the existing variants. </a:t>
            </a:r>
          </a:p>
          <a:p>
            <a:endParaRPr lang="en-US" dirty="0" smtClean="0"/>
          </a:p>
          <a:p>
            <a:r>
              <a:rPr lang="en-US" dirty="0" smtClean="0"/>
              <a:t>This duality is known as the “expression problem” and</a:t>
            </a:r>
            <a:r>
              <a:rPr lang="en-US" baseline="0" dirty="0" smtClean="0"/>
              <a:t> have been extensively studied in the literature.</a:t>
            </a:r>
            <a:endParaRPr lang="en-US" dirty="0" smtClean="0"/>
          </a:p>
        </p:txBody>
      </p:sp>
      <p:sp>
        <p:nvSpPr>
          <p:cNvPr id="4" name="Slide Number Placeholder 3"/>
          <p:cNvSpPr>
            <a:spLocks noGrp="1"/>
          </p:cNvSpPr>
          <p:nvPr>
            <p:ph type="sldNum" sz="quarter" idx="10"/>
          </p:nvPr>
        </p:nvSpPr>
        <p:spPr/>
        <p:txBody>
          <a:bodyPr/>
          <a:lstStyle/>
          <a:p>
            <a:fld id="{B0ADDF18-AD22-45D9-A575-3F45A7E85167}" type="slidenum">
              <a:rPr lang="en-US" smtClean="0"/>
              <a:pPr/>
              <a:t>37</a:t>
            </a:fld>
            <a:endParaRPr lang="en-US" dirty="0"/>
          </a:p>
        </p:txBody>
      </p:sp>
      <p:sp>
        <p:nvSpPr>
          <p:cNvPr id="5" name="Date Placeholder 4"/>
          <p:cNvSpPr>
            <a:spLocks noGrp="1"/>
          </p:cNvSpPr>
          <p:nvPr>
            <p:ph type="dt" idx="11"/>
          </p:nvPr>
        </p:nvSpPr>
        <p:spPr/>
        <p:txBody>
          <a:bodyPr/>
          <a:lstStyle/>
          <a:p>
            <a:fld id="{7500C384-F732-4E46-AC24-453D11B58AB6}" type="datetime2">
              <a:rPr lang="en-US" smtClean="0"/>
              <a:t>Friday, May 16, 2014</a:t>
            </a:fld>
            <a:endParaRPr lang="en-US" dirty="0"/>
          </a:p>
        </p:txBody>
      </p:sp>
      <p:sp>
        <p:nvSpPr>
          <p:cNvPr id="6" name="Footer Placeholder 5"/>
          <p:cNvSpPr>
            <a:spLocks noGrp="1"/>
          </p:cNvSpPr>
          <p:nvPr>
            <p:ph type="ftr" sz="quarter" idx="12"/>
          </p:nvPr>
        </p:nvSpPr>
        <p:spPr/>
        <p:txBody>
          <a:bodyPr/>
          <a:lstStyle/>
          <a:p>
            <a:r>
              <a:rPr lang="en-US" smtClean="0"/>
              <a:t>C++Now'14: The Design &amp; Evolution of a Pattern Matching Library for C++ ( by Yuriy Solodkyy )</a:t>
            </a:r>
            <a:endParaRPr lang="en-US" dirty="0"/>
          </a:p>
        </p:txBody>
      </p:sp>
    </p:spTree>
    <p:extLst>
      <p:ext uri="{BB962C8B-B14F-4D97-AF65-F5344CB8AC3E}">
        <p14:creationId xmlns:p14="http://schemas.microsoft.com/office/powerpoint/2010/main" val="38495825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Consider</a:t>
            </a:r>
            <a:r>
              <a:rPr lang="en-US" baseline="0" dirty="0" smtClean="0"/>
              <a:t> an interpreter (or calculator) of a simple expression language represented by this grammar.</a:t>
            </a:r>
          </a:p>
          <a:p>
            <a:endParaRPr lang="en-US" baseline="0" dirty="0" smtClean="0"/>
          </a:p>
          <a:p>
            <a:r>
              <a:rPr lang="en-US" baseline="0" dirty="0" smtClean="0"/>
              <a:t>In functional languages, a term in the expression language will typically be represented with a recursive algebraic data type with variants corresponding to production rules. Algebraic data types are closed (no variants can be added later) and disjoint (value belongs to only one variant). Because of this, various operations on expression terms (like evaluation, printing or transformation) can be implemented by simple case analysis on the variants and the compiler can check the exhaustiveness of it. </a:t>
            </a:r>
          </a:p>
          <a:p>
            <a:endParaRPr lang="en-US" baseline="0" dirty="0" smtClean="0"/>
          </a:p>
          <a:p>
            <a:r>
              <a:rPr lang="en-US" baseline="0" dirty="0" smtClean="0"/>
              <a:t>Notice that in functional languages it is easy to add new operations on expression terms, but adding new variants (i.e. productions here) requires modification of the algebraic data type and all the existing functions on it.</a:t>
            </a:r>
            <a:endParaRPr lang="en-US" dirty="0" smtClean="0"/>
          </a:p>
        </p:txBody>
      </p:sp>
      <p:sp>
        <p:nvSpPr>
          <p:cNvPr id="4" name="Slide Number Placeholder 3"/>
          <p:cNvSpPr>
            <a:spLocks noGrp="1"/>
          </p:cNvSpPr>
          <p:nvPr>
            <p:ph type="sldNum" sz="quarter" idx="10"/>
          </p:nvPr>
        </p:nvSpPr>
        <p:spPr/>
        <p:txBody>
          <a:bodyPr/>
          <a:lstStyle/>
          <a:p>
            <a:fld id="{B0ADDF18-AD22-45D9-A575-3F45A7E85167}" type="slidenum">
              <a:rPr lang="en-US" smtClean="0"/>
              <a:pPr/>
              <a:t>38</a:t>
            </a:fld>
            <a:endParaRPr lang="en-US" dirty="0"/>
          </a:p>
        </p:txBody>
      </p:sp>
    </p:spTree>
    <p:extLst>
      <p:ext uri="{BB962C8B-B14F-4D97-AF65-F5344CB8AC3E}">
        <p14:creationId xmlns:p14="http://schemas.microsoft.com/office/powerpoint/2010/main" val="23713145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In object-oriented languages, a term in the expression language will usually be represented with an abstract base class with derived classes representing the corresponding production rules. We then introduce a virtual function per each operation into the base class. The function is then overridden by each derived class to implement the logic of the operation on that specific variant.</a:t>
            </a:r>
          </a:p>
          <a:p>
            <a:endParaRPr lang="en-US" baseline="0" dirty="0" smtClean="0"/>
          </a:p>
          <a:p>
            <a:r>
              <a:rPr lang="en-US" dirty="0" smtClean="0"/>
              <a:t>Unlike algebraic data types, classes are extensible and hierarchical. Extensibility</a:t>
            </a:r>
            <a:r>
              <a:rPr lang="en-US" baseline="0" dirty="0" smtClean="0"/>
              <a:t> means that new variants can be added later, including at run-time in the presence of dynamic linking. The fact that classes are hierarchical means that a given value may belong to numerous variants. The situation is thus dual for object-oriented languages – it is easy to add new variants, but adding new operations require modification of the base class and all the existing variants. </a:t>
            </a:r>
            <a:r>
              <a:rPr lang="en-US" dirty="0" smtClean="0"/>
              <a:t>This duality is known as the “expression problem” and</a:t>
            </a:r>
            <a:r>
              <a:rPr lang="en-US" baseline="0" dirty="0" smtClean="0"/>
              <a:t> have been extensively studied in the literature.</a:t>
            </a:r>
            <a:endParaRPr lang="en-US" dirty="0" smtClean="0"/>
          </a:p>
        </p:txBody>
      </p:sp>
      <p:sp>
        <p:nvSpPr>
          <p:cNvPr id="4" name="Slide Number Placeholder 3"/>
          <p:cNvSpPr>
            <a:spLocks noGrp="1"/>
          </p:cNvSpPr>
          <p:nvPr>
            <p:ph type="sldNum" sz="quarter" idx="10"/>
          </p:nvPr>
        </p:nvSpPr>
        <p:spPr/>
        <p:txBody>
          <a:bodyPr/>
          <a:lstStyle/>
          <a:p>
            <a:fld id="{B0ADDF18-AD22-45D9-A575-3F45A7E85167}" type="slidenum">
              <a:rPr lang="en-US" smtClean="0"/>
              <a:pPr/>
              <a:t>39</a:t>
            </a:fld>
            <a:endParaRPr lang="en-US" dirty="0"/>
          </a:p>
        </p:txBody>
      </p:sp>
    </p:spTree>
    <p:extLst>
      <p:ext uri="{BB962C8B-B14F-4D97-AF65-F5344CB8AC3E}">
        <p14:creationId xmlns:p14="http://schemas.microsoft.com/office/powerpoint/2010/main" val="2664024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Bitmasks are another</a:t>
            </a:r>
            <a:r>
              <a:rPr lang="en-US" baseline="0" dirty="0" smtClean="0"/>
              <a:t> pattern that match all the values having that mask</a:t>
            </a:r>
          </a:p>
          <a:p>
            <a:pPr marL="171450" indent="-171450">
              <a:buFont typeface="Arial" panose="020B0604020202020204" pitchFamily="34" charset="0"/>
              <a:buChar char="•"/>
            </a:pPr>
            <a:r>
              <a:rPr lang="en-US" baseline="0" dirty="0" smtClean="0"/>
              <a:t>In C++, there is already a functional sublanguage embedded in it that has pattern-matching facilities: templates along with classes and functions that match them (during overload resolution or partial specialization).</a:t>
            </a:r>
          </a:p>
          <a:p>
            <a:pPr marL="171450" indent="-171450">
              <a:buFont typeface="Arial" panose="020B0604020202020204" pitchFamily="34" charset="0"/>
              <a:buChar char="•"/>
            </a:pPr>
            <a:r>
              <a:rPr lang="en-US" baseline="0" dirty="0" smtClean="0"/>
              <a:t>Exception handlers with the exceptions in C++ effectively implement first-fit semantics for open classes.</a:t>
            </a:r>
          </a:p>
          <a:p>
            <a:pPr marL="171450" indent="-171450">
              <a:buFont typeface="Arial" panose="020B0604020202020204" pitchFamily="34" charset="0"/>
              <a:buChar char="•"/>
            </a:pPr>
            <a:r>
              <a:rPr lang="en-US" baseline="0" dirty="0" err="1" smtClean="0"/>
              <a:t>Xpath</a:t>
            </a:r>
            <a:r>
              <a:rPr lang="en-US" baseline="0" dirty="0" smtClean="0"/>
              <a:t> patterns and corresponding XML elements </a:t>
            </a:r>
          </a:p>
          <a:p>
            <a:pPr marL="171450" indent="-171450">
              <a:buFont typeface="Arial" panose="020B0604020202020204" pitchFamily="34" charset="0"/>
              <a:buChar char="•"/>
            </a:pPr>
            <a:r>
              <a:rPr lang="en-US" baseline="0" dirty="0" smtClean="0"/>
              <a:t>Lattices can be viewed as patterns on the values described by those lattice elements.</a:t>
            </a:r>
          </a:p>
        </p:txBody>
      </p:sp>
      <p:sp>
        <p:nvSpPr>
          <p:cNvPr id="4" name="Footer Placeholder 3"/>
          <p:cNvSpPr>
            <a:spLocks noGrp="1"/>
          </p:cNvSpPr>
          <p:nvPr>
            <p:ph type="ftr" sz="quarter" idx="10"/>
          </p:nvPr>
        </p:nvSpPr>
        <p:spPr/>
        <p:txBody>
          <a:bodyPr/>
          <a:lstStyle/>
          <a:p>
            <a:r>
              <a:rPr lang="en-US" smtClean="0"/>
              <a:t>C++Now'14: The Design &amp; Evolution of a Pattern Matching Library for C++ ( by Yuriy Solodkyy )</a:t>
            </a:r>
            <a:endParaRPr lang="en-US" dirty="0"/>
          </a:p>
        </p:txBody>
      </p:sp>
      <p:sp>
        <p:nvSpPr>
          <p:cNvPr id="5" name="Slide Number Placeholder 4"/>
          <p:cNvSpPr>
            <a:spLocks noGrp="1"/>
          </p:cNvSpPr>
          <p:nvPr>
            <p:ph type="sldNum" sz="quarter" idx="11"/>
          </p:nvPr>
        </p:nvSpPr>
        <p:spPr/>
        <p:txBody>
          <a:bodyPr/>
          <a:lstStyle/>
          <a:p>
            <a:fld id="{00358AC1-3A5C-442E-9149-667E9EBBB9D2}" type="slidenum">
              <a:rPr lang="en-US" smtClean="0"/>
              <a:t>4</a:t>
            </a:fld>
            <a:endParaRPr lang="en-US" dirty="0"/>
          </a:p>
        </p:txBody>
      </p:sp>
    </p:spTree>
    <p:extLst>
      <p:ext uri="{BB962C8B-B14F-4D97-AF65-F5344CB8AC3E}">
        <p14:creationId xmlns:p14="http://schemas.microsoft.com/office/powerpoint/2010/main" val="29634378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encoding of algebraic data types that we just saw is called in the literature “Polymorphic encoding”. It uses polymorphic classes to represent variants and dynamic_cast to analyze them. It has certain pros and cons but is certainly not the only common encoding of the ADTs.</a:t>
            </a:r>
            <a:endParaRPr lang="en-US" dirty="0"/>
          </a:p>
        </p:txBody>
      </p:sp>
      <p:sp>
        <p:nvSpPr>
          <p:cNvPr id="4" name="Footer Placeholder 3"/>
          <p:cNvSpPr>
            <a:spLocks noGrp="1"/>
          </p:cNvSpPr>
          <p:nvPr>
            <p:ph type="ftr" sz="quarter" idx="10"/>
          </p:nvPr>
        </p:nvSpPr>
        <p:spPr/>
        <p:txBody>
          <a:bodyPr/>
          <a:lstStyle/>
          <a:p>
            <a:r>
              <a:rPr lang="en-US" smtClean="0"/>
              <a:t>C++Now'14: The Design &amp; Evolution of a Pattern Matching Library for C++ ( by Yuriy Solodkyy )</a:t>
            </a:r>
            <a:endParaRPr lang="en-US" dirty="0"/>
          </a:p>
        </p:txBody>
      </p:sp>
      <p:sp>
        <p:nvSpPr>
          <p:cNvPr id="5" name="Slide Number Placeholder 4"/>
          <p:cNvSpPr>
            <a:spLocks noGrp="1"/>
          </p:cNvSpPr>
          <p:nvPr>
            <p:ph type="sldNum" sz="quarter" idx="11"/>
          </p:nvPr>
        </p:nvSpPr>
        <p:spPr/>
        <p:txBody>
          <a:bodyPr/>
          <a:lstStyle/>
          <a:p>
            <a:fld id="{00358AC1-3A5C-442E-9149-667E9EBBB9D2}" type="slidenum">
              <a:rPr lang="en-US" smtClean="0"/>
              <a:t>40</a:t>
            </a:fld>
            <a:endParaRPr lang="en-US" dirty="0"/>
          </a:p>
        </p:txBody>
      </p:sp>
    </p:spTree>
    <p:extLst>
      <p:ext uri="{BB962C8B-B14F-4D97-AF65-F5344CB8AC3E}">
        <p14:creationId xmlns:p14="http://schemas.microsoft.com/office/powerpoint/2010/main" val="5380953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common encoding still</a:t>
            </a:r>
            <a:r>
              <a:rPr lang="en-US" baseline="0" dirty="0" smtClean="0"/>
              <a:t> uses derived classes to represent variants, however it explicitly embeds a tag into the base class to distinguish the variants. The case analysis is then usually done with a switch statement with explicit static casts.</a:t>
            </a:r>
            <a:endParaRPr lang="en-US" dirty="0"/>
          </a:p>
        </p:txBody>
      </p:sp>
      <p:sp>
        <p:nvSpPr>
          <p:cNvPr id="4" name="Footer Placeholder 3"/>
          <p:cNvSpPr>
            <a:spLocks noGrp="1"/>
          </p:cNvSpPr>
          <p:nvPr>
            <p:ph type="ftr" sz="quarter" idx="10"/>
          </p:nvPr>
        </p:nvSpPr>
        <p:spPr/>
        <p:txBody>
          <a:bodyPr/>
          <a:lstStyle/>
          <a:p>
            <a:r>
              <a:rPr lang="en-US" smtClean="0"/>
              <a:t>C++Now'14: The Design &amp; Evolution of a Pattern Matching Library for C++ ( by Yuriy Solodkyy )</a:t>
            </a:r>
            <a:endParaRPr lang="en-US" dirty="0"/>
          </a:p>
        </p:txBody>
      </p:sp>
      <p:sp>
        <p:nvSpPr>
          <p:cNvPr id="5" name="Slide Number Placeholder 4"/>
          <p:cNvSpPr>
            <a:spLocks noGrp="1"/>
          </p:cNvSpPr>
          <p:nvPr>
            <p:ph type="sldNum" sz="quarter" idx="11"/>
          </p:nvPr>
        </p:nvSpPr>
        <p:spPr/>
        <p:txBody>
          <a:bodyPr/>
          <a:lstStyle/>
          <a:p>
            <a:fld id="{00358AC1-3A5C-442E-9149-667E9EBBB9D2}" type="slidenum">
              <a:rPr lang="en-US" smtClean="0"/>
              <a:t>41</a:t>
            </a:fld>
            <a:endParaRPr lang="en-US" dirty="0"/>
          </a:p>
        </p:txBody>
      </p:sp>
    </p:spTree>
    <p:extLst>
      <p:ext uri="{BB962C8B-B14F-4D97-AF65-F5344CB8AC3E}">
        <p14:creationId xmlns:p14="http://schemas.microsoft.com/office/powerpoint/2010/main" val="2605167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Discriminated</a:t>
            </a:r>
            <a:r>
              <a:rPr lang="en-US" baseline="0" dirty="0" smtClean="0"/>
              <a:t> union encoding uses tagged union and is more of a C relic, however it is still used quite often due to tools like </a:t>
            </a:r>
            <a:r>
              <a:rPr lang="en-US" baseline="0" dirty="0" err="1" smtClean="0"/>
              <a:t>yacc</a:t>
            </a:r>
            <a:r>
              <a:rPr lang="en-US" baseline="0" dirty="0" smtClean="0"/>
              <a:t> and bison using it under the hood.</a:t>
            </a:r>
            <a:endParaRPr lang="en-US" dirty="0"/>
          </a:p>
        </p:txBody>
      </p:sp>
      <p:sp>
        <p:nvSpPr>
          <p:cNvPr id="4" name="Footer Placeholder 3"/>
          <p:cNvSpPr>
            <a:spLocks noGrp="1"/>
          </p:cNvSpPr>
          <p:nvPr>
            <p:ph type="ftr" sz="quarter" idx="10"/>
          </p:nvPr>
        </p:nvSpPr>
        <p:spPr/>
        <p:txBody>
          <a:bodyPr/>
          <a:lstStyle/>
          <a:p>
            <a:r>
              <a:rPr lang="en-US" smtClean="0"/>
              <a:t>C++Now'14: The Design &amp; Evolution of a Pattern Matching Library for C++ ( by Yuriy Solodkyy )</a:t>
            </a:r>
            <a:endParaRPr lang="en-US" dirty="0"/>
          </a:p>
        </p:txBody>
      </p:sp>
      <p:sp>
        <p:nvSpPr>
          <p:cNvPr id="5" name="Slide Number Placeholder 4"/>
          <p:cNvSpPr>
            <a:spLocks noGrp="1"/>
          </p:cNvSpPr>
          <p:nvPr>
            <p:ph type="sldNum" sz="quarter" idx="11"/>
          </p:nvPr>
        </p:nvSpPr>
        <p:spPr/>
        <p:txBody>
          <a:bodyPr/>
          <a:lstStyle/>
          <a:p>
            <a:fld id="{00358AC1-3A5C-442E-9149-667E9EBBB9D2}" type="slidenum">
              <a:rPr lang="en-US" smtClean="0"/>
              <a:t>42</a:t>
            </a:fld>
            <a:endParaRPr lang="en-US" dirty="0"/>
          </a:p>
        </p:txBody>
      </p:sp>
    </p:spTree>
    <p:extLst>
      <p:ext uri="{BB962C8B-B14F-4D97-AF65-F5344CB8AC3E}">
        <p14:creationId xmlns:p14="http://schemas.microsoft.com/office/powerpoint/2010/main" val="29629677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mtClean="0"/>
              <a:t>C++Now'14: The Design &amp; Evolution of a Pattern Matching Library for C++ ( by Yuriy Solodkyy )</a:t>
            </a:r>
            <a:endParaRPr lang="en-US" dirty="0"/>
          </a:p>
        </p:txBody>
      </p:sp>
      <p:sp>
        <p:nvSpPr>
          <p:cNvPr id="5" name="Slide Number Placeholder 4"/>
          <p:cNvSpPr>
            <a:spLocks noGrp="1"/>
          </p:cNvSpPr>
          <p:nvPr>
            <p:ph type="sldNum" sz="quarter" idx="11"/>
          </p:nvPr>
        </p:nvSpPr>
        <p:spPr/>
        <p:txBody>
          <a:bodyPr/>
          <a:lstStyle/>
          <a:p>
            <a:fld id="{00358AC1-3A5C-442E-9149-667E9EBBB9D2}" type="slidenum">
              <a:rPr lang="en-US" smtClean="0"/>
              <a:t>43</a:t>
            </a:fld>
            <a:endParaRPr lang="en-US" dirty="0"/>
          </a:p>
        </p:txBody>
      </p:sp>
    </p:spTree>
    <p:extLst>
      <p:ext uri="{BB962C8B-B14F-4D97-AF65-F5344CB8AC3E}">
        <p14:creationId xmlns:p14="http://schemas.microsoft.com/office/powerpoint/2010/main" val="18014102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mtClean="0"/>
              <a:t>C++Now'14: The Design &amp; Evolution of a Pattern Matching Library for C++ ( by Yuriy Solodkyy )</a:t>
            </a:r>
            <a:endParaRPr lang="en-US" dirty="0"/>
          </a:p>
        </p:txBody>
      </p:sp>
      <p:sp>
        <p:nvSpPr>
          <p:cNvPr id="5" name="Slide Number Placeholder 4"/>
          <p:cNvSpPr>
            <a:spLocks noGrp="1"/>
          </p:cNvSpPr>
          <p:nvPr>
            <p:ph type="sldNum" sz="quarter" idx="11"/>
          </p:nvPr>
        </p:nvSpPr>
        <p:spPr/>
        <p:txBody>
          <a:bodyPr/>
          <a:lstStyle/>
          <a:p>
            <a:fld id="{00358AC1-3A5C-442E-9149-667E9EBBB9D2}" type="slidenum">
              <a:rPr lang="en-US" smtClean="0"/>
              <a:t>44</a:t>
            </a:fld>
            <a:endParaRPr lang="en-US" dirty="0"/>
          </a:p>
        </p:txBody>
      </p:sp>
    </p:spTree>
    <p:extLst>
      <p:ext uri="{BB962C8B-B14F-4D97-AF65-F5344CB8AC3E}">
        <p14:creationId xmlns:p14="http://schemas.microsoft.com/office/powerpoint/2010/main" val="34028261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Visitor design pattern was an attempt to combine the benefits of both worlds and it certainly had few advantages:</a:t>
            </a:r>
          </a:p>
          <a:p>
            <a:endParaRPr lang="en-US" dirty="0" smtClean="0"/>
          </a:p>
          <a:p>
            <a:pPr marL="181225" indent="-181225">
              <a:buFont typeface="Arial" pitchFamily="34" charset="0"/>
              <a:buChar char="•"/>
            </a:pPr>
            <a:r>
              <a:rPr lang="en-US" baseline="0" dirty="0" smtClean="0"/>
              <a:t>a solution to extensibility of functions</a:t>
            </a:r>
          </a:p>
          <a:p>
            <a:pPr marL="181225" indent="-181225">
              <a:buFont typeface="Arial" pitchFamily="34" charset="0"/>
              <a:buChar char="•"/>
            </a:pPr>
            <a:r>
              <a:rPr lang="en-US" baseline="0" dirty="0" smtClean="0"/>
              <a:t>an overhead of only 2 virtual function calls</a:t>
            </a:r>
          </a:p>
          <a:p>
            <a:pPr marL="181225" indent="-181225">
              <a:buFont typeface="Arial" pitchFamily="34" charset="0"/>
              <a:buChar char="•"/>
            </a:pPr>
            <a:r>
              <a:rPr lang="en-US" baseline="0" dirty="0" smtClean="0"/>
              <a:t>and being a library solution</a:t>
            </a:r>
          </a:p>
          <a:p>
            <a:endParaRPr lang="en-US" baseline="0" dirty="0" smtClean="0"/>
          </a:p>
          <a:p>
            <a:r>
              <a:rPr lang="en-US" baseline="0" dirty="0" smtClean="0"/>
              <a:t>Unfortunately it is intrusive (because we have to inject some virtual functions), specific to class hierarchy, introduces control inversion and, most importantly, hinders extensibility of classes by fixing the set of variants. You can see on the right that it requires a lot of boilerplate code to be written and is surprisingly hard to teach to students.</a:t>
            </a:r>
          </a:p>
          <a:p>
            <a:endParaRPr lang="en-US" baseline="0" dirty="0" smtClean="0"/>
          </a:p>
          <a:p>
            <a:pPr defTabSz="966529">
              <a:defRPr/>
            </a:pPr>
            <a:r>
              <a:rPr lang="en-US" dirty="0" smtClean="0"/>
              <a:t>This demonstrates the amount of code that has</a:t>
            </a:r>
            <a:r>
              <a:rPr lang="en-US" baseline="0" dirty="0" smtClean="0"/>
              <a:t> to be written to implement eval function with the help of visitor design pattern.</a:t>
            </a:r>
            <a:endParaRPr lang="en-US" dirty="0"/>
          </a:p>
        </p:txBody>
      </p:sp>
      <p:sp>
        <p:nvSpPr>
          <p:cNvPr id="4" name="Slide Number Placeholder 3"/>
          <p:cNvSpPr>
            <a:spLocks noGrp="1"/>
          </p:cNvSpPr>
          <p:nvPr>
            <p:ph type="sldNum" sz="quarter" idx="10"/>
          </p:nvPr>
        </p:nvSpPr>
        <p:spPr/>
        <p:txBody>
          <a:bodyPr/>
          <a:lstStyle/>
          <a:p>
            <a:fld id="{B0ADDF18-AD22-45D9-A575-3F45A7E85167}" type="slidenum">
              <a:rPr lang="en-US" smtClean="0"/>
              <a:pPr/>
              <a:t>45</a:t>
            </a:fld>
            <a:endParaRPr lang="en-US" dirty="0"/>
          </a:p>
        </p:txBody>
      </p:sp>
    </p:spTree>
    <p:extLst>
      <p:ext uri="{BB962C8B-B14F-4D97-AF65-F5344CB8AC3E}">
        <p14:creationId xmlns:p14="http://schemas.microsoft.com/office/powerpoint/2010/main" val="4378858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design of ML2000 people</a:t>
            </a:r>
            <a:r>
              <a:rPr lang="en-US" baseline="0" dirty="0" smtClean="0"/>
              <a:t> suggested that pattern matching on </a:t>
            </a:r>
            <a:r>
              <a:rPr lang="en-US" baseline="0" dirty="0" smtClean="0"/>
              <a:t>extensible data types </a:t>
            </a:r>
            <a:r>
              <a:rPr lang="en-US" baseline="0" dirty="0" smtClean="0"/>
              <a:t>can be handled in the same way as exception handling</a:t>
            </a:r>
            <a:r>
              <a:rPr lang="en-US" baseline="0" dirty="0" smtClean="0"/>
              <a:t>. Turns out this can be modeled in C++ with what is called polymorphic exception idiom. It is still intrusive and works similarly to visitor design pattern except that there is no control inversion and visit methods become catch handlers. Unfortunately, as we will see soon this results in very poor performance. This by no mean means that exception handling is inefficient in C++, it is inefficient because we use it for common case, not for the exceptional one.</a:t>
            </a:r>
            <a:endParaRPr lang="en-US" dirty="0"/>
          </a:p>
        </p:txBody>
      </p:sp>
      <p:sp>
        <p:nvSpPr>
          <p:cNvPr id="4" name="Footer Placeholder 3"/>
          <p:cNvSpPr>
            <a:spLocks noGrp="1"/>
          </p:cNvSpPr>
          <p:nvPr>
            <p:ph type="ftr" sz="quarter" idx="10"/>
          </p:nvPr>
        </p:nvSpPr>
        <p:spPr/>
        <p:txBody>
          <a:bodyPr/>
          <a:lstStyle/>
          <a:p>
            <a:r>
              <a:rPr lang="en-US" smtClean="0"/>
              <a:t>C++Now'14: The Design &amp; Evolution of a Pattern Matching Library for C++ ( by Yuriy Solodkyy )</a:t>
            </a:r>
            <a:endParaRPr lang="en-US" dirty="0"/>
          </a:p>
        </p:txBody>
      </p:sp>
      <p:sp>
        <p:nvSpPr>
          <p:cNvPr id="5" name="Slide Number Placeholder 4"/>
          <p:cNvSpPr>
            <a:spLocks noGrp="1"/>
          </p:cNvSpPr>
          <p:nvPr>
            <p:ph type="sldNum" sz="quarter" idx="11"/>
          </p:nvPr>
        </p:nvSpPr>
        <p:spPr/>
        <p:txBody>
          <a:bodyPr/>
          <a:lstStyle/>
          <a:p>
            <a:fld id="{00358AC1-3A5C-442E-9149-667E9EBBB9D2}" type="slidenum">
              <a:rPr lang="en-US" smtClean="0"/>
              <a:t>46</a:t>
            </a:fld>
            <a:endParaRPr lang="en-US" dirty="0"/>
          </a:p>
        </p:txBody>
      </p:sp>
    </p:spTree>
    <p:extLst>
      <p:ext uri="{BB962C8B-B14F-4D97-AF65-F5344CB8AC3E}">
        <p14:creationId xmlns:p14="http://schemas.microsoft.com/office/powerpoint/2010/main" val="16946419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C++Now'14: The Design &amp; Evolution of a Pattern Matching Library for C++ ( by Yuriy Solodkyy )</a:t>
            </a:r>
            <a:endParaRPr lang="en-US" dirty="0"/>
          </a:p>
        </p:txBody>
      </p:sp>
      <p:sp>
        <p:nvSpPr>
          <p:cNvPr id="5" name="Slide Number Placeholder 4"/>
          <p:cNvSpPr>
            <a:spLocks noGrp="1"/>
          </p:cNvSpPr>
          <p:nvPr>
            <p:ph type="sldNum" sz="quarter" idx="11"/>
          </p:nvPr>
        </p:nvSpPr>
        <p:spPr/>
        <p:txBody>
          <a:bodyPr/>
          <a:lstStyle/>
          <a:p>
            <a:fld id="{00358AC1-3A5C-442E-9149-667E9EBBB9D2}" type="slidenum">
              <a:rPr lang="en-US" smtClean="0"/>
              <a:t>47</a:t>
            </a:fld>
            <a:endParaRPr lang="en-US" dirty="0"/>
          </a:p>
        </p:txBody>
      </p:sp>
    </p:spTree>
    <p:extLst>
      <p:ext uri="{BB962C8B-B14F-4D97-AF65-F5344CB8AC3E}">
        <p14:creationId xmlns:p14="http://schemas.microsoft.com/office/powerpoint/2010/main" val="21922024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Turns out the syntactic form we picked up is powerful enough</a:t>
            </a:r>
            <a:r>
              <a:rPr lang="en-US" baseline="0" dirty="0" smtClean="0"/>
              <a:t> to support all of the mentioned encodings and ways of handling them with some restrictions. Mach7 does that so that you are not limited by the choice of your encoding, however if you are going to choose an encoding, the following table will summarize for you the limitations you should be aware of.</a:t>
            </a:r>
          </a:p>
          <a:p>
            <a:endParaRPr lang="en-US" baseline="0" dirty="0" smtClean="0"/>
          </a:p>
          <a:p>
            <a:pPr marL="171450" indent="-171450">
              <a:buFont typeface="Arial" panose="020B0604020202020204" pitchFamily="34" charset="0"/>
              <a:buChar char="•"/>
            </a:pPr>
            <a:r>
              <a:rPr lang="en-US" baseline="0" dirty="0" smtClean="0"/>
              <a:t>Substitutability indicates whether the particular handling scheme is capable of handling derived classes in case clauses accepting the base class.</a:t>
            </a:r>
          </a:p>
          <a:p>
            <a:pPr marL="171450" indent="-171450">
              <a:buFont typeface="Arial" panose="020B0604020202020204" pitchFamily="34" charset="0"/>
              <a:buChar char="•"/>
            </a:pPr>
            <a:r>
              <a:rPr lang="en-US" baseline="0" dirty="0" smtClean="0"/>
              <a:t>Support of relational matching indicates whether Match statement can deal with more than one argument for that particular encoding/handling.</a:t>
            </a:r>
          </a:p>
          <a:p>
            <a:pPr marL="171450" indent="-171450">
              <a:buFont typeface="Arial" panose="020B0604020202020204" pitchFamily="34" charset="0"/>
              <a:buChar char="•"/>
            </a:pPr>
            <a:r>
              <a:rPr lang="en-US" baseline="0" dirty="0" smtClean="0"/>
              <a:t>Repeat Case indicates whether you can have 2 or more case clauses with root class being the same. Try/Catch for example wouldn’t allow same class twice, so usually for these encodings the library asks the users to use sub-clauses to make sure the root class only happens one.</a:t>
            </a:r>
          </a:p>
          <a:p>
            <a:pPr marL="171450" indent="-171450">
              <a:buFont typeface="Arial" panose="020B0604020202020204" pitchFamily="34" charset="0"/>
              <a:buChar char="•"/>
            </a:pPr>
            <a:r>
              <a:rPr lang="en-US" baseline="0" dirty="0" smtClean="0"/>
              <a:t>Multiple Inheritance indicates whether encoding/handling will be capable of dealing with multiple inheritance.</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As you can see, only the polymorphic encoding provides you all the benefits, which is why we recommend library users use it. It is also the only type-safe alternative in the table.</a:t>
            </a:r>
            <a:endParaRPr lang="en-US" dirty="0"/>
          </a:p>
        </p:txBody>
      </p:sp>
      <p:sp>
        <p:nvSpPr>
          <p:cNvPr id="4" name="Footer Placeholder 3"/>
          <p:cNvSpPr>
            <a:spLocks noGrp="1"/>
          </p:cNvSpPr>
          <p:nvPr>
            <p:ph type="ftr" sz="quarter" idx="10"/>
          </p:nvPr>
        </p:nvSpPr>
        <p:spPr/>
        <p:txBody>
          <a:bodyPr/>
          <a:lstStyle/>
          <a:p>
            <a:r>
              <a:rPr lang="en-US" smtClean="0"/>
              <a:t>C++Now'14: The Design &amp; Evolution of a Pattern Matching Library for C++ ( by Yuriy Solodkyy )</a:t>
            </a:r>
            <a:endParaRPr lang="en-US" dirty="0"/>
          </a:p>
        </p:txBody>
      </p:sp>
      <p:sp>
        <p:nvSpPr>
          <p:cNvPr id="5" name="Slide Number Placeholder 4"/>
          <p:cNvSpPr>
            <a:spLocks noGrp="1"/>
          </p:cNvSpPr>
          <p:nvPr>
            <p:ph type="sldNum" sz="quarter" idx="11"/>
          </p:nvPr>
        </p:nvSpPr>
        <p:spPr/>
        <p:txBody>
          <a:bodyPr/>
          <a:lstStyle/>
          <a:p>
            <a:fld id="{00358AC1-3A5C-442E-9149-667E9EBBB9D2}" type="slidenum">
              <a:rPr lang="en-US" smtClean="0"/>
              <a:t>48</a:t>
            </a:fld>
            <a:endParaRPr lang="en-US" dirty="0"/>
          </a:p>
        </p:txBody>
      </p:sp>
    </p:spTree>
    <p:extLst>
      <p:ext uri="{BB962C8B-B14F-4D97-AF65-F5344CB8AC3E}">
        <p14:creationId xmlns:p14="http://schemas.microsoft.com/office/powerpoint/2010/main" val="29031662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12738" y="506413"/>
            <a:ext cx="6399212" cy="4800600"/>
          </a:xfrm>
        </p:spPr>
      </p:sp>
      <p:sp>
        <p:nvSpPr>
          <p:cNvPr id="3" name="Notes Placeholder 2"/>
          <p:cNvSpPr>
            <a:spLocks noGrp="1"/>
          </p:cNvSpPr>
          <p:nvPr>
            <p:ph type="body" idx="1"/>
          </p:nvPr>
        </p:nvSpPr>
        <p:spPr/>
        <p:txBody>
          <a:bodyPr>
            <a:normAutofit lnSpcReduction="10000"/>
          </a:bodyPr>
          <a:lstStyle/>
          <a:p>
            <a:r>
              <a:rPr lang="en-US" dirty="0" smtClean="0"/>
              <a:t>There are several problems to efficient implementation of type switching in object-oriented languages.</a:t>
            </a:r>
          </a:p>
          <a:p>
            <a:endParaRPr lang="en-US" dirty="0" smtClean="0"/>
          </a:p>
          <a:p>
            <a:r>
              <a:rPr lang="en-US" dirty="0" smtClean="0"/>
              <a:t>Unlike ADT, classes are extensible and hierarchical. Extensibility</a:t>
            </a:r>
            <a:r>
              <a:rPr lang="en-US" baseline="0" dirty="0" smtClean="0"/>
              <a:t> means that the compiler can never assume the closed world as the new variants can be added later, including at run-time in the presence of dynamic linking. The fact that classes are hierarchical means that variants are not necessarily disjoint and that the solution should be able to match more specific variants against more general ones in the case clause. The general multiple inheritance of C++ complicates the matter even further. The type inclusion tests as well as the outcomes of related type casts in such scenario become dependent on the notion of sub-object and the sub-object graph induced by different kinds of multiple inheritance present in C++.</a:t>
            </a:r>
          </a:p>
          <a:p>
            <a:endParaRPr lang="en-US" baseline="0" dirty="0" smtClean="0"/>
          </a:p>
          <a:p>
            <a:r>
              <a:rPr lang="en-US" baseline="0" dirty="0" smtClean="0"/>
              <a:t>Existing approaches to type switching are either efficient or open, but not both. Efficient approaches rely on closed world assumption, which is unrealistic for modern use of C++. Open approaches rely on constant-time subtype tests combined with decision trees. Unfortunately most of the known constant-time type tests are not suitable for repeated multiple inheritance and require non-trivial computations at load time in order to keep the solution open. Independently of these, the time increases with the case number because of the underlying decision tree, which quickly surpasses the time of known workaround for even small number of case clauses.</a:t>
            </a:r>
            <a:endParaRPr lang="en-US" dirty="0"/>
          </a:p>
        </p:txBody>
      </p:sp>
      <p:sp>
        <p:nvSpPr>
          <p:cNvPr id="4" name="Slide Number Placeholder 3"/>
          <p:cNvSpPr>
            <a:spLocks noGrp="1"/>
          </p:cNvSpPr>
          <p:nvPr>
            <p:ph type="sldNum" sz="quarter" idx="10"/>
          </p:nvPr>
        </p:nvSpPr>
        <p:spPr/>
        <p:txBody>
          <a:bodyPr/>
          <a:lstStyle/>
          <a:p>
            <a:fld id="{B0ADDF18-AD22-45D9-A575-3F45A7E85167}" type="slidenum">
              <a:rPr lang="en-US" smtClean="0"/>
              <a:pPr/>
              <a:t>49</a:t>
            </a:fld>
            <a:endParaRPr lang="en-US" dirty="0"/>
          </a:p>
        </p:txBody>
      </p:sp>
      <p:sp>
        <p:nvSpPr>
          <p:cNvPr id="5" name="Date Placeholder 4"/>
          <p:cNvSpPr>
            <a:spLocks noGrp="1"/>
          </p:cNvSpPr>
          <p:nvPr>
            <p:ph type="dt" idx="11"/>
          </p:nvPr>
        </p:nvSpPr>
        <p:spPr/>
        <p:txBody>
          <a:bodyPr/>
          <a:lstStyle/>
          <a:p>
            <a:r>
              <a:rPr lang="en-US" smtClean="0"/>
              <a:t>Wednesday, May 22, 2013</a:t>
            </a:r>
            <a:endParaRPr lang="en-US" dirty="0"/>
          </a:p>
        </p:txBody>
      </p:sp>
      <p:sp>
        <p:nvSpPr>
          <p:cNvPr id="6" name="Footer Placeholder 5"/>
          <p:cNvSpPr>
            <a:spLocks noGrp="1"/>
          </p:cNvSpPr>
          <p:nvPr>
            <p:ph type="ftr" sz="quarter" idx="12"/>
          </p:nvPr>
        </p:nvSpPr>
        <p:spPr/>
        <p:txBody>
          <a:bodyPr/>
          <a:lstStyle/>
          <a:p>
            <a:r>
              <a:rPr lang="en-US" smtClean="0"/>
              <a:t>C++Now'14: The Design &amp; Evolution of a Pattern Matching Library for C++ ( by Yuriy Solodkyy )</a:t>
            </a:r>
            <a:endParaRPr lang="en-US" dirty="0"/>
          </a:p>
        </p:txBody>
      </p:sp>
    </p:spTree>
    <p:extLst>
      <p:ext uri="{BB962C8B-B14F-4D97-AF65-F5344CB8AC3E}">
        <p14:creationId xmlns:p14="http://schemas.microsoft.com/office/powerpoint/2010/main" val="1213455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It is important to distinguish pattern matching, which is a</a:t>
            </a:r>
            <a:r>
              <a:rPr lang="en-US" baseline="0" dirty="0" smtClean="0"/>
              <a:t> programming languages term from pattern recognition, which is a machine learning term. This slide came to life after my interview with one very large company, which does a lot of both. I don’t know whether their software that parses CVs uses matching or recognition, but whatever it is it confuses the two. I was set up 5 times for interviews with Machine Learning teams even after I explicitly mentioned to them I have zero background in machine learning. I could not figure out what was going on for a while since I only knew the Ukrainian term for Pattern Recognition and it didn’t immediately occur to me that the word used for Pattern there is the same as the word used for pattern matching.</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baseline="0" dirty="0" smtClean="0"/>
              <a:t>In pattern matching the patterns are given (pre-existing) and we are dealing with generation of the most efficient decision procedure. Pattern matching is about analysis. In machine learning we are given data, possibly categorized) and we are concerned about finding the best description that will assign categories. The resulting procedure can be approximate and we are more concerned about precision of it. Machine learning is thus about synthesis of the most precise decision procedure from data.</a:t>
            </a:r>
            <a:endParaRPr lang="en-US" dirty="0" smtClean="0"/>
          </a:p>
          <a:p>
            <a:endParaRPr lang="en-US" dirty="0"/>
          </a:p>
        </p:txBody>
      </p:sp>
      <p:sp>
        <p:nvSpPr>
          <p:cNvPr id="4" name="Footer Placeholder 3"/>
          <p:cNvSpPr>
            <a:spLocks noGrp="1"/>
          </p:cNvSpPr>
          <p:nvPr>
            <p:ph type="ftr" sz="quarter" idx="10"/>
          </p:nvPr>
        </p:nvSpPr>
        <p:spPr/>
        <p:txBody>
          <a:bodyPr/>
          <a:lstStyle/>
          <a:p>
            <a:r>
              <a:rPr lang="en-US" smtClean="0"/>
              <a:t>C++Now'14: The Design &amp; Evolution of a Pattern Matching Library for C++ ( by Yuriy Solodkyy )</a:t>
            </a:r>
            <a:endParaRPr lang="en-US" dirty="0"/>
          </a:p>
        </p:txBody>
      </p:sp>
      <p:sp>
        <p:nvSpPr>
          <p:cNvPr id="5" name="Slide Number Placeholder 4"/>
          <p:cNvSpPr>
            <a:spLocks noGrp="1"/>
          </p:cNvSpPr>
          <p:nvPr>
            <p:ph type="sldNum" sz="quarter" idx="11"/>
          </p:nvPr>
        </p:nvSpPr>
        <p:spPr/>
        <p:txBody>
          <a:bodyPr/>
          <a:lstStyle/>
          <a:p>
            <a:fld id="{00358AC1-3A5C-442E-9149-667E9EBBB9D2}" type="slidenum">
              <a:rPr lang="en-US" smtClean="0"/>
              <a:t>5</a:t>
            </a:fld>
            <a:endParaRPr lang="en-US" dirty="0"/>
          </a:p>
        </p:txBody>
      </p:sp>
    </p:spTree>
    <p:extLst>
      <p:ext uri="{BB962C8B-B14F-4D97-AF65-F5344CB8AC3E}">
        <p14:creationId xmlns:p14="http://schemas.microsoft.com/office/powerpoint/2010/main" val="19241949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12738" y="506413"/>
            <a:ext cx="6399212" cy="4800600"/>
          </a:xfrm>
        </p:spPr>
      </p:sp>
      <p:sp>
        <p:nvSpPr>
          <p:cNvPr id="3" name="Notes Placeholder 2"/>
          <p:cNvSpPr>
            <a:spLocks noGrp="1"/>
          </p:cNvSpPr>
          <p:nvPr>
            <p:ph type="body" idx="1"/>
          </p:nvPr>
        </p:nvSpPr>
        <p:spPr/>
        <p:txBody>
          <a:bodyPr/>
          <a:lstStyle/>
          <a:p>
            <a:r>
              <a:rPr lang="en-US" dirty="0" smtClean="0"/>
              <a:t>Instead of starting with a known efficient solution and trying to make it open,</a:t>
            </a:r>
            <a:r>
              <a:rPr lang="en-US" baseline="0" dirty="0" smtClean="0"/>
              <a:t> we start with a known open solution and try to make it efficient. The cascading-if at the bottom implements the first-fit semantics of the type switch on the top in truly open fashion. This happens because the implementation of dynamic_cast operator is open to class extensions.</a:t>
            </a:r>
          </a:p>
          <a:p>
            <a:endParaRPr lang="en-US" baseline="0" dirty="0" smtClean="0"/>
          </a:p>
          <a:p>
            <a:r>
              <a:rPr lang="en-US" baseline="0" dirty="0" smtClean="0"/>
              <a:t>Unfortunately the solution takes thousands of cycles for large case clauses, even when optimized with a decision tree, which is disproportionately larger than only 20 cycles used by the visitor design pattern. This happens because on one side we repetitively check the same dynamic type, while on the other – we do not learn anything from it.</a:t>
            </a:r>
            <a:endParaRPr lang="en-US" dirty="0"/>
          </a:p>
        </p:txBody>
      </p:sp>
      <p:sp>
        <p:nvSpPr>
          <p:cNvPr id="4" name="Slide Number Placeholder 3"/>
          <p:cNvSpPr>
            <a:spLocks noGrp="1"/>
          </p:cNvSpPr>
          <p:nvPr>
            <p:ph type="sldNum" sz="quarter" idx="10"/>
          </p:nvPr>
        </p:nvSpPr>
        <p:spPr/>
        <p:txBody>
          <a:bodyPr/>
          <a:lstStyle/>
          <a:p>
            <a:fld id="{B0ADDF18-AD22-45D9-A575-3F45A7E85167}" type="slidenum">
              <a:rPr lang="en-US" smtClean="0">
                <a:solidFill>
                  <a:prstClr val="black"/>
                </a:solidFill>
              </a:rPr>
              <a:pPr/>
              <a:t>50</a:t>
            </a:fld>
            <a:endParaRPr lang="en-US" dirty="0">
              <a:solidFill>
                <a:prstClr val="black"/>
              </a:solidFill>
            </a:endParaRPr>
          </a:p>
        </p:txBody>
      </p:sp>
      <p:sp>
        <p:nvSpPr>
          <p:cNvPr id="5" name="Date Placeholder 4"/>
          <p:cNvSpPr>
            <a:spLocks noGrp="1"/>
          </p:cNvSpPr>
          <p:nvPr>
            <p:ph type="dt" idx="11"/>
          </p:nvPr>
        </p:nvSpPr>
        <p:spPr/>
        <p:txBody>
          <a:bodyPr/>
          <a:lstStyle/>
          <a:p>
            <a:r>
              <a:rPr lang="en-US" smtClean="0">
                <a:solidFill>
                  <a:prstClr val="black"/>
                </a:solidFill>
              </a:rPr>
              <a:t>Wednesday, May 22, 2013</a:t>
            </a:r>
            <a:endParaRPr lang="en-US" dirty="0">
              <a:solidFill>
                <a:prstClr val="black"/>
              </a:solidFill>
            </a:endParaRPr>
          </a:p>
        </p:txBody>
      </p:sp>
      <p:sp>
        <p:nvSpPr>
          <p:cNvPr id="6" name="Footer Placeholder 5"/>
          <p:cNvSpPr>
            <a:spLocks noGrp="1"/>
          </p:cNvSpPr>
          <p:nvPr>
            <p:ph type="ftr" sz="quarter" idx="12"/>
          </p:nvPr>
        </p:nvSpPr>
        <p:spPr/>
        <p:txBody>
          <a:bodyPr/>
          <a:lstStyle/>
          <a:p>
            <a:r>
              <a:rPr lang="en-US" smtClean="0">
                <a:solidFill>
                  <a:prstClr val="black"/>
                </a:solidFill>
              </a:rPr>
              <a:t>C++Now'14: The Design &amp; Evolution of a Pattern Matching Library for C++ ( by Yuriy Solodkyy )</a:t>
            </a:r>
            <a:endParaRPr lang="en-US" dirty="0">
              <a:solidFill>
                <a:prstClr val="black"/>
              </a:solidFill>
            </a:endParaRPr>
          </a:p>
        </p:txBody>
      </p:sp>
    </p:spTree>
    <p:extLst>
      <p:ext uri="{BB962C8B-B14F-4D97-AF65-F5344CB8AC3E}">
        <p14:creationId xmlns:p14="http://schemas.microsoft.com/office/powerpoint/2010/main" val="7277009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12738" y="506413"/>
            <a:ext cx="6399212" cy="4800600"/>
          </a:xfrm>
        </p:spPr>
      </p:sp>
      <p:sp>
        <p:nvSpPr>
          <p:cNvPr id="3" name="Notes Placeholder 2"/>
          <p:cNvSpPr>
            <a:spLocks noGrp="1"/>
          </p:cNvSpPr>
          <p:nvPr>
            <p:ph type="body" idx="1"/>
          </p:nvPr>
        </p:nvSpPr>
        <p:spPr/>
        <p:txBody>
          <a:bodyPr>
            <a:normAutofit/>
          </a:bodyPr>
          <a:lstStyle/>
          <a:p>
            <a:r>
              <a:rPr lang="en-US" baseline="0" dirty="0" smtClean="0"/>
              <a:t>Efficient approaches that rely on closed world assumption typically implement the switch with jump table over small consecutive integers as demonstrated in chart with “C Switch on integers”. </a:t>
            </a:r>
          </a:p>
          <a:p>
            <a:endParaRPr lang="en-US" baseline="0" dirty="0" smtClean="0"/>
          </a:p>
          <a:p>
            <a:r>
              <a:rPr lang="en-US" baseline="0" dirty="0" smtClean="0"/>
              <a:t>Open approaches rely on constant-time subtype tests combined with decision trees, as demonstrated in chart with “Fast Dynamic Cast”, “Cohen’s Algorithm” and “Binary Matrix”. Unfortunately most of the known constant-time type tests are not suitable for repeated multiple inheritance and require non-trivial computations at load time in order to keep the solution open. Independently of these, for Match statements with many case clauses the time to uncover the type is not constant and increases with the case number because of the underlying decision tree. It quickly surpasses the time of known workarounds for even small number of case clauses.</a:t>
            </a:r>
          </a:p>
          <a:p>
            <a:endParaRPr lang="en-US" baseline="0" dirty="0" smtClean="0"/>
          </a:p>
          <a:p>
            <a:r>
              <a:rPr lang="en-US" baseline="0" dirty="0" smtClean="0"/>
              <a:t>Our solution provides amortized constant time discovery that is faster than visitor’s constant time discovery.</a:t>
            </a:r>
            <a:endParaRPr lang="en-US" dirty="0"/>
          </a:p>
        </p:txBody>
      </p:sp>
      <p:sp>
        <p:nvSpPr>
          <p:cNvPr id="4" name="Slide Number Placeholder 3"/>
          <p:cNvSpPr>
            <a:spLocks noGrp="1"/>
          </p:cNvSpPr>
          <p:nvPr>
            <p:ph type="sldNum" sz="quarter" idx="10"/>
          </p:nvPr>
        </p:nvSpPr>
        <p:spPr/>
        <p:txBody>
          <a:bodyPr/>
          <a:lstStyle/>
          <a:p>
            <a:fld id="{B0ADDF18-AD22-45D9-A575-3F45A7E85167}" type="slidenum">
              <a:rPr lang="en-US" smtClean="0"/>
              <a:pPr/>
              <a:t>51</a:t>
            </a:fld>
            <a:endParaRPr lang="en-US" dirty="0"/>
          </a:p>
        </p:txBody>
      </p:sp>
      <p:sp>
        <p:nvSpPr>
          <p:cNvPr id="5" name="Date Placeholder 4"/>
          <p:cNvSpPr>
            <a:spLocks noGrp="1"/>
          </p:cNvSpPr>
          <p:nvPr>
            <p:ph type="dt" idx="11"/>
          </p:nvPr>
        </p:nvSpPr>
        <p:spPr/>
        <p:txBody>
          <a:bodyPr/>
          <a:lstStyle/>
          <a:p>
            <a:r>
              <a:rPr lang="en-US" smtClean="0"/>
              <a:t>Wednesday, May 22, 2013</a:t>
            </a:r>
            <a:endParaRPr lang="en-US" dirty="0"/>
          </a:p>
        </p:txBody>
      </p:sp>
      <p:sp>
        <p:nvSpPr>
          <p:cNvPr id="6" name="Footer Placeholder 5"/>
          <p:cNvSpPr>
            <a:spLocks noGrp="1"/>
          </p:cNvSpPr>
          <p:nvPr>
            <p:ph type="ftr" sz="quarter" idx="12"/>
          </p:nvPr>
        </p:nvSpPr>
        <p:spPr/>
        <p:txBody>
          <a:bodyPr/>
          <a:lstStyle/>
          <a:p>
            <a:r>
              <a:rPr lang="en-US" smtClean="0"/>
              <a:t>C++Now'14: The Design &amp; Evolution of a Pattern Matching Library for C++ ( by Yuriy Solodkyy )</a:t>
            </a:r>
            <a:endParaRPr lang="en-US" dirty="0"/>
          </a:p>
        </p:txBody>
      </p:sp>
    </p:spTree>
    <p:extLst>
      <p:ext uri="{BB962C8B-B14F-4D97-AF65-F5344CB8AC3E}">
        <p14:creationId xmlns:p14="http://schemas.microsoft.com/office/powerpoint/2010/main" val="34366168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12738" y="506413"/>
            <a:ext cx="6399212" cy="4800600"/>
          </a:xfrm>
        </p:spPr>
      </p:sp>
      <p:sp>
        <p:nvSpPr>
          <p:cNvPr id="3" name="Notes Placeholder 2"/>
          <p:cNvSpPr>
            <a:spLocks noGrp="1"/>
          </p:cNvSpPr>
          <p:nvPr>
            <p:ph type="body" idx="1"/>
          </p:nvPr>
        </p:nvSpPr>
        <p:spPr/>
        <p:txBody>
          <a:bodyPr/>
          <a:lstStyle/>
          <a:p>
            <a:r>
              <a:rPr lang="en-US" dirty="0" smtClean="0"/>
              <a:t>The solution we offer relies on the following key points:</a:t>
            </a:r>
          </a:p>
          <a:p>
            <a:endParaRPr lang="en-US" dirty="0" smtClean="0"/>
          </a:p>
          <a:p>
            <a:pPr marL="174683" indent="-174683">
              <a:buFont typeface="Arial" pitchFamily="34" charset="0"/>
              <a:buChar char="•"/>
            </a:pPr>
            <a:r>
              <a:rPr lang="en-US" dirty="0" smtClean="0"/>
              <a:t>A mechanism for mapping values to executions paths</a:t>
            </a:r>
          </a:p>
          <a:p>
            <a:pPr marL="174683" indent="-174683">
              <a:buFont typeface="Arial" pitchFamily="34" charset="0"/>
              <a:buChar char="•"/>
            </a:pPr>
            <a:r>
              <a:rPr lang="en-US" dirty="0" smtClean="0"/>
              <a:t>A property of the C++ object model that lets us distinguish particular sub-objects within an object</a:t>
            </a:r>
          </a:p>
          <a:p>
            <a:pPr marL="174683" indent="-174683">
              <a:buFont typeface="Arial" pitchFamily="34" charset="0"/>
              <a:buChar char="•"/>
            </a:pPr>
            <a:r>
              <a:rPr lang="en-US" dirty="0" smtClean="0"/>
              <a:t>Non random structure of the v-table pointers</a:t>
            </a:r>
            <a:r>
              <a:rPr lang="en-US" baseline="0" dirty="0" smtClean="0"/>
              <a:t> that helps us make the solution efficient</a:t>
            </a:r>
            <a:endParaRPr lang="en-US" dirty="0"/>
          </a:p>
        </p:txBody>
      </p:sp>
      <p:sp>
        <p:nvSpPr>
          <p:cNvPr id="4" name="Slide Number Placeholder 3"/>
          <p:cNvSpPr>
            <a:spLocks noGrp="1"/>
          </p:cNvSpPr>
          <p:nvPr>
            <p:ph type="sldNum" sz="quarter" idx="10"/>
          </p:nvPr>
        </p:nvSpPr>
        <p:spPr/>
        <p:txBody>
          <a:bodyPr/>
          <a:lstStyle/>
          <a:p>
            <a:fld id="{B0ADDF18-AD22-45D9-A575-3F45A7E85167}" type="slidenum">
              <a:rPr lang="en-US" smtClean="0"/>
              <a:pPr/>
              <a:t>52</a:t>
            </a:fld>
            <a:endParaRPr lang="en-US" dirty="0"/>
          </a:p>
        </p:txBody>
      </p:sp>
      <p:sp>
        <p:nvSpPr>
          <p:cNvPr id="5" name="Date Placeholder 4"/>
          <p:cNvSpPr>
            <a:spLocks noGrp="1"/>
          </p:cNvSpPr>
          <p:nvPr>
            <p:ph type="dt" idx="11"/>
          </p:nvPr>
        </p:nvSpPr>
        <p:spPr/>
        <p:txBody>
          <a:bodyPr/>
          <a:lstStyle/>
          <a:p>
            <a:r>
              <a:rPr lang="en-US" smtClean="0"/>
              <a:t>Wednesday, May 22, 2013</a:t>
            </a:r>
            <a:endParaRPr lang="en-US" dirty="0"/>
          </a:p>
        </p:txBody>
      </p:sp>
      <p:sp>
        <p:nvSpPr>
          <p:cNvPr id="6" name="Footer Placeholder 5"/>
          <p:cNvSpPr>
            <a:spLocks noGrp="1"/>
          </p:cNvSpPr>
          <p:nvPr>
            <p:ph type="ftr" sz="quarter" idx="12"/>
          </p:nvPr>
        </p:nvSpPr>
        <p:spPr/>
        <p:txBody>
          <a:bodyPr/>
          <a:lstStyle/>
          <a:p>
            <a:r>
              <a:rPr lang="en-US" smtClean="0"/>
              <a:t>C++Now'14: The Design &amp; Evolution of a Pattern Matching Library for C++ ( by Yuriy Solodkyy )</a:t>
            </a:r>
            <a:endParaRPr lang="en-US" dirty="0"/>
          </a:p>
        </p:txBody>
      </p:sp>
    </p:spTree>
    <p:extLst>
      <p:ext uri="{BB962C8B-B14F-4D97-AF65-F5344CB8AC3E}">
        <p14:creationId xmlns:p14="http://schemas.microsoft.com/office/powerpoint/2010/main" val="543354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12738" y="506413"/>
            <a:ext cx="6399212" cy="4800600"/>
          </a:xfrm>
        </p:spPr>
      </p:sp>
      <p:sp>
        <p:nvSpPr>
          <p:cNvPr id="3" name="Notes Placeholder 2"/>
          <p:cNvSpPr>
            <a:spLocks noGrp="1"/>
          </p:cNvSpPr>
          <p:nvPr>
            <p:ph type="body" idx="1"/>
          </p:nvPr>
        </p:nvSpPr>
        <p:spPr/>
        <p:txBody>
          <a:bodyPr>
            <a:normAutofit fontScale="92500"/>
          </a:bodyPr>
          <a:lstStyle/>
          <a:p>
            <a:r>
              <a:rPr lang="en-US" dirty="0" smtClean="0"/>
              <a:t>To</a:t>
            </a:r>
            <a:r>
              <a:rPr lang="en-US" baseline="0" dirty="0" smtClean="0"/>
              <a:t> be able to use memoization device for our purposes we need to be able to identify not only the dynamic type of an object, but also a sub-object within it, since an object may have several different sub-objects of the same static type. The following diagram shows a typical layout of object of type D under repeated multiple inheritance, which is a recursive composition of layouts of its base classes as well as its own members. While C++ does not require to use any particular technique to implement virtual functions, most of the compilers use virtual tables and embed a v-table pointer at a known offset into every class with virtual functions. Let us look at what those pointers are pointing to in what is called a “Common Vendor ABI”.</a:t>
            </a:r>
          </a:p>
          <a:p>
            <a:endParaRPr lang="en-US" baseline="0" dirty="0" smtClean="0"/>
          </a:p>
          <a:p>
            <a:r>
              <a:rPr lang="en-US" dirty="0" smtClean="0"/>
              <a:t>At positive offsets from the v-table pointer we have function</a:t>
            </a:r>
            <a:r>
              <a:rPr lang="en-US" baseline="0" dirty="0" smtClean="0"/>
              <a:t> pointers implementing virtual functions. At negative offsets we have a pointer to RTTI, offset to top of the object, offsets to virtual base classes etc. Since the content of a v-table is read-only, the compiler may unify parts of the table when they are the same. This is a common optimization technique when the use of RTTI is disabled. We can see now that the same v-table is reused by several different classes and sub-objects of the same class.</a:t>
            </a:r>
          </a:p>
          <a:p>
            <a:endParaRPr lang="en-US" baseline="0" dirty="0" smtClean="0"/>
          </a:p>
          <a:p>
            <a:r>
              <a:rPr lang="en-US" baseline="0" dirty="0" smtClean="0"/>
              <a:t>Nevertheless, we show in the paper that under the requirements of a common vendor ABI and in the presence of RTTI the v-table pointers are guaranteed to be unique for sub-objects of the same static type. </a:t>
            </a:r>
            <a:r>
              <a:rPr lang="en-US" dirty="0" smtClean="0"/>
              <a:t>This is easy to see from the picture because objects of different dynamic types will have to have different RTTI pointers in their v-tables, while different sub-objects of the same object will have different offset to top.</a:t>
            </a:r>
            <a:endParaRPr lang="en-US" dirty="0"/>
          </a:p>
        </p:txBody>
      </p:sp>
      <p:sp>
        <p:nvSpPr>
          <p:cNvPr id="4" name="Slide Number Placeholder 3"/>
          <p:cNvSpPr>
            <a:spLocks noGrp="1"/>
          </p:cNvSpPr>
          <p:nvPr>
            <p:ph type="sldNum" sz="quarter" idx="10"/>
          </p:nvPr>
        </p:nvSpPr>
        <p:spPr/>
        <p:txBody>
          <a:bodyPr/>
          <a:lstStyle/>
          <a:p>
            <a:fld id="{B0ADDF18-AD22-45D9-A575-3F45A7E85167}" type="slidenum">
              <a:rPr lang="en-US" smtClean="0"/>
              <a:pPr/>
              <a:t>53</a:t>
            </a:fld>
            <a:endParaRPr lang="en-US" dirty="0"/>
          </a:p>
        </p:txBody>
      </p:sp>
      <p:sp>
        <p:nvSpPr>
          <p:cNvPr id="5" name="Date Placeholder 4"/>
          <p:cNvSpPr>
            <a:spLocks noGrp="1"/>
          </p:cNvSpPr>
          <p:nvPr>
            <p:ph type="dt" idx="11"/>
          </p:nvPr>
        </p:nvSpPr>
        <p:spPr/>
        <p:txBody>
          <a:bodyPr/>
          <a:lstStyle/>
          <a:p>
            <a:r>
              <a:rPr lang="en-US" smtClean="0"/>
              <a:t>Wednesday, May 22, 2013</a:t>
            </a:r>
            <a:endParaRPr lang="en-US" dirty="0"/>
          </a:p>
        </p:txBody>
      </p:sp>
      <p:sp>
        <p:nvSpPr>
          <p:cNvPr id="6" name="Footer Placeholder 5"/>
          <p:cNvSpPr>
            <a:spLocks noGrp="1"/>
          </p:cNvSpPr>
          <p:nvPr>
            <p:ph type="ftr" sz="quarter" idx="12"/>
          </p:nvPr>
        </p:nvSpPr>
        <p:spPr/>
        <p:txBody>
          <a:bodyPr/>
          <a:lstStyle/>
          <a:p>
            <a:r>
              <a:rPr lang="en-US" smtClean="0"/>
              <a:t>C++Now'14: The Design &amp; Evolution of a Pattern Matching Library for C++ ( by Yuriy Solodkyy )</a:t>
            </a:r>
            <a:endParaRPr lang="en-US" dirty="0"/>
          </a:p>
        </p:txBody>
      </p:sp>
    </p:spTree>
    <p:extLst>
      <p:ext uri="{BB962C8B-B14F-4D97-AF65-F5344CB8AC3E}">
        <p14:creationId xmlns:p14="http://schemas.microsoft.com/office/powerpoint/2010/main" val="10291337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use uniqueness of vtbl-pointers in combination with memoization device to implement type switch.</a:t>
            </a:r>
            <a:r>
              <a:rPr lang="en-US" u="none" dirty="0" smtClean="0"/>
              <a:t> </a:t>
            </a:r>
            <a:r>
              <a:rPr lang="en-US" dirty="0" smtClean="0"/>
              <a:t>Note:</a:t>
            </a:r>
          </a:p>
          <a:p>
            <a:endParaRPr lang="en-US" dirty="0" smtClean="0"/>
          </a:p>
          <a:p>
            <a:pPr marL="174683" indent="-174683">
              <a:buFont typeface="Arial" pitchFamily="34" charset="0"/>
              <a:buChar char="•"/>
            </a:pPr>
            <a:r>
              <a:rPr lang="en-US" dirty="0" smtClean="0"/>
              <a:t>All</a:t>
            </a:r>
            <a:r>
              <a:rPr lang="en-US" baseline="0" dirty="0" smtClean="0"/>
              <a:t> objects coming through a given Match statement have the same static type</a:t>
            </a:r>
          </a:p>
          <a:p>
            <a:pPr marL="174683" indent="-174683">
              <a:buFont typeface="Arial" pitchFamily="34" charset="0"/>
              <a:buChar char="•"/>
            </a:pPr>
            <a:r>
              <a:rPr lang="en-US" baseline="0" dirty="0" smtClean="0"/>
              <a:t>We rely on dynamic_cast to perform casts and C++ requires presence of RTTI when dynamic_cast is used.</a:t>
            </a:r>
          </a:p>
          <a:p>
            <a:pPr marL="174683" indent="-174683">
              <a:buFont typeface="Arial" pitchFamily="34" charset="0"/>
              <a:buChar char="•"/>
            </a:pPr>
            <a:r>
              <a:rPr lang="en-US" baseline="0" dirty="0" smtClean="0"/>
              <a:t>vtbl-pointers thus uniquely identify source sub-objects and target sub-objects</a:t>
            </a:r>
          </a:p>
          <a:p>
            <a:pPr marL="174683" indent="-174683">
              <a:buFont typeface="Arial" pitchFamily="34" charset="0"/>
              <a:buChar char="•"/>
            </a:pPr>
            <a:endParaRPr lang="en-US" baseline="0" dirty="0" smtClean="0"/>
          </a:p>
          <a:p>
            <a:pPr defTabSz="914266">
              <a:defRPr/>
            </a:pPr>
            <a:r>
              <a:rPr lang="en-US" baseline="0" dirty="0" smtClean="0"/>
              <a:t>We use sub-objects as an equivalence class that does not change the outcome of dynamic_cast and map them to a pair of offset between the source and target sub-objects and the jump target. </a:t>
            </a:r>
            <a:r>
              <a:rPr lang="en-US" dirty="0" smtClean="0"/>
              <a:t>We use vtbl-pointers to uniquely identify sub-objects in our implementation.</a:t>
            </a:r>
            <a:endParaRPr lang="en-US" baseline="0" dirty="0" smtClean="0"/>
          </a:p>
          <a:p>
            <a:endParaRPr lang="en-US" dirty="0" smtClean="0"/>
          </a:p>
          <a:p>
            <a:r>
              <a:rPr lang="en-US" dirty="0" smtClean="0"/>
              <a:t>On first entry (sequential execution of cascading if)</a:t>
            </a:r>
            <a:r>
              <a:rPr lang="en-US" baseline="0" dirty="0" smtClean="0"/>
              <a:t> we memoize offset and jump target</a:t>
            </a:r>
          </a:p>
          <a:p>
            <a:endParaRPr lang="en-US" baseline="0" dirty="0" smtClean="0"/>
          </a:p>
          <a:p>
            <a:r>
              <a:rPr lang="en-US" baseline="0" dirty="0" smtClean="0"/>
              <a:t>On subsequent runs we simply jump directly to memoized target and adjust this-pointer with memoized offset</a:t>
            </a:r>
            <a:endParaRPr lang="en-US" dirty="0"/>
          </a:p>
        </p:txBody>
      </p:sp>
      <p:sp>
        <p:nvSpPr>
          <p:cNvPr id="4" name="Slide Number Placeholder 3"/>
          <p:cNvSpPr>
            <a:spLocks noGrp="1"/>
          </p:cNvSpPr>
          <p:nvPr>
            <p:ph type="sldNum" sz="quarter" idx="10"/>
          </p:nvPr>
        </p:nvSpPr>
        <p:spPr/>
        <p:txBody>
          <a:bodyPr/>
          <a:lstStyle/>
          <a:p>
            <a:fld id="{B0ADDF18-AD22-45D9-A575-3F45A7E85167}" type="slidenum">
              <a:rPr lang="en-US" smtClean="0"/>
              <a:pPr/>
              <a:t>54</a:t>
            </a:fld>
            <a:endParaRPr lang="en-US" dirty="0"/>
          </a:p>
        </p:txBody>
      </p:sp>
    </p:spTree>
    <p:extLst>
      <p:ext uri="{BB962C8B-B14F-4D97-AF65-F5344CB8AC3E}">
        <p14:creationId xmlns:p14="http://schemas.microsoft.com/office/powerpoint/2010/main" val="37934643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intermediate solution works, but as is it</a:t>
            </a:r>
            <a:r>
              <a:rPr lang="en-US" baseline="0" dirty="0" smtClean="0"/>
              <a:t> is still about 50% slower than visitors. We use the structure of v-table pointers to narrow the gap.</a:t>
            </a:r>
          </a:p>
          <a:p>
            <a:endParaRPr lang="en-US" baseline="0" dirty="0" smtClean="0"/>
          </a:p>
          <a:p>
            <a:r>
              <a:rPr lang="en-US" baseline="0" dirty="0" smtClean="0"/>
              <a:t>We look at a set of v-table pointers that come through a given Match-statement and identify the bits they are different in. The idea is to use a cache of 2</a:t>
            </a:r>
            <a:r>
              <a:rPr lang="en-US" baseline="30000" dirty="0" smtClean="0"/>
              <a:t>k</a:t>
            </a:r>
            <a:r>
              <a:rPr lang="en-US" baseline="0" dirty="0" smtClean="0"/>
              <a:t> entries and a simple hashing function that gets rid of common bits on the right, however the size of such cache can be too large to justify the use. We thus fix k to be not larger than twice the closest power of 2 for the number of actual v-table pointers seen. We then let l be chosen in such a way as to minimize the probability of conflict (which is the same as to maximize the number of occupied cache entries).</a:t>
            </a:r>
            <a:endParaRPr lang="en-US" dirty="0"/>
          </a:p>
        </p:txBody>
      </p:sp>
      <p:sp>
        <p:nvSpPr>
          <p:cNvPr id="4" name="Slide Number Placeholder 3"/>
          <p:cNvSpPr>
            <a:spLocks noGrp="1"/>
          </p:cNvSpPr>
          <p:nvPr>
            <p:ph type="sldNum" sz="quarter" idx="10"/>
          </p:nvPr>
        </p:nvSpPr>
        <p:spPr/>
        <p:txBody>
          <a:bodyPr/>
          <a:lstStyle/>
          <a:p>
            <a:fld id="{B0ADDF18-AD22-45D9-A575-3F45A7E85167}" type="slidenum">
              <a:rPr lang="en-US" smtClean="0"/>
              <a:pPr/>
              <a:t>55</a:t>
            </a:fld>
            <a:endParaRPr lang="en-US" dirty="0"/>
          </a:p>
        </p:txBody>
      </p:sp>
    </p:spTree>
    <p:extLst>
      <p:ext uri="{BB962C8B-B14F-4D97-AF65-F5344CB8AC3E}">
        <p14:creationId xmlns:p14="http://schemas.microsoft.com/office/powerpoint/2010/main" val="19440294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handle multiple arguments we resort to Morton order</a:t>
            </a:r>
            <a:r>
              <a:rPr lang="en-US" baseline="0" dirty="0" smtClean="0"/>
              <a:t> to preserve the hashing properties of vtbl-pointers on their Cartesian product. It amounts to interleaving the bits of all the arguments. We then keep the same parameter k, but we store a different optimal offset per each argument. It is important to not try to find optimal parameters during each reconfiguration of cache, only to improve them. This allows us to maintain overall amortized performance, while over time saturates to the same optimal parameters.</a:t>
            </a:r>
            <a:endParaRPr lang="en-US" dirty="0"/>
          </a:p>
        </p:txBody>
      </p:sp>
      <p:sp>
        <p:nvSpPr>
          <p:cNvPr id="4" name="Date Placeholder 3"/>
          <p:cNvSpPr>
            <a:spLocks noGrp="1"/>
          </p:cNvSpPr>
          <p:nvPr>
            <p:ph type="dt" idx="10"/>
          </p:nvPr>
        </p:nvSpPr>
        <p:spPr/>
        <p:txBody>
          <a:bodyPr/>
          <a:lstStyle/>
          <a:p>
            <a:r>
              <a:rPr lang="en-US" smtClean="0"/>
              <a:t>Wednesday, May 22, 2013</a:t>
            </a:r>
            <a:endParaRPr lang="en-US" dirty="0"/>
          </a:p>
        </p:txBody>
      </p:sp>
      <p:sp>
        <p:nvSpPr>
          <p:cNvPr id="5" name="Footer Placeholder 4"/>
          <p:cNvSpPr>
            <a:spLocks noGrp="1"/>
          </p:cNvSpPr>
          <p:nvPr>
            <p:ph type="ftr" sz="quarter" idx="11"/>
          </p:nvPr>
        </p:nvSpPr>
        <p:spPr/>
        <p:txBody>
          <a:bodyPr/>
          <a:lstStyle/>
          <a:p>
            <a:r>
              <a:rPr lang="en-US" smtClean="0"/>
              <a:t>C++Now'14: The Design &amp; Evolution of a Pattern Matching Library for C++ ( by Yuriy Solodkyy )</a:t>
            </a:r>
            <a:endParaRPr lang="en-US" dirty="0"/>
          </a:p>
        </p:txBody>
      </p:sp>
      <p:sp>
        <p:nvSpPr>
          <p:cNvPr id="6" name="Slide Number Placeholder 5"/>
          <p:cNvSpPr>
            <a:spLocks noGrp="1"/>
          </p:cNvSpPr>
          <p:nvPr>
            <p:ph type="sldNum" sz="quarter" idx="12"/>
          </p:nvPr>
        </p:nvSpPr>
        <p:spPr/>
        <p:txBody>
          <a:bodyPr/>
          <a:lstStyle/>
          <a:p>
            <a:fld id="{B0ADDF18-AD22-45D9-A575-3F45A7E85167}" type="slidenum">
              <a:rPr lang="en-US" smtClean="0"/>
              <a:pPr/>
              <a:t>56</a:t>
            </a:fld>
            <a:endParaRPr lang="en-US" dirty="0"/>
          </a:p>
        </p:txBody>
      </p:sp>
    </p:spTree>
    <p:extLst>
      <p:ext uri="{BB962C8B-B14F-4D97-AF65-F5344CB8AC3E}">
        <p14:creationId xmlns:p14="http://schemas.microsoft.com/office/powerpoint/2010/main" val="5849291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12738" y="506413"/>
            <a:ext cx="6399212" cy="4800600"/>
          </a:xfrm>
        </p:spPr>
      </p:sp>
      <p:sp>
        <p:nvSpPr>
          <p:cNvPr id="3" name="Notes Placeholder 2"/>
          <p:cNvSpPr>
            <a:spLocks noGrp="1"/>
          </p:cNvSpPr>
          <p:nvPr>
            <p:ph type="body" idx="1"/>
          </p:nvPr>
        </p:nvSpPr>
        <p:spPr/>
        <p:txBody>
          <a:bodyPr>
            <a:normAutofit fontScale="77500" lnSpcReduction="20000"/>
          </a:bodyPr>
          <a:lstStyle/>
          <a:p>
            <a:r>
              <a:rPr lang="en-US" sz="1300" dirty="0"/>
              <a:t>We now compare the performance of our approach to the performance of visitor design pattern. Numbers in blue indicate cases when type switch was faster than visitors while numbers in red indicate cases when visitors were faster than type switch. The 3 usage scenarios represent various call patterns that we found in different applications.</a:t>
            </a:r>
          </a:p>
          <a:p>
            <a:endParaRPr lang="en-US" sz="1300" u="sng" dirty="0">
              <a:solidFill>
                <a:srgbClr val="FF0000"/>
              </a:solidFill>
            </a:endParaRPr>
          </a:p>
          <a:p>
            <a:pPr defTabSz="881390">
              <a:defRPr/>
            </a:pPr>
            <a:r>
              <a:rPr lang="en-US" sz="1300" dirty="0"/>
              <a:t>Presence of forwarding indicates a common technique in visitor design pattern where default implementation of visit methods for derived classes forwards the call to visit of its base class. This is equivalent to matching objects of derived class against their base classes in case clauses. Visitors become slower in the presence of forwarding due to additional virtual function call, while type switch generally becomes faster due to smaller jump tables.</a:t>
            </a:r>
          </a:p>
          <a:p>
            <a:endParaRPr lang="en-US" sz="1300" dirty="0"/>
          </a:p>
          <a:p>
            <a:r>
              <a:rPr lang="en-US" sz="1300" dirty="0"/>
              <a:t>Performance of our library solution benefits significantly from branch hinting, which can be indicated to G++ with some intrinsic functions. Unfortunately Visual C++ does not have a similar facility and they recommend to use Profile Guided Optimizations to achieve the same effect. This is why we provide the numbers for Visual C++ with and without Profile Guided Optimizations.</a:t>
            </a:r>
          </a:p>
          <a:p>
            <a:endParaRPr lang="en-US" sz="1300" dirty="0"/>
          </a:p>
          <a:p>
            <a:r>
              <a:rPr lang="en-US" sz="1300" dirty="0"/>
              <a:t>To give an idea about absolute timing, the following chart shows the comparison of absolute values leading to these relative ones. The actual bars represent the timings of visitors and type switch without forwarding while the black lines show where the corresponding bar would be in the presence of forwarding. </a:t>
            </a:r>
            <a:r>
              <a:rPr lang="en-US" sz="1300" u="sng" dirty="0">
                <a:solidFill>
                  <a:srgbClr val="FF0000"/>
                </a:solidFill>
              </a:rPr>
              <a:t>It is easy to see that in case of repetitive benchmark both timings are significantly smaller because of the hardware cache. Visitors become slower in the presence of forwarding due to additional virtual function call, while type switch generally becomes faster due to smaller jump tables.</a:t>
            </a:r>
          </a:p>
          <a:p>
            <a:endParaRPr lang="en-US" sz="1300" dirty="0"/>
          </a:p>
          <a:p>
            <a:r>
              <a:rPr lang="en-US" sz="1300" dirty="0"/>
              <a:t>Finally, our library allows users to benefit from cases when the corresponding class hierarchy is known to be closed. </a:t>
            </a:r>
          </a:p>
        </p:txBody>
      </p:sp>
      <p:sp>
        <p:nvSpPr>
          <p:cNvPr id="4" name="Slide Number Placeholder 3"/>
          <p:cNvSpPr>
            <a:spLocks noGrp="1"/>
          </p:cNvSpPr>
          <p:nvPr>
            <p:ph type="sldNum" sz="quarter" idx="10"/>
          </p:nvPr>
        </p:nvSpPr>
        <p:spPr/>
        <p:txBody>
          <a:bodyPr/>
          <a:lstStyle/>
          <a:p>
            <a:fld id="{B0ADDF18-AD22-45D9-A575-3F45A7E85167}" type="slidenum">
              <a:rPr lang="en-US" smtClean="0"/>
              <a:pPr/>
              <a:t>57</a:t>
            </a:fld>
            <a:endParaRPr lang="en-US" dirty="0"/>
          </a:p>
        </p:txBody>
      </p:sp>
      <p:sp>
        <p:nvSpPr>
          <p:cNvPr id="5" name="Date Placeholder 4"/>
          <p:cNvSpPr>
            <a:spLocks noGrp="1"/>
          </p:cNvSpPr>
          <p:nvPr>
            <p:ph type="dt" idx="11"/>
          </p:nvPr>
        </p:nvSpPr>
        <p:spPr/>
        <p:txBody>
          <a:bodyPr/>
          <a:lstStyle/>
          <a:p>
            <a:r>
              <a:rPr lang="en-US" smtClean="0"/>
              <a:t>Wednesday, May 22, 2013</a:t>
            </a:r>
            <a:endParaRPr lang="en-US" dirty="0"/>
          </a:p>
        </p:txBody>
      </p:sp>
      <p:sp>
        <p:nvSpPr>
          <p:cNvPr id="6" name="Footer Placeholder 5"/>
          <p:cNvSpPr>
            <a:spLocks noGrp="1"/>
          </p:cNvSpPr>
          <p:nvPr>
            <p:ph type="ftr" sz="quarter" idx="12"/>
          </p:nvPr>
        </p:nvSpPr>
        <p:spPr/>
        <p:txBody>
          <a:bodyPr/>
          <a:lstStyle/>
          <a:p>
            <a:r>
              <a:rPr lang="en-US" smtClean="0"/>
              <a:t>C++Now'14: The Design &amp; Evolution of a Pattern Matching Library for C++ ( by Yuriy Solodkyy )</a:t>
            </a:r>
            <a:endParaRPr lang="en-US" dirty="0"/>
          </a:p>
        </p:txBody>
      </p:sp>
    </p:spTree>
    <p:extLst>
      <p:ext uri="{BB962C8B-B14F-4D97-AF65-F5344CB8AC3E}">
        <p14:creationId xmlns:p14="http://schemas.microsoft.com/office/powerpoint/2010/main" val="31119359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in application to relational matching we wanted to see how our solution compares</a:t>
            </a:r>
            <a:r>
              <a:rPr lang="en-US" baseline="0" dirty="0" smtClean="0"/>
              <a:t> to visitor-based implementations (double, triple, quadruple dispatch) as well as our own implementation of multi-methods for C++, which enable such relational checks. </a:t>
            </a:r>
          </a:p>
          <a:p>
            <a:endParaRPr lang="en-US" dirty="0" smtClean="0"/>
          </a:p>
          <a:p>
            <a:r>
              <a:rPr lang="en-US" dirty="0" smtClean="0"/>
              <a:t>It is easy to see that the solution based on the visitor design pattern was generally slower than the same solution based on pattern matching,</a:t>
            </a:r>
            <a:r>
              <a:rPr lang="en-US" baseline="0" dirty="0" smtClean="0"/>
              <a:t> which in turn was slower than the multi-methods based solution.</a:t>
            </a:r>
          </a:p>
          <a:p>
            <a:endParaRPr lang="en-US" baseline="0" dirty="0" smtClean="0"/>
          </a:p>
          <a:p>
            <a:r>
              <a:rPr lang="en-US" baseline="0" dirty="0" smtClean="0"/>
              <a:t>While all the solutions used the amount of memory of the same magnitude O(n</a:t>
            </a:r>
            <a:r>
              <a:rPr lang="en-US" baseline="30000" dirty="0" smtClean="0"/>
              <a:t>N</a:t>
            </a:r>
            <a:r>
              <a:rPr lang="en-US" baseline="0" dirty="0" smtClean="0"/>
              <a:t>), the coefficients were quite different. Contrary to the common belief, multi-methods take less memory than the equivalent solution based on visitor design pattern. While type switch was using the most memory, the values are written for the worst case: the size of type switch grows proportionally to the number of actual argument pairs seen, while both N-Dispatch and open multi-methods essentially pre-allocate for the worst case all the time.</a:t>
            </a:r>
            <a:endParaRPr lang="en-US" dirty="0"/>
          </a:p>
        </p:txBody>
      </p:sp>
      <p:sp>
        <p:nvSpPr>
          <p:cNvPr id="4" name="Date Placeholder 3"/>
          <p:cNvSpPr>
            <a:spLocks noGrp="1"/>
          </p:cNvSpPr>
          <p:nvPr>
            <p:ph type="dt" idx="10"/>
          </p:nvPr>
        </p:nvSpPr>
        <p:spPr/>
        <p:txBody>
          <a:bodyPr/>
          <a:lstStyle/>
          <a:p>
            <a:r>
              <a:rPr lang="en-US" dirty="0" smtClean="0"/>
              <a:t>Wednesday, May 22, 2013</a:t>
            </a:r>
            <a:endParaRPr lang="en-US" dirty="0"/>
          </a:p>
        </p:txBody>
      </p:sp>
      <p:sp>
        <p:nvSpPr>
          <p:cNvPr id="5" name="Footer Placeholder 4"/>
          <p:cNvSpPr>
            <a:spLocks noGrp="1"/>
          </p:cNvSpPr>
          <p:nvPr>
            <p:ph type="ftr" sz="quarter" idx="11"/>
          </p:nvPr>
        </p:nvSpPr>
        <p:spPr/>
        <p:txBody>
          <a:bodyPr/>
          <a:lstStyle/>
          <a:p>
            <a:r>
              <a:rPr lang="en-US" smtClean="0"/>
              <a:t>C++Now'14: The Design &amp; Evolution of a Pattern Matching Library for C++ ( by Yuriy Solodkyy )</a:t>
            </a:r>
            <a:endParaRPr lang="en-US" dirty="0"/>
          </a:p>
        </p:txBody>
      </p:sp>
      <p:sp>
        <p:nvSpPr>
          <p:cNvPr id="6" name="Slide Number Placeholder 5"/>
          <p:cNvSpPr>
            <a:spLocks noGrp="1"/>
          </p:cNvSpPr>
          <p:nvPr>
            <p:ph type="sldNum" sz="quarter" idx="12"/>
          </p:nvPr>
        </p:nvSpPr>
        <p:spPr/>
        <p:txBody>
          <a:bodyPr/>
          <a:lstStyle/>
          <a:p>
            <a:fld id="{B0ADDF18-AD22-45D9-A575-3F45A7E85167}" type="slidenum">
              <a:rPr lang="en-US" smtClean="0"/>
              <a:pPr/>
              <a:t>58</a:t>
            </a:fld>
            <a:endParaRPr lang="en-US" dirty="0"/>
          </a:p>
        </p:txBody>
      </p:sp>
    </p:spTree>
    <p:extLst>
      <p:ext uri="{BB962C8B-B14F-4D97-AF65-F5344CB8AC3E}">
        <p14:creationId xmlns:p14="http://schemas.microsoft.com/office/powerpoint/2010/main" val="42750649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12738" y="506413"/>
            <a:ext cx="6399212" cy="4800600"/>
          </a:xfrm>
        </p:spPr>
      </p:sp>
      <p:sp>
        <p:nvSpPr>
          <p:cNvPr id="3" name="Notes Placeholder 2"/>
          <p:cNvSpPr>
            <a:spLocks noGrp="1"/>
          </p:cNvSpPr>
          <p:nvPr>
            <p:ph type="body" idx="1"/>
          </p:nvPr>
        </p:nvSpPr>
        <p:spPr/>
        <p:txBody>
          <a:bodyPr>
            <a:normAutofit/>
          </a:bodyPr>
          <a:lstStyle/>
          <a:p>
            <a:r>
              <a:rPr lang="en-US" baseline="0" dirty="0" smtClean="0"/>
              <a:t>We also did comparison of our technique against performance of pattern matching on closed algebraic data types of OCaml and Haskell and you can see that our solution is almost as efficient, while maintaining openness.</a:t>
            </a:r>
            <a:endParaRPr lang="en-US" dirty="0"/>
          </a:p>
        </p:txBody>
      </p:sp>
      <p:sp>
        <p:nvSpPr>
          <p:cNvPr id="4" name="Slide Number Placeholder 3"/>
          <p:cNvSpPr>
            <a:spLocks noGrp="1"/>
          </p:cNvSpPr>
          <p:nvPr>
            <p:ph type="sldNum" sz="quarter" idx="10"/>
          </p:nvPr>
        </p:nvSpPr>
        <p:spPr/>
        <p:txBody>
          <a:bodyPr/>
          <a:lstStyle/>
          <a:p>
            <a:fld id="{B0ADDF18-AD22-45D9-A575-3F45A7E85167}" type="slidenum">
              <a:rPr lang="en-US" smtClean="0"/>
              <a:pPr/>
              <a:t>59</a:t>
            </a:fld>
            <a:endParaRPr lang="en-US" dirty="0"/>
          </a:p>
        </p:txBody>
      </p:sp>
      <p:sp>
        <p:nvSpPr>
          <p:cNvPr id="5" name="Date Placeholder 4"/>
          <p:cNvSpPr>
            <a:spLocks noGrp="1"/>
          </p:cNvSpPr>
          <p:nvPr>
            <p:ph type="dt" idx="11"/>
          </p:nvPr>
        </p:nvSpPr>
        <p:spPr/>
        <p:txBody>
          <a:bodyPr/>
          <a:lstStyle/>
          <a:p>
            <a:r>
              <a:rPr lang="en-US" smtClean="0"/>
              <a:t>Wednesday, May 22, 2013</a:t>
            </a:r>
            <a:endParaRPr lang="en-US" dirty="0"/>
          </a:p>
        </p:txBody>
      </p:sp>
      <p:sp>
        <p:nvSpPr>
          <p:cNvPr id="6" name="Footer Placeholder 5"/>
          <p:cNvSpPr>
            <a:spLocks noGrp="1"/>
          </p:cNvSpPr>
          <p:nvPr>
            <p:ph type="ftr" sz="quarter" idx="12"/>
          </p:nvPr>
        </p:nvSpPr>
        <p:spPr/>
        <p:txBody>
          <a:bodyPr/>
          <a:lstStyle/>
          <a:p>
            <a:r>
              <a:rPr lang="en-US" smtClean="0"/>
              <a:t>C++Now'14: The Design &amp; Evolution of a Pattern Matching Library for C++ ( by Yuriy Solodkyy )</a:t>
            </a:r>
            <a:endParaRPr lang="en-US" dirty="0"/>
          </a:p>
        </p:txBody>
      </p:sp>
    </p:spTree>
    <p:extLst>
      <p:ext uri="{BB962C8B-B14F-4D97-AF65-F5344CB8AC3E}">
        <p14:creationId xmlns:p14="http://schemas.microsoft.com/office/powerpoint/2010/main" val="3375051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a:t>
            </a:r>
            <a:r>
              <a:rPr lang="en-US" baseline="0" dirty="0" smtClean="0"/>
              <a:t> languages give different semantics to their pattern matching constructs. Functional languages typically prefer first-fit semantics to mimic mathematical notation for case analysis. Best-fit semantics makes ordering irrelevant, however it can be subject to ambiguities as a result. Exact fit assumes disjointedness of patterns and that at most one pattern can match at any given time. Some languages may offer to match all or any of the patterns (whether deterministically or non-deterministically).</a:t>
            </a:r>
            <a:endParaRPr lang="en-US" dirty="0"/>
          </a:p>
        </p:txBody>
      </p:sp>
      <p:sp>
        <p:nvSpPr>
          <p:cNvPr id="4" name="Footer Placeholder 3"/>
          <p:cNvSpPr>
            <a:spLocks noGrp="1"/>
          </p:cNvSpPr>
          <p:nvPr>
            <p:ph type="ftr" sz="quarter" idx="10"/>
          </p:nvPr>
        </p:nvSpPr>
        <p:spPr/>
        <p:txBody>
          <a:bodyPr/>
          <a:lstStyle/>
          <a:p>
            <a:r>
              <a:rPr lang="en-US" smtClean="0"/>
              <a:t>C++Now'14: The Design &amp; Evolution of a Pattern Matching Library for C++ ( by Yuriy Solodkyy )</a:t>
            </a:r>
            <a:endParaRPr lang="en-US" dirty="0"/>
          </a:p>
        </p:txBody>
      </p:sp>
      <p:sp>
        <p:nvSpPr>
          <p:cNvPr id="5" name="Slide Number Placeholder 4"/>
          <p:cNvSpPr>
            <a:spLocks noGrp="1"/>
          </p:cNvSpPr>
          <p:nvPr>
            <p:ph type="sldNum" sz="quarter" idx="11"/>
          </p:nvPr>
        </p:nvSpPr>
        <p:spPr/>
        <p:txBody>
          <a:bodyPr/>
          <a:lstStyle/>
          <a:p>
            <a:fld id="{00358AC1-3A5C-442E-9149-667E9EBBB9D2}" type="slidenum">
              <a:rPr lang="en-US" smtClean="0"/>
              <a:t>6</a:t>
            </a:fld>
            <a:endParaRPr lang="en-US" dirty="0"/>
          </a:p>
        </p:txBody>
      </p:sp>
    </p:spTree>
    <p:extLst>
      <p:ext uri="{BB962C8B-B14F-4D97-AF65-F5344CB8AC3E}">
        <p14:creationId xmlns:p14="http://schemas.microsoft.com/office/powerpoint/2010/main" val="6290286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the performance</a:t>
            </a:r>
            <a:r>
              <a:rPr lang="en-US" baseline="0" dirty="0" smtClean="0"/>
              <a:t> of our solution relies in part on the structure of v-table layout by the compiler, we wanted to make sure that we do not make oversimplifying assumptions that result in that property. We thus took a class hierarchy benchmark that was used before to evaluate the speed of various run-time dispatching techniques. The most important property of this benchmark for us was that all the classes were written by humans. There was about 15K classes in the benchmark with about 64K paths (see sub-objects). </a:t>
            </a:r>
          </a:p>
          <a:p>
            <a:endParaRPr lang="en-US" baseline="0" dirty="0" smtClean="0"/>
          </a:p>
          <a:p>
            <a:r>
              <a:rPr lang="en-US" baseline="0" dirty="0" smtClean="0"/>
              <a:t>Type switch as well as visitor design pattern are generally applied to non-leaf classes only. </a:t>
            </a:r>
            <a:r>
              <a:rPr lang="en-US" dirty="0" smtClean="0"/>
              <a:t>71% of the classes in the entire benchmarks suite were leaf classes. Out of the 4369 non-leaf classes, 36% were spawning a sub-hierarchy of only 2 classes (including the root), 15% – a sub-hierarchy of 3 classes, 10% of 4, 7% of 5 and so forth, which can be seen in the following chart. Turning this into a cumulative distribution, a% of sub-hierarchies had more than b classes in them, which reflects the percentage of real-world use cases with given number of case clauses.</a:t>
            </a:r>
            <a:endParaRPr lang="en-US" dirty="0"/>
          </a:p>
        </p:txBody>
      </p:sp>
      <p:sp>
        <p:nvSpPr>
          <p:cNvPr id="4" name="Slide Number Placeholder 3"/>
          <p:cNvSpPr>
            <a:spLocks noGrp="1"/>
          </p:cNvSpPr>
          <p:nvPr>
            <p:ph type="sldNum" sz="quarter" idx="10"/>
          </p:nvPr>
        </p:nvSpPr>
        <p:spPr/>
        <p:txBody>
          <a:bodyPr/>
          <a:lstStyle/>
          <a:p>
            <a:fld id="{B0ADDF18-AD22-45D9-A575-3F45A7E85167}" type="slidenum">
              <a:rPr lang="en-US" smtClean="0"/>
              <a:pPr/>
              <a:t>60</a:t>
            </a:fld>
            <a:endParaRPr lang="en-US"/>
          </a:p>
        </p:txBody>
      </p:sp>
    </p:spTree>
    <p:extLst>
      <p:ext uri="{BB962C8B-B14F-4D97-AF65-F5344CB8AC3E}">
        <p14:creationId xmlns:p14="http://schemas.microsoft.com/office/powerpoint/2010/main" val="35418289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12738" y="506413"/>
            <a:ext cx="6399212" cy="4800600"/>
          </a:xfrm>
        </p:spPr>
      </p:sp>
      <p:sp>
        <p:nvSpPr>
          <p:cNvPr id="3" name="Notes Placeholder 2"/>
          <p:cNvSpPr>
            <a:spLocks noGrp="1"/>
          </p:cNvSpPr>
          <p:nvPr>
            <p:ph type="body" idx="1"/>
          </p:nvPr>
        </p:nvSpPr>
        <p:spPr/>
        <p:txBody>
          <a:bodyPr>
            <a:normAutofit/>
          </a:bodyPr>
          <a:lstStyle/>
          <a:p>
            <a:r>
              <a:rPr lang="en-US" dirty="0" smtClean="0"/>
              <a:t>For each of the 4369 non-leaf classes we generated a type-switch performing case analysis of all possible</a:t>
            </a:r>
            <a:r>
              <a:rPr lang="en-US" baseline="0" dirty="0" smtClean="0"/>
              <a:t> derived classes. The tests as well as classes were distributed among multiple translation units.</a:t>
            </a:r>
          </a:p>
          <a:p>
            <a:endParaRPr lang="en-US" baseline="0" dirty="0" smtClean="0"/>
          </a:p>
          <a:p>
            <a:r>
              <a:rPr lang="en-US" baseline="0" dirty="0" smtClean="0"/>
              <a:t>We put a dot in the picture based on the number of actual sub-objects (vtbl-pointers) that came through a given type switch and the computed probability of conflict that was achieved by that type switch using the optimal parameters k and l of its hashing function. We used shadow to show points where numerous experiments had the same outcome. </a:t>
            </a:r>
          </a:p>
          <a:p>
            <a:endParaRPr lang="en-US" baseline="0" dirty="0" smtClean="0"/>
          </a:p>
          <a:p>
            <a:r>
              <a:rPr lang="en-US" baseline="0" dirty="0" smtClean="0"/>
              <a:t>The most important observation here is that in 87.5% of cases the optimal hash function rendered no conflicts at all – these are the experiments lying on X axis. In other words only in 12.5% of cases the optimal functions had any conflicts at all.</a:t>
            </a:r>
          </a:p>
        </p:txBody>
      </p:sp>
      <p:sp>
        <p:nvSpPr>
          <p:cNvPr id="4" name="Slide Number Placeholder 3"/>
          <p:cNvSpPr>
            <a:spLocks noGrp="1"/>
          </p:cNvSpPr>
          <p:nvPr>
            <p:ph type="sldNum" sz="quarter" idx="10"/>
          </p:nvPr>
        </p:nvSpPr>
        <p:spPr/>
        <p:txBody>
          <a:bodyPr/>
          <a:lstStyle/>
          <a:p>
            <a:fld id="{B0ADDF18-AD22-45D9-A575-3F45A7E85167}" type="slidenum">
              <a:rPr lang="en-US" smtClean="0"/>
              <a:pPr/>
              <a:t>61</a:t>
            </a:fld>
            <a:endParaRPr lang="en-US" dirty="0"/>
          </a:p>
        </p:txBody>
      </p:sp>
      <p:sp>
        <p:nvSpPr>
          <p:cNvPr id="5" name="Date Placeholder 4"/>
          <p:cNvSpPr>
            <a:spLocks noGrp="1"/>
          </p:cNvSpPr>
          <p:nvPr>
            <p:ph type="dt" idx="11"/>
          </p:nvPr>
        </p:nvSpPr>
        <p:spPr/>
        <p:txBody>
          <a:bodyPr/>
          <a:lstStyle/>
          <a:p>
            <a:r>
              <a:rPr lang="en-US" smtClean="0"/>
              <a:t>Wednesday, May 22, 2013</a:t>
            </a:r>
            <a:endParaRPr lang="en-US" dirty="0"/>
          </a:p>
        </p:txBody>
      </p:sp>
      <p:sp>
        <p:nvSpPr>
          <p:cNvPr id="6" name="Footer Placeholder 5"/>
          <p:cNvSpPr>
            <a:spLocks noGrp="1"/>
          </p:cNvSpPr>
          <p:nvPr>
            <p:ph type="ftr" sz="quarter" idx="12"/>
          </p:nvPr>
        </p:nvSpPr>
        <p:spPr/>
        <p:txBody>
          <a:bodyPr/>
          <a:lstStyle/>
          <a:p>
            <a:r>
              <a:rPr lang="en-US" smtClean="0"/>
              <a:t>C++Now'14: The Design &amp; Evolution of a Pattern Matching Library for C++ ( by Yuriy Solodkyy )</a:t>
            </a:r>
            <a:endParaRPr lang="en-US" dirty="0"/>
          </a:p>
        </p:txBody>
      </p:sp>
    </p:spTree>
    <p:extLst>
      <p:ext uri="{BB962C8B-B14F-4D97-AF65-F5344CB8AC3E}">
        <p14:creationId xmlns:p14="http://schemas.microsoft.com/office/powerpoint/2010/main" val="21173754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patters are also implemented as objects, however these objects do</a:t>
            </a:r>
            <a:r>
              <a:rPr lang="en-US" baseline="0" dirty="0" smtClean="0"/>
              <a:t> not have to belong to any class hierarchy. Instead they all have to model a Pattern concept, which typically amounts to implementing a constructor taking sub-patterns, a type-function to benefit from type switching and an application operator implementing the actual matching logic. </a:t>
            </a:r>
          </a:p>
          <a:p>
            <a:endParaRPr lang="en-US" baseline="0" dirty="0" smtClean="0"/>
          </a:p>
          <a:p>
            <a:r>
              <a:rPr lang="en-US" baseline="0" dirty="0" smtClean="0"/>
              <a:t>The solution is non-intrusive as neither values nor patterns have to belong to a given class hierarchy. Incorrect applications of patterns to subjects or invalid pattern compositions are reported at compile time (mostly with nice messages from static_assert, but occasionally with cryptic ones). The main disadvantage in comparison to the “Patterns as Objects” approach is that because pattern composition happens at compile time, the patterns cannot be composed based on user input. This is the case however with most of the languages with predefined set of patterns, and is generally expected from a pattern matching mechanism of a language.</a:t>
            </a:r>
            <a:endParaRPr lang="en-US" dirty="0"/>
          </a:p>
        </p:txBody>
      </p:sp>
      <p:sp>
        <p:nvSpPr>
          <p:cNvPr id="4" name="Slide Number Placeholder 3"/>
          <p:cNvSpPr>
            <a:spLocks noGrp="1"/>
          </p:cNvSpPr>
          <p:nvPr>
            <p:ph type="sldNum" sz="quarter" idx="10"/>
          </p:nvPr>
        </p:nvSpPr>
        <p:spPr/>
        <p:txBody>
          <a:bodyPr/>
          <a:lstStyle/>
          <a:p>
            <a:fld id="{00358AC1-3A5C-442E-9149-667E9EBBB9D2}" type="slidenum">
              <a:rPr lang="en-US" smtClean="0">
                <a:solidFill>
                  <a:prstClr val="black"/>
                </a:solidFill>
              </a:rPr>
              <a:pPr/>
              <a:t>62</a:t>
            </a:fld>
            <a:endParaRPr lang="en-US" dirty="0">
              <a:solidFill>
                <a:prstClr val="black"/>
              </a:solidFill>
            </a:endParaRPr>
          </a:p>
        </p:txBody>
      </p:sp>
      <p:sp>
        <p:nvSpPr>
          <p:cNvPr id="5" name="Footer Placeholder 4"/>
          <p:cNvSpPr>
            <a:spLocks noGrp="1"/>
          </p:cNvSpPr>
          <p:nvPr>
            <p:ph type="ftr" sz="quarter" idx="11"/>
          </p:nvPr>
        </p:nvSpPr>
        <p:spPr/>
        <p:txBody>
          <a:bodyPr/>
          <a:lstStyle/>
          <a:p>
            <a:r>
              <a:rPr lang="en-US" smtClean="0">
                <a:solidFill>
                  <a:prstClr val="black"/>
                </a:solidFill>
              </a:rPr>
              <a:t>C++Now'14: The Design &amp; Evolution of a Pattern Matching Library for C++ ( by Yuriy Solodkyy )</a:t>
            </a:r>
            <a:endParaRPr lang="en-US" dirty="0">
              <a:solidFill>
                <a:prstClr val="black"/>
              </a:solidFill>
            </a:endParaRPr>
          </a:p>
        </p:txBody>
      </p:sp>
    </p:spTree>
    <p:extLst>
      <p:ext uri="{BB962C8B-B14F-4D97-AF65-F5344CB8AC3E}">
        <p14:creationId xmlns:p14="http://schemas.microsoft.com/office/powerpoint/2010/main" val="32744252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7301">
              <a:defRPr/>
            </a:pPr>
            <a:r>
              <a:rPr lang="en-US" baseline="0" dirty="0" smtClean="0"/>
              <a:t>To estimate the overhead of both approaches to pattern matching we compared a code written with patterns and an equivalent code without patterns implementing the same algorithm. As can be seen on the right, patterns implemented with “Patterns as objects” approach introduce significant overhead over the hand-crafted code. This is not the case with our approach, where the overhead is fairly small. In some cases, our approach even produced faster code, indicated in lighter blue font in the table.</a:t>
            </a:r>
            <a:endParaRPr lang="en-US" dirty="0" smtClean="0"/>
          </a:p>
          <a:p>
            <a:endParaRPr lang="en-US" dirty="0"/>
          </a:p>
        </p:txBody>
      </p:sp>
      <p:sp>
        <p:nvSpPr>
          <p:cNvPr id="4" name="Date Placeholder 3"/>
          <p:cNvSpPr>
            <a:spLocks noGrp="1"/>
          </p:cNvSpPr>
          <p:nvPr>
            <p:ph type="dt" idx="10"/>
          </p:nvPr>
        </p:nvSpPr>
        <p:spPr/>
        <p:txBody>
          <a:bodyPr/>
          <a:lstStyle/>
          <a:p>
            <a:r>
              <a:rPr lang="en-US" dirty="0" smtClean="0"/>
              <a:t>Wednesday, May 22, 2013</a:t>
            </a:r>
            <a:endParaRPr lang="en-US" dirty="0"/>
          </a:p>
        </p:txBody>
      </p:sp>
      <p:sp>
        <p:nvSpPr>
          <p:cNvPr id="5" name="Footer Placeholder 4"/>
          <p:cNvSpPr>
            <a:spLocks noGrp="1"/>
          </p:cNvSpPr>
          <p:nvPr>
            <p:ph type="ftr" sz="quarter" idx="11"/>
          </p:nvPr>
        </p:nvSpPr>
        <p:spPr/>
        <p:txBody>
          <a:bodyPr/>
          <a:lstStyle/>
          <a:p>
            <a:r>
              <a:rPr lang="en-US" smtClean="0"/>
              <a:t>C++Now'14: The Design &amp; Evolution of a Pattern Matching Library for C++ ( by Yuriy Solodkyy )</a:t>
            </a:r>
            <a:endParaRPr lang="en-US" dirty="0"/>
          </a:p>
        </p:txBody>
      </p:sp>
      <p:sp>
        <p:nvSpPr>
          <p:cNvPr id="6" name="Slide Number Placeholder 5"/>
          <p:cNvSpPr>
            <a:spLocks noGrp="1"/>
          </p:cNvSpPr>
          <p:nvPr>
            <p:ph type="sldNum" sz="quarter" idx="12"/>
          </p:nvPr>
        </p:nvSpPr>
        <p:spPr/>
        <p:txBody>
          <a:bodyPr/>
          <a:lstStyle/>
          <a:p>
            <a:fld id="{B0ADDF18-AD22-45D9-A575-3F45A7E85167}" type="slidenum">
              <a:rPr lang="en-US" smtClean="0"/>
              <a:pPr/>
              <a:t>63</a:t>
            </a:fld>
            <a:endParaRPr lang="en-US" dirty="0"/>
          </a:p>
        </p:txBody>
      </p:sp>
    </p:spTree>
    <p:extLst>
      <p:ext uri="{BB962C8B-B14F-4D97-AF65-F5344CB8AC3E}">
        <p14:creationId xmlns:p14="http://schemas.microsoft.com/office/powerpoint/2010/main" val="22630190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Several people have also expressed their concerns that since our solution is based on templates, the compilation times will increase</a:t>
            </a:r>
            <a:r>
              <a:rPr lang="en-US" baseline="0" dirty="0" smtClean="0"/>
              <a:t> significantly. We measured the impact of compiling both approaches against compiling the hand-crafted code and did not find any significant increase in compilation times. This is expected as implementation of our patterns does not rely on complex meta-programming and in most of the cases amount to straightforward top-down instantiation of templates.</a:t>
            </a:r>
            <a:endParaRPr lang="en-US" dirty="0"/>
          </a:p>
        </p:txBody>
      </p:sp>
      <p:sp>
        <p:nvSpPr>
          <p:cNvPr id="4" name="Date Placeholder 3"/>
          <p:cNvSpPr>
            <a:spLocks noGrp="1"/>
          </p:cNvSpPr>
          <p:nvPr>
            <p:ph type="dt" idx="10"/>
          </p:nvPr>
        </p:nvSpPr>
        <p:spPr/>
        <p:txBody>
          <a:bodyPr/>
          <a:lstStyle/>
          <a:p>
            <a:r>
              <a:rPr lang="en-US" dirty="0" smtClean="0"/>
              <a:t>Wednesday, May 22, 2013</a:t>
            </a:r>
            <a:endParaRPr lang="en-US" dirty="0"/>
          </a:p>
        </p:txBody>
      </p:sp>
      <p:sp>
        <p:nvSpPr>
          <p:cNvPr id="5" name="Footer Placeholder 4"/>
          <p:cNvSpPr>
            <a:spLocks noGrp="1"/>
          </p:cNvSpPr>
          <p:nvPr>
            <p:ph type="ftr" sz="quarter" idx="11"/>
          </p:nvPr>
        </p:nvSpPr>
        <p:spPr/>
        <p:txBody>
          <a:bodyPr/>
          <a:lstStyle/>
          <a:p>
            <a:r>
              <a:rPr lang="en-US" smtClean="0"/>
              <a:t>C++Now'14: The Design &amp; Evolution of a Pattern Matching Library for C++ ( by Yuriy Solodkyy )</a:t>
            </a:r>
            <a:endParaRPr lang="en-US" dirty="0"/>
          </a:p>
        </p:txBody>
      </p:sp>
      <p:sp>
        <p:nvSpPr>
          <p:cNvPr id="6" name="Slide Number Placeholder 5"/>
          <p:cNvSpPr>
            <a:spLocks noGrp="1"/>
          </p:cNvSpPr>
          <p:nvPr>
            <p:ph type="sldNum" sz="quarter" idx="12"/>
          </p:nvPr>
        </p:nvSpPr>
        <p:spPr/>
        <p:txBody>
          <a:bodyPr/>
          <a:lstStyle/>
          <a:p>
            <a:fld id="{B0ADDF18-AD22-45D9-A575-3F45A7E85167}" type="slidenum">
              <a:rPr lang="en-US" smtClean="0"/>
              <a:pPr/>
              <a:t>64</a:t>
            </a:fld>
            <a:endParaRPr lang="en-US" dirty="0"/>
          </a:p>
        </p:txBody>
      </p:sp>
    </p:spTree>
    <p:extLst>
      <p:ext uri="{BB962C8B-B14F-4D97-AF65-F5344CB8AC3E}">
        <p14:creationId xmlns:p14="http://schemas.microsoft.com/office/powerpoint/2010/main" val="22630190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quantify the performance of the library on a real application, we rewrote an existing visitors-based application, which was implementing a C++ pretty-printer for the Pivot framework. The pretty-printer was fed as an input the standard header files from MS Visual C++ 2003. We indicate the number of lines of code in each file because it is roughly proportional to the number of nodes in the final AST. The numbers in red indicate that visitor design pattern was faster by corresponding percentage points then pattern matching solution. The numbers in blue indicate that pattern matching solution was faster than visitors by that much. As you can see, for relatively small files the visitors were faster because of the initial cost in type switching. However, already after 1000 lines of codes the pattern-matching solution was dominating the performance.</a:t>
            </a:r>
            <a:endParaRPr lang="en-US" dirty="0"/>
          </a:p>
        </p:txBody>
      </p:sp>
      <p:sp>
        <p:nvSpPr>
          <p:cNvPr id="4" name="Footer Placeholder 3"/>
          <p:cNvSpPr>
            <a:spLocks noGrp="1"/>
          </p:cNvSpPr>
          <p:nvPr>
            <p:ph type="ftr" sz="quarter" idx="10"/>
          </p:nvPr>
        </p:nvSpPr>
        <p:spPr/>
        <p:txBody>
          <a:bodyPr/>
          <a:lstStyle/>
          <a:p>
            <a:r>
              <a:rPr lang="en-US" smtClean="0"/>
              <a:t>C++Now'14: The Design &amp; Evolution of a Pattern Matching Library for C++ ( by Yuriy Solodkyy )</a:t>
            </a:r>
            <a:endParaRPr lang="en-US" dirty="0"/>
          </a:p>
        </p:txBody>
      </p:sp>
      <p:sp>
        <p:nvSpPr>
          <p:cNvPr id="5" name="Slide Number Placeholder 4"/>
          <p:cNvSpPr>
            <a:spLocks noGrp="1"/>
          </p:cNvSpPr>
          <p:nvPr>
            <p:ph type="sldNum" sz="quarter" idx="11"/>
          </p:nvPr>
        </p:nvSpPr>
        <p:spPr/>
        <p:txBody>
          <a:bodyPr/>
          <a:lstStyle/>
          <a:p>
            <a:fld id="{00358AC1-3A5C-442E-9149-667E9EBBB9D2}" type="slidenum">
              <a:rPr lang="en-US" smtClean="0"/>
              <a:t>65</a:t>
            </a:fld>
            <a:endParaRPr lang="en-US" dirty="0"/>
          </a:p>
        </p:txBody>
      </p:sp>
    </p:spTree>
    <p:extLst>
      <p:ext uri="{BB962C8B-B14F-4D97-AF65-F5344CB8AC3E}">
        <p14:creationId xmlns:p14="http://schemas.microsoft.com/office/powerpoint/2010/main" val="26190447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was 8 match statements in the</a:t>
            </a:r>
            <a:r>
              <a:rPr lang="en-US" baseline="0" dirty="0" smtClean="0"/>
              <a:t> pretty printer, each of which was encoded before with visitors. The largest statement had 63 case clauses with 52 different node kinds coming through it. </a:t>
            </a:r>
            <a:r>
              <a:rPr lang="en-US" dirty="0" smtClean="0"/>
              <a:t>Here </a:t>
            </a:r>
            <a:r>
              <a:rPr lang="en-US" dirty="0" smtClean="0"/>
              <a:t>we see</a:t>
            </a:r>
            <a:r>
              <a:rPr lang="en-US" baseline="0" dirty="0" smtClean="0"/>
              <a:t> the amount of memory each of 8 type switches in Pivot’s pretty printer took one of the largest standard headers. We can also see the number of actual cache hits and misses while looking up vtbl-pointers in the switch’ data structure.</a:t>
            </a:r>
            <a:endParaRPr lang="en-US" dirty="0"/>
          </a:p>
        </p:txBody>
      </p:sp>
      <p:sp>
        <p:nvSpPr>
          <p:cNvPr id="4" name="Date Placeholder 3"/>
          <p:cNvSpPr>
            <a:spLocks noGrp="1"/>
          </p:cNvSpPr>
          <p:nvPr>
            <p:ph type="dt" idx="10"/>
          </p:nvPr>
        </p:nvSpPr>
        <p:spPr/>
        <p:txBody>
          <a:bodyPr/>
          <a:lstStyle/>
          <a:p>
            <a:r>
              <a:rPr lang="en-US" smtClean="0"/>
              <a:t>Wednesday, May 22, 2013</a:t>
            </a:r>
            <a:endParaRPr lang="en-US" dirty="0"/>
          </a:p>
        </p:txBody>
      </p:sp>
      <p:sp>
        <p:nvSpPr>
          <p:cNvPr id="5" name="Footer Placeholder 4"/>
          <p:cNvSpPr>
            <a:spLocks noGrp="1"/>
          </p:cNvSpPr>
          <p:nvPr>
            <p:ph type="ftr" sz="quarter" idx="11"/>
          </p:nvPr>
        </p:nvSpPr>
        <p:spPr/>
        <p:txBody>
          <a:bodyPr/>
          <a:lstStyle/>
          <a:p>
            <a:r>
              <a:rPr lang="en-US" smtClean="0"/>
              <a:t>C++Now'14: The Design &amp; Evolution of a Pattern Matching Library for C++ ( by Yuriy Solodkyy )</a:t>
            </a:r>
            <a:endParaRPr lang="en-US" dirty="0"/>
          </a:p>
        </p:txBody>
      </p:sp>
      <p:sp>
        <p:nvSpPr>
          <p:cNvPr id="6" name="Slide Number Placeholder 5"/>
          <p:cNvSpPr>
            <a:spLocks noGrp="1"/>
          </p:cNvSpPr>
          <p:nvPr>
            <p:ph type="sldNum" sz="quarter" idx="12"/>
          </p:nvPr>
        </p:nvSpPr>
        <p:spPr/>
        <p:txBody>
          <a:bodyPr/>
          <a:lstStyle/>
          <a:p>
            <a:fld id="{B0ADDF18-AD22-45D9-A575-3F45A7E85167}" type="slidenum">
              <a:rPr lang="en-US" smtClean="0"/>
              <a:pPr/>
              <a:t>66</a:t>
            </a:fld>
            <a:endParaRPr lang="en-US" dirty="0"/>
          </a:p>
        </p:txBody>
      </p:sp>
    </p:spTree>
    <p:extLst>
      <p:ext uri="{BB962C8B-B14F-4D97-AF65-F5344CB8AC3E}">
        <p14:creationId xmlns:p14="http://schemas.microsoft.com/office/powerpoint/2010/main" val="9608522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Mach7 deals</a:t>
            </a:r>
            <a:r>
              <a:rPr lang="en-US" baseline="0" dirty="0" smtClean="0"/>
              <a:t> with recursive data types almost as expressively as functional languages. Unfortunately standard containers in STL are not recursive </a:t>
            </a:r>
            <a:r>
              <a:rPr lang="en-US" baseline="0" dirty="0" err="1" smtClean="0"/>
              <a:t>datatypes</a:t>
            </a:r>
            <a:r>
              <a:rPr lang="en-US" baseline="0" dirty="0" smtClean="0"/>
              <a:t>. While ranges are also not recursive (since they are not expressed in terms of themselves), they can represent a subset of themselves, which is what is important for case analysis since we reduce the complexity of the data structure on each recursive call. </a:t>
            </a:r>
            <a:endParaRPr lang="en-US" dirty="0"/>
          </a:p>
        </p:txBody>
      </p:sp>
      <p:sp>
        <p:nvSpPr>
          <p:cNvPr id="4" name="Footer Placeholder 3"/>
          <p:cNvSpPr>
            <a:spLocks noGrp="1"/>
          </p:cNvSpPr>
          <p:nvPr>
            <p:ph type="ftr" sz="quarter" idx="10"/>
          </p:nvPr>
        </p:nvSpPr>
        <p:spPr/>
        <p:txBody>
          <a:bodyPr/>
          <a:lstStyle/>
          <a:p>
            <a:r>
              <a:rPr lang="en-US" smtClean="0"/>
              <a:t>C++Now'14: The Design &amp; Evolution of a Pattern Matching Library for C++ ( by Yuriy Solodkyy )</a:t>
            </a:r>
            <a:endParaRPr lang="en-US" dirty="0"/>
          </a:p>
        </p:txBody>
      </p:sp>
      <p:sp>
        <p:nvSpPr>
          <p:cNvPr id="5" name="Slide Number Placeholder 4"/>
          <p:cNvSpPr>
            <a:spLocks noGrp="1"/>
          </p:cNvSpPr>
          <p:nvPr>
            <p:ph type="sldNum" sz="quarter" idx="11"/>
          </p:nvPr>
        </p:nvSpPr>
        <p:spPr/>
        <p:txBody>
          <a:bodyPr/>
          <a:lstStyle/>
          <a:p>
            <a:fld id="{00358AC1-3A5C-442E-9149-667E9EBBB9D2}" type="slidenum">
              <a:rPr lang="en-US" smtClean="0"/>
              <a:t>67</a:t>
            </a:fld>
            <a:endParaRPr lang="en-US" dirty="0"/>
          </a:p>
        </p:txBody>
      </p:sp>
    </p:spTree>
    <p:extLst>
      <p:ext uri="{BB962C8B-B14F-4D97-AF65-F5344CB8AC3E}">
        <p14:creationId xmlns:p14="http://schemas.microsoft.com/office/powerpoint/2010/main" val="26684127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we do not have patterns that decompose STL</a:t>
            </a:r>
            <a:r>
              <a:rPr lang="en-US" baseline="0" dirty="0" smtClean="0"/>
              <a:t> containers in a useful way, but we keep looking for similar patterns in other languages with containers. One idea of such patterns is indicated in the above commented out code, however even with support of ranges its feasibility is not established yet as the type of the range will have to be explicitly specified since it is not in deducible context. </a:t>
            </a:r>
            <a:endParaRPr lang="en-US" dirty="0"/>
          </a:p>
        </p:txBody>
      </p:sp>
      <p:sp>
        <p:nvSpPr>
          <p:cNvPr id="4" name="Footer Placeholder 3"/>
          <p:cNvSpPr>
            <a:spLocks noGrp="1"/>
          </p:cNvSpPr>
          <p:nvPr>
            <p:ph type="ftr" sz="quarter" idx="10"/>
          </p:nvPr>
        </p:nvSpPr>
        <p:spPr/>
        <p:txBody>
          <a:bodyPr/>
          <a:lstStyle/>
          <a:p>
            <a:r>
              <a:rPr lang="en-US" smtClean="0"/>
              <a:t>C++Now'14: The Design &amp; Evolution of a Pattern Matching Library for C++ ( by Yuriy Solodkyy )</a:t>
            </a:r>
            <a:endParaRPr lang="en-US" dirty="0"/>
          </a:p>
        </p:txBody>
      </p:sp>
      <p:sp>
        <p:nvSpPr>
          <p:cNvPr id="5" name="Slide Number Placeholder 4"/>
          <p:cNvSpPr>
            <a:spLocks noGrp="1"/>
          </p:cNvSpPr>
          <p:nvPr>
            <p:ph type="sldNum" sz="quarter" idx="11"/>
          </p:nvPr>
        </p:nvSpPr>
        <p:spPr/>
        <p:txBody>
          <a:bodyPr/>
          <a:lstStyle/>
          <a:p>
            <a:fld id="{00358AC1-3A5C-442E-9149-667E9EBBB9D2}" type="slidenum">
              <a:rPr lang="en-US" smtClean="0"/>
              <a:t>68</a:t>
            </a:fld>
            <a:endParaRPr lang="en-US" dirty="0"/>
          </a:p>
        </p:txBody>
      </p:sp>
    </p:spTree>
    <p:extLst>
      <p:ext uri="{BB962C8B-B14F-4D97-AF65-F5344CB8AC3E}">
        <p14:creationId xmlns:p14="http://schemas.microsoft.com/office/powerpoint/2010/main" val="57442506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conclusion, we presented</a:t>
            </a:r>
            <a:r>
              <a:rPr lang="en-US" baseline="0" dirty="0" smtClean="0"/>
              <a:t> a solution to open pattern matching in C++, which allows for both openness of patterns and objects being analyzed. It is faster than alternatives and can be applied retroactively. The current solution is a library implemented in standard C++ that is available as open source under BSD license.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current solution is already c</a:t>
            </a:r>
            <a:r>
              <a:rPr lang="en-US" dirty="0" smtClean="0"/>
              <a:t>ompetitive &amp; we expect the forthcoming built-in support to be even better. In the meantime we plan to use it as a base line for features and performance evaluation of the actual language solution. We hope that experiences obtained in this implementation will also convince</a:t>
            </a:r>
            <a:r>
              <a:rPr lang="en-US" baseline="0" dirty="0" smtClean="0"/>
              <a:t> authors of future object-oriented languages to consider including pattern matching a-priory as many of the techniques used are applicable to broader set of languages.</a:t>
            </a:r>
            <a:endParaRPr lang="en-US" dirty="0" smtClean="0"/>
          </a:p>
          <a:p>
            <a:endParaRPr lang="en-US" dirty="0"/>
          </a:p>
        </p:txBody>
      </p:sp>
      <p:sp>
        <p:nvSpPr>
          <p:cNvPr id="4" name="Footer Placeholder 3"/>
          <p:cNvSpPr>
            <a:spLocks noGrp="1"/>
          </p:cNvSpPr>
          <p:nvPr>
            <p:ph type="ftr" sz="quarter" idx="10"/>
          </p:nvPr>
        </p:nvSpPr>
        <p:spPr/>
        <p:txBody>
          <a:bodyPr/>
          <a:lstStyle/>
          <a:p>
            <a:r>
              <a:rPr lang="en-US" smtClean="0"/>
              <a:t>C++Now'14: The Design &amp; Evolution of a Pattern Matching Library for C++ ( by Yuriy Solodkyy )</a:t>
            </a:r>
            <a:endParaRPr lang="en-US" dirty="0"/>
          </a:p>
        </p:txBody>
      </p:sp>
      <p:sp>
        <p:nvSpPr>
          <p:cNvPr id="5" name="Slide Number Placeholder 4"/>
          <p:cNvSpPr>
            <a:spLocks noGrp="1"/>
          </p:cNvSpPr>
          <p:nvPr>
            <p:ph type="sldNum" sz="quarter" idx="11"/>
          </p:nvPr>
        </p:nvSpPr>
        <p:spPr/>
        <p:txBody>
          <a:bodyPr/>
          <a:lstStyle/>
          <a:p>
            <a:fld id="{00358AC1-3A5C-442E-9149-667E9EBBB9D2}" type="slidenum">
              <a:rPr lang="en-US" smtClean="0"/>
              <a:t>69</a:t>
            </a:fld>
            <a:endParaRPr lang="en-US" dirty="0"/>
          </a:p>
        </p:txBody>
      </p:sp>
    </p:spTree>
    <p:extLst>
      <p:ext uri="{BB962C8B-B14F-4D97-AF65-F5344CB8AC3E}">
        <p14:creationId xmlns:p14="http://schemas.microsoft.com/office/powerpoint/2010/main" val="3406773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important bit about pattern matching is there</a:t>
            </a:r>
            <a:r>
              <a:rPr lang="en-US" baseline="0" dirty="0" smtClean="0"/>
              <a:t> is always Right-Hand Side and Left-Hand Side. The same e</a:t>
            </a:r>
            <a:r>
              <a:rPr lang="en-US" dirty="0" smtClean="0"/>
              <a:t>xpression in LHS and RHS has different</a:t>
            </a:r>
            <a:r>
              <a:rPr lang="en-US" baseline="0" dirty="0" smtClean="0"/>
              <a:t> meanings. The expression 1 on the left of := is a value pattern that will only match a value 1. In the LHS it represents the value 1, not a pattern. Same goes about variable pattern n, which is introduced in the LHS and then the value bound to it is used in the RHS. Patterns can be composed with the help of </a:t>
            </a:r>
            <a:r>
              <a:rPr lang="en-US" baseline="0" dirty="0" err="1" smtClean="0"/>
              <a:t>combinators</a:t>
            </a:r>
            <a:r>
              <a:rPr lang="en-US" baseline="0" dirty="0" smtClean="0"/>
              <a:t> e.g. the alternative combinatory | as in 0|1. Haskell had </a:t>
            </a:r>
            <a:r>
              <a:rPr lang="en-US" baseline="0" dirty="0" err="1" smtClean="0"/>
              <a:t>n+k</a:t>
            </a:r>
            <a:r>
              <a:rPr lang="en-US" baseline="0" dirty="0" smtClean="0"/>
              <a:t> patterns, which has since been deprecated. A variation of them can also be seen with matching prefix of a string in </a:t>
            </a:r>
            <a:r>
              <a:rPr lang="en-US" baseline="0" dirty="0" err="1" smtClean="0"/>
              <a:t>Erlang</a:t>
            </a:r>
            <a:r>
              <a:rPr lang="en-US" baseline="0" dirty="0" smtClean="0"/>
              <a:t>. Most functional languages require variable patterns to happen only once in the LHS. When multiple </a:t>
            </a:r>
            <a:r>
              <a:rPr lang="en-US" baseline="0" dirty="0" err="1" smtClean="0"/>
              <a:t>occurences</a:t>
            </a:r>
            <a:r>
              <a:rPr lang="en-US" baseline="0" dirty="0" smtClean="0"/>
              <a:t> are allowed with the semantics that all of the occurrence must be bound to the same value for the pattern to match, they are called equivalence patterns. </a:t>
            </a:r>
            <a:r>
              <a:rPr lang="en-US" baseline="0" dirty="0" err="1" smtClean="0"/>
              <a:t>Erlang</a:t>
            </a:r>
            <a:r>
              <a:rPr lang="en-US" baseline="0" dirty="0" smtClean="0"/>
              <a:t> is also famous for its bit patterns, which makes it very attractive for describing network protocols etc.</a:t>
            </a:r>
            <a:endParaRPr lang="en-US" dirty="0"/>
          </a:p>
        </p:txBody>
      </p:sp>
      <p:sp>
        <p:nvSpPr>
          <p:cNvPr id="4" name="Footer Placeholder 3"/>
          <p:cNvSpPr>
            <a:spLocks noGrp="1"/>
          </p:cNvSpPr>
          <p:nvPr>
            <p:ph type="ftr" sz="quarter" idx="10"/>
          </p:nvPr>
        </p:nvSpPr>
        <p:spPr/>
        <p:txBody>
          <a:bodyPr/>
          <a:lstStyle/>
          <a:p>
            <a:r>
              <a:rPr lang="en-US" smtClean="0"/>
              <a:t>C++Now'14: The Design &amp; Evolution of a Pattern Matching Library for C++ ( by Yuriy Solodkyy )</a:t>
            </a:r>
            <a:endParaRPr lang="en-US" dirty="0"/>
          </a:p>
        </p:txBody>
      </p:sp>
      <p:sp>
        <p:nvSpPr>
          <p:cNvPr id="5" name="Slide Number Placeholder 4"/>
          <p:cNvSpPr>
            <a:spLocks noGrp="1"/>
          </p:cNvSpPr>
          <p:nvPr>
            <p:ph type="sldNum" sz="quarter" idx="11"/>
          </p:nvPr>
        </p:nvSpPr>
        <p:spPr/>
        <p:txBody>
          <a:bodyPr/>
          <a:lstStyle/>
          <a:p>
            <a:fld id="{00358AC1-3A5C-442E-9149-667E9EBBB9D2}" type="slidenum">
              <a:rPr lang="en-US" smtClean="0"/>
              <a:t>7</a:t>
            </a:fld>
            <a:endParaRPr lang="en-US" dirty="0"/>
          </a:p>
        </p:txBody>
      </p:sp>
    </p:spTree>
    <p:extLst>
      <p:ext uri="{BB962C8B-B14F-4D97-AF65-F5344CB8AC3E}">
        <p14:creationId xmlns:p14="http://schemas.microsoft.com/office/powerpoint/2010/main" val="367275930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following</a:t>
            </a:r>
            <a:r>
              <a:rPr lang="en-US" baseline="0" dirty="0" smtClean="0"/>
              <a:t> list indicates ongoing work prioritized by people’s requests along with some future work prioritized by our interest in it.</a:t>
            </a:r>
            <a:endParaRPr lang="en-US" dirty="0"/>
          </a:p>
        </p:txBody>
      </p:sp>
      <p:sp>
        <p:nvSpPr>
          <p:cNvPr id="4" name="Footer Placeholder 3"/>
          <p:cNvSpPr>
            <a:spLocks noGrp="1"/>
          </p:cNvSpPr>
          <p:nvPr>
            <p:ph type="ftr" sz="quarter" idx="10"/>
          </p:nvPr>
        </p:nvSpPr>
        <p:spPr/>
        <p:txBody>
          <a:bodyPr/>
          <a:lstStyle/>
          <a:p>
            <a:r>
              <a:rPr lang="en-US" smtClean="0"/>
              <a:t>C++Now'14: The Design &amp; Evolution of a Pattern Matching Library for C++ ( by Yuriy Solodkyy )</a:t>
            </a:r>
            <a:endParaRPr lang="en-US" dirty="0"/>
          </a:p>
        </p:txBody>
      </p:sp>
      <p:sp>
        <p:nvSpPr>
          <p:cNvPr id="5" name="Slide Number Placeholder 4"/>
          <p:cNvSpPr>
            <a:spLocks noGrp="1"/>
          </p:cNvSpPr>
          <p:nvPr>
            <p:ph type="sldNum" sz="quarter" idx="11"/>
          </p:nvPr>
        </p:nvSpPr>
        <p:spPr/>
        <p:txBody>
          <a:bodyPr/>
          <a:lstStyle/>
          <a:p>
            <a:fld id="{00358AC1-3A5C-442E-9149-667E9EBBB9D2}" type="slidenum">
              <a:rPr lang="en-US" smtClean="0"/>
              <a:t>70</a:t>
            </a:fld>
            <a:endParaRPr lang="en-US" dirty="0"/>
          </a:p>
        </p:txBody>
      </p:sp>
    </p:spTree>
    <p:extLst>
      <p:ext uri="{BB962C8B-B14F-4D97-AF65-F5344CB8AC3E}">
        <p14:creationId xmlns:p14="http://schemas.microsoft.com/office/powerpoint/2010/main" val="11153625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details about this work can be</a:t>
            </a:r>
            <a:r>
              <a:rPr lang="en-US" baseline="0" dirty="0" smtClean="0"/>
              <a:t> found in the following publications, available on my university page. Most details, not discussed in the academic papers, are available in my PhD thesis.</a:t>
            </a:r>
            <a:endParaRPr lang="en-US" dirty="0"/>
          </a:p>
        </p:txBody>
      </p:sp>
      <p:sp>
        <p:nvSpPr>
          <p:cNvPr id="4" name="Footer Placeholder 3"/>
          <p:cNvSpPr>
            <a:spLocks noGrp="1"/>
          </p:cNvSpPr>
          <p:nvPr>
            <p:ph type="ftr" sz="quarter" idx="10"/>
          </p:nvPr>
        </p:nvSpPr>
        <p:spPr/>
        <p:txBody>
          <a:bodyPr/>
          <a:lstStyle/>
          <a:p>
            <a:r>
              <a:rPr lang="en-US" smtClean="0"/>
              <a:t>C++Now'14: The Design &amp; Evolution of a Pattern Matching Library for C++ ( by Yuriy Solodkyy )</a:t>
            </a:r>
            <a:endParaRPr lang="en-US" dirty="0"/>
          </a:p>
        </p:txBody>
      </p:sp>
      <p:sp>
        <p:nvSpPr>
          <p:cNvPr id="5" name="Slide Number Placeholder 4"/>
          <p:cNvSpPr>
            <a:spLocks noGrp="1"/>
          </p:cNvSpPr>
          <p:nvPr>
            <p:ph type="sldNum" sz="quarter" idx="11"/>
          </p:nvPr>
        </p:nvSpPr>
        <p:spPr/>
        <p:txBody>
          <a:bodyPr/>
          <a:lstStyle/>
          <a:p>
            <a:fld id="{00358AC1-3A5C-442E-9149-667E9EBBB9D2}" type="slidenum">
              <a:rPr lang="en-US" smtClean="0"/>
              <a:t>71</a:t>
            </a:fld>
            <a:endParaRPr lang="en-US" dirty="0"/>
          </a:p>
        </p:txBody>
      </p:sp>
    </p:spTree>
    <p:extLst>
      <p:ext uri="{BB962C8B-B14F-4D97-AF65-F5344CB8AC3E}">
        <p14:creationId xmlns:p14="http://schemas.microsoft.com/office/powerpoint/2010/main" val="17374276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would like to acknowledge numerous individuals who helped with</a:t>
            </a:r>
            <a:r>
              <a:rPr lang="en-US" baseline="0" dirty="0" smtClean="0"/>
              <a:t> this publication, the library and evaluation of its use. I would also like to acknowledge my new employer, Microsoft, for accommodating this travel.</a:t>
            </a:r>
            <a:endParaRPr lang="en-US" dirty="0"/>
          </a:p>
        </p:txBody>
      </p:sp>
      <p:sp>
        <p:nvSpPr>
          <p:cNvPr id="4" name="Slide Number Placeholder 3"/>
          <p:cNvSpPr>
            <a:spLocks noGrp="1"/>
          </p:cNvSpPr>
          <p:nvPr>
            <p:ph type="sldNum" sz="quarter" idx="10"/>
          </p:nvPr>
        </p:nvSpPr>
        <p:spPr/>
        <p:txBody>
          <a:bodyPr/>
          <a:lstStyle/>
          <a:p>
            <a:fld id="{00358AC1-3A5C-442E-9149-667E9EBBB9D2}" type="slidenum">
              <a:rPr lang="en-US" smtClean="0"/>
              <a:t>72</a:t>
            </a:fld>
            <a:endParaRPr lang="en-US" dirty="0"/>
          </a:p>
        </p:txBody>
      </p:sp>
      <p:sp>
        <p:nvSpPr>
          <p:cNvPr id="5" name="Footer Placeholder 4"/>
          <p:cNvSpPr>
            <a:spLocks noGrp="1"/>
          </p:cNvSpPr>
          <p:nvPr>
            <p:ph type="ftr" sz="quarter" idx="11"/>
          </p:nvPr>
        </p:nvSpPr>
        <p:spPr/>
        <p:txBody>
          <a:bodyPr/>
          <a:lstStyle/>
          <a:p>
            <a:r>
              <a:rPr lang="en-US" smtClean="0"/>
              <a:t>C++Now'14: The Design &amp; Evolution of a Pattern Matching Library for C++ ( by Yuriy Solodkyy )</a:t>
            </a:r>
            <a:endParaRPr lang="en-US" dirty="0"/>
          </a:p>
        </p:txBody>
      </p:sp>
    </p:spTree>
    <p:extLst>
      <p:ext uri="{BB962C8B-B14F-4D97-AF65-F5344CB8AC3E}">
        <p14:creationId xmlns:p14="http://schemas.microsoft.com/office/powerpoint/2010/main" val="5177265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 capabilities of existing and our approaches to dealing with abstract syntax</a:t>
            </a:r>
            <a:r>
              <a:rPr lang="en-US" baseline="0" dirty="0" smtClean="0"/>
              <a:t> trees, we listed several desirable properties that applications dealing with abstract syntax trees benefit from and marked whether a given approach fully, partially or doesn’t support that property. It is easy to see that our solutions support the most properties among other solutions, while together they cover them all. The approaches are also reasonably efficient in comparison to others.</a:t>
            </a:r>
            <a:endParaRPr lang="en-US" dirty="0"/>
          </a:p>
        </p:txBody>
      </p:sp>
      <p:sp>
        <p:nvSpPr>
          <p:cNvPr id="4" name="Date Placeholder 3"/>
          <p:cNvSpPr>
            <a:spLocks noGrp="1"/>
          </p:cNvSpPr>
          <p:nvPr>
            <p:ph type="dt" idx="10"/>
          </p:nvPr>
        </p:nvSpPr>
        <p:spPr/>
        <p:txBody>
          <a:bodyPr/>
          <a:lstStyle/>
          <a:p>
            <a:r>
              <a:rPr lang="en-US" smtClean="0">
                <a:solidFill>
                  <a:prstClr val="black"/>
                </a:solidFill>
              </a:rPr>
              <a:t>Wednesday, May 22, 2013</a:t>
            </a:r>
            <a:endParaRPr lang="en-US" dirty="0">
              <a:solidFill>
                <a:prstClr val="black"/>
              </a:solidFill>
            </a:endParaRPr>
          </a:p>
        </p:txBody>
      </p:sp>
      <p:sp>
        <p:nvSpPr>
          <p:cNvPr id="5" name="Footer Placeholder 4"/>
          <p:cNvSpPr>
            <a:spLocks noGrp="1"/>
          </p:cNvSpPr>
          <p:nvPr>
            <p:ph type="ftr" sz="quarter" idx="11"/>
          </p:nvPr>
        </p:nvSpPr>
        <p:spPr/>
        <p:txBody>
          <a:bodyPr/>
          <a:lstStyle/>
          <a:p>
            <a:r>
              <a:rPr lang="en-US" smtClean="0">
                <a:solidFill>
                  <a:prstClr val="black"/>
                </a:solidFill>
              </a:rPr>
              <a:t>C++Now'14: The Design &amp; Evolution of a Pattern Matching Library for C++ ( by Yuriy Solodkyy )</a:t>
            </a:r>
            <a:endParaRPr lang="en-US" dirty="0">
              <a:solidFill>
                <a:prstClr val="black"/>
              </a:solidFill>
            </a:endParaRPr>
          </a:p>
        </p:txBody>
      </p:sp>
      <p:sp>
        <p:nvSpPr>
          <p:cNvPr id="6" name="Slide Number Placeholder 5"/>
          <p:cNvSpPr>
            <a:spLocks noGrp="1"/>
          </p:cNvSpPr>
          <p:nvPr>
            <p:ph type="sldNum" sz="quarter" idx="12"/>
          </p:nvPr>
        </p:nvSpPr>
        <p:spPr/>
        <p:txBody>
          <a:bodyPr/>
          <a:lstStyle/>
          <a:p>
            <a:fld id="{B0ADDF18-AD22-45D9-A575-3F45A7E85167}" type="slidenum">
              <a:rPr lang="en-US" smtClean="0">
                <a:solidFill>
                  <a:prstClr val="black"/>
                </a:solidFill>
              </a:rPr>
              <a:pPr/>
              <a:t>73</a:t>
            </a:fld>
            <a:endParaRPr lang="en-US" dirty="0">
              <a:solidFill>
                <a:prstClr val="black"/>
              </a:solidFill>
            </a:endParaRPr>
          </a:p>
        </p:txBody>
      </p:sp>
    </p:spTree>
    <p:extLst>
      <p:ext uri="{BB962C8B-B14F-4D97-AF65-F5344CB8AC3E}">
        <p14:creationId xmlns:p14="http://schemas.microsoft.com/office/powerpoint/2010/main" val="3840755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 give</a:t>
            </a:r>
            <a:r>
              <a:rPr lang="en-US" baseline="0" dirty="0" smtClean="0"/>
              <a:t> examples of patterns and pattern matching, i</a:t>
            </a:r>
            <a:r>
              <a:rPr lang="en-US" dirty="0" smtClean="0"/>
              <a:t>magine</a:t>
            </a:r>
            <a:r>
              <a:rPr lang="en-US" baseline="0" dirty="0" smtClean="0"/>
              <a:t> that you would like to implement an interpreter (or calculator) of a simple expression language represented by the following grammar. In functional languages, a term in such language will typically be represented with a recursive Algebraic Data Type (ADT) with variants corresponding to production rules. Functional languages then implement various operations on expression terms (like evaluation, printing or transformation) by simple case analysis on the variants with variables used to bind to corresponding subcomponents. An evaluation function, for example, is a simple recursion that follows the structure of the term.</a:t>
            </a:r>
            <a:endParaRPr lang="en-US" dirty="0" smtClean="0"/>
          </a:p>
        </p:txBody>
      </p:sp>
      <p:sp>
        <p:nvSpPr>
          <p:cNvPr id="4" name="Slide Number Placeholder 3"/>
          <p:cNvSpPr>
            <a:spLocks noGrp="1"/>
          </p:cNvSpPr>
          <p:nvPr>
            <p:ph type="sldNum" sz="quarter" idx="10"/>
          </p:nvPr>
        </p:nvSpPr>
        <p:spPr/>
        <p:txBody>
          <a:bodyPr/>
          <a:lstStyle/>
          <a:p>
            <a:fld id="{B0ADDF18-AD22-45D9-A575-3F45A7E85167}" type="slidenum">
              <a:rPr lang="en-US" smtClean="0"/>
              <a:pPr/>
              <a:t>8</a:t>
            </a:fld>
            <a:endParaRPr lang="en-US" dirty="0"/>
          </a:p>
        </p:txBody>
      </p:sp>
      <p:sp>
        <p:nvSpPr>
          <p:cNvPr id="5" name="Footer Placeholder 4"/>
          <p:cNvSpPr>
            <a:spLocks noGrp="1"/>
          </p:cNvSpPr>
          <p:nvPr>
            <p:ph type="ftr" sz="quarter" idx="11"/>
          </p:nvPr>
        </p:nvSpPr>
        <p:spPr/>
        <p:txBody>
          <a:bodyPr/>
          <a:lstStyle/>
          <a:p>
            <a:r>
              <a:rPr lang="en-US" smtClean="0"/>
              <a:t>C++Now'14: The Design &amp; Evolution of a Pattern Matching Library for C++ ( by Yuriy Solodkyy )</a:t>
            </a:r>
            <a:endParaRPr lang="en-US" dirty="0"/>
          </a:p>
        </p:txBody>
      </p:sp>
    </p:spTree>
    <p:extLst>
      <p:ext uri="{BB962C8B-B14F-4D97-AF65-F5344CB8AC3E}">
        <p14:creationId xmlns:p14="http://schemas.microsoft.com/office/powerpoint/2010/main" val="31719494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Variables are not the only entities that can be bound to subcomponents and other patterns can be used instead to check the structure of those subcomponents. This</a:t>
            </a:r>
            <a:r>
              <a:rPr lang="en-US" baseline="0" dirty="0" smtClean="0"/>
              <a:t> leads to nesting of patterns as demonstrated here with function collect that extracts common factor from a sum. This is also where implicitness of the argument makes the solution less verbose than same solution expressed with lambda functions.</a:t>
            </a:r>
            <a:endParaRPr lang="en-US" dirty="0" smtClean="0"/>
          </a:p>
        </p:txBody>
      </p:sp>
      <p:sp>
        <p:nvSpPr>
          <p:cNvPr id="4" name="Slide Number Placeholder 3"/>
          <p:cNvSpPr>
            <a:spLocks noGrp="1"/>
          </p:cNvSpPr>
          <p:nvPr>
            <p:ph type="sldNum" sz="quarter" idx="10"/>
          </p:nvPr>
        </p:nvSpPr>
        <p:spPr/>
        <p:txBody>
          <a:bodyPr/>
          <a:lstStyle/>
          <a:p>
            <a:fld id="{B0ADDF18-AD22-45D9-A575-3F45A7E85167}" type="slidenum">
              <a:rPr lang="en-US" smtClean="0"/>
              <a:pPr/>
              <a:t>9</a:t>
            </a:fld>
            <a:endParaRPr lang="en-US" dirty="0"/>
          </a:p>
        </p:txBody>
      </p:sp>
      <p:sp>
        <p:nvSpPr>
          <p:cNvPr id="5" name="Footer Placeholder 4"/>
          <p:cNvSpPr>
            <a:spLocks noGrp="1"/>
          </p:cNvSpPr>
          <p:nvPr>
            <p:ph type="ftr" sz="quarter" idx="11"/>
          </p:nvPr>
        </p:nvSpPr>
        <p:spPr/>
        <p:txBody>
          <a:bodyPr/>
          <a:lstStyle/>
          <a:p>
            <a:r>
              <a:rPr lang="en-US" smtClean="0"/>
              <a:t>C++Now'14: The Design &amp; Evolution of a Pattern Matching Library for C++ ( by Yuriy Solodkyy )</a:t>
            </a:r>
            <a:endParaRPr lang="en-US" dirty="0"/>
          </a:p>
        </p:txBody>
      </p:sp>
    </p:spTree>
    <p:extLst>
      <p:ext uri="{BB962C8B-B14F-4D97-AF65-F5344CB8AC3E}">
        <p14:creationId xmlns:p14="http://schemas.microsoft.com/office/powerpoint/2010/main" val="26171289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1" name="Rectangle 3"/>
          <p:cNvSpPr>
            <a:spLocks noGrp="1" noChangeArrowheads="1"/>
          </p:cNvSpPr>
          <p:nvPr>
            <p:ph type="ctrTitle" sz="quarter"/>
          </p:nvPr>
        </p:nvSpPr>
        <p:spPr>
          <a:xfrm>
            <a:off x="381000" y="2286000"/>
            <a:ext cx="8367713" cy="1143000"/>
          </a:xfrm>
        </p:spPr>
        <p:txBody>
          <a:bodyPr/>
          <a:lstStyle>
            <a:lvl1pPr>
              <a:defRPr sz="4000"/>
            </a:lvl1pPr>
          </a:lstStyle>
          <a:p>
            <a:r>
              <a:rPr lang="en-US" smtClean="0"/>
              <a:t>Click to edit Master title style</a:t>
            </a:r>
            <a:endParaRPr lang="en-US" dirty="0"/>
          </a:p>
        </p:txBody>
      </p:sp>
      <p:sp>
        <p:nvSpPr>
          <p:cNvPr id="78852" name="Rectangle 4"/>
          <p:cNvSpPr>
            <a:spLocks noGrp="1" noChangeArrowheads="1"/>
          </p:cNvSpPr>
          <p:nvPr>
            <p:ph type="subTitle" sz="quarter" idx="1"/>
          </p:nvPr>
        </p:nvSpPr>
        <p:spPr>
          <a:xfrm>
            <a:off x="1371600" y="3886200"/>
            <a:ext cx="6400800" cy="1752600"/>
          </a:xfrm>
        </p:spPr>
        <p:txBody>
          <a:bodyPr/>
          <a:lstStyle>
            <a:lvl1pPr marL="0" indent="0" algn="ctr">
              <a:buFont typeface="Monotype Sorts" pitchFamily="2" charset="2"/>
              <a:buNone/>
              <a:defRPr>
                <a:solidFill>
                  <a:schemeClr val="bg1">
                    <a:lumMod val="10000"/>
                  </a:schemeClr>
                </a:solidFill>
              </a:defRPr>
            </a:lvl1pPr>
          </a:lstStyle>
          <a:p>
            <a:r>
              <a:rPr lang="en-US" smtClean="0"/>
              <a:t>Click to edit Master subtitle style</a:t>
            </a:r>
            <a:endParaRPr lang="en-US" dirty="0"/>
          </a:p>
        </p:txBody>
      </p:sp>
      <p:sp>
        <p:nvSpPr>
          <p:cNvPr id="78853" name="Rectangle 5"/>
          <p:cNvSpPr>
            <a:spLocks noGrp="1" noChangeArrowheads="1"/>
          </p:cNvSpPr>
          <p:nvPr>
            <p:ph type="dt" sz="quarter" idx="2"/>
          </p:nvPr>
        </p:nvSpPr>
        <p:spPr>
          <a:xfrm>
            <a:off x="381000" y="6453188"/>
            <a:ext cx="1905000" cy="252412"/>
          </a:xfrm>
        </p:spPr>
        <p:txBody>
          <a:bodyPr/>
          <a:lstStyle>
            <a:lvl1pPr>
              <a:defRPr/>
            </a:lvl1pPr>
          </a:lstStyle>
          <a:p>
            <a:fld id="{C9AB2575-827C-45D5-9194-F89F6540A7EA}" type="datetime1">
              <a:rPr lang="en-US" smtClean="0"/>
              <a:t>5/16/2014</a:t>
            </a:fld>
            <a:endParaRPr lang="en-US" dirty="0"/>
          </a:p>
        </p:txBody>
      </p:sp>
      <p:sp>
        <p:nvSpPr>
          <p:cNvPr id="78854" name="Rectangle 6"/>
          <p:cNvSpPr>
            <a:spLocks noGrp="1" noChangeArrowheads="1"/>
          </p:cNvSpPr>
          <p:nvPr>
            <p:ph type="ftr" sz="quarter" idx="3"/>
          </p:nvPr>
        </p:nvSpPr>
        <p:spPr>
          <a:xfrm>
            <a:off x="3124200" y="6453188"/>
            <a:ext cx="2895600" cy="252412"/>
          </a:xfrm>
        </p:spPr>
        <p:txBody>
          <a:bodyPr/>
          <a:lstStyle>
            <a:lvl1pPr>
              <a:defRPr sz="1400"/>
            </a:lvl1pPr>
          </a:lstStyle>
          <a:p>
            <a:r>
              <a:rPr lang="en-US" smtClean="0"/>
              <a:t>C++Now'14: The Design &amp; Evolution of a Pattern Matching Library for C++</a:t>
            </a:r>
            <a:endParaRPr lang="en-US" dirty="0"/>
          </a:p>
        </p:txBody>
      </p:sp>
      <p:sp>
        <p:nvSpPr>
          <p:cNvPr id="78855" name="Rectangle 7"/>
          <p:cNvSpPr>
            <a:spLocks noGrp="1" noChangeArrowheads="1"/>
          </p:cNvSpPr>
          <p:nvPr>
            <p:ph type="sldNum" sz="quarter" idx="4"/>
          </p:nvPr>
        </p:nvSpPr>
        <p:spPr>
          <a:xfrm>
            <a:off x="6858000" y="6453188"/>
            <a:ext cx="1905000" cy="252412"/>
          </a:xfrm>
        </p:spPr>
        <p:txBody>
          <a:bodyPr/>
          <a:lstStyle>
            <a:lvl1pPr>
              <a:defRPr/>
            </a:lvl1pPr>
          </a:lstStyle>
          <a:p>
            <a:fld id="{7CB0F8AB-AB33-4A54-BEC3-89055AD5FA98}" type="slidenum">
              <a:rPr lang="en-US" smtClean="0"/>
              <a:t>‹#›</a:t>
            </a:fld>
            <a:endParaRPr lang="en-US" dirty="0"/>
          </a:p>
        </p:txBody>
      </p:sp>
      <p:sp>
        <p:nvSpPr>
          <p:cNvPr id="78856" name="Rectangle 8"/>
          <p:cNvSpPr>
            <a:spLocks noChangeArrowheads="1"/>
          </p:cNvSpPr>
          <p:nvPr/>
        </p:nvSpPr>
        <p:spPr bwMode="auto">
          <a:xfrm>
            <a:off x="762000" y="3619500"/>
            <a:ext cx="6399213" cy="46038"/>
          </a:xfrm>
          <a:prstGeom prst="rect">
            <a:avLst/>
          </a:prstGeom>
          <a:gradFill rotWithShape="0">
            <a:gsLst>
              <a:gs pos="0">
                <a:srgbClr val="0099FF"/>
              </a:gs>
              <a:gs pos="100000">
                <a:schemeClr val="bg1"/>
              </a:gs>
            </a:gsLst>
            <a:lin ang="0" scaled="1"/>
          </a:gradFill>
          <a:ln w="9525">
            <a:noFill/>
            <a:miter lim="800000"/>
            <a:headEnd/>
            <a:tailEnd/>
          </a:ln>
          <a:effectLst/>
        </p:spPr>
        <p:txBody>
          <a:bodyPr wrap="none" anchor="ctr"/>
          <a:lstStyle/>
          <a:p>
            <a:endParaRPr lang="en-US" dirty="0"/>
          </a:p>
        </p:txBody>
      </p:sp>
      <p:pic>
        <p:nvPicPr>
          <p:cNvPr id="78857" name="Picture 9" descr="parasol-trans"/>
          <p:cNvPicPr>
            <a:picLocks noChangeAspect="1" noChangeArrowheads="1"/>
          </p:cNvPicPr>
          <p:nvPr/>
        </p:nvPicPr>
        <p:blipFill>
          <a:blip r:embed="rId2" cstate="print">
            <a:clrChange>
              <a:clrFrom>
                <a:srgbClr val="000000">
                  <a:alpha val="0"/>
                </a:srgbClr>
              </a:clrFrom>
              <a:clrTo>
                <a:srgbClr val="000000">
                  <a:alpha val="0"/>
                </a:srgbClr>
              </a:clrTo>
            </a:clrChange>
          </a:blip>
          <a:srcRect/>
          <a:stretch>
            <a:fillRect/>
          </a:stretch>
        </p:blipFill>
        <p:spPr bwMode="auto">
          <a:xfrm>
            <a:off x="0" y="3390900"/>
            <a:ext cx="704850" cy="542925"/>
          </a:xfrm>
          <a:prstGeom prst="rect">
            <a:avLst/>
          </a:prstGeom>
          <a:noFill/>
        </p:spPr>
      </p:pic>
      <p:pic>
        <p:nvPicPr>
          <p:cNvPr id="78858" name="Picture 10" descr="parasol_full_L"/>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084888" y="260350"/>
            <a:ext cx="2819400" cy="2143125"/>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F55EDD54-ACF2-47AA-B4BB-56DCE3D13AC2}" type="datetime1">
              <a:rPr lang="en-US" smtClean="0"/>
              <a:t>5/16/2014</a:t>
            </a:fld>
            <a:endParaRPr lang="en-US" dirty="0"/>
          </a:p>
        </p:txBody>
      </p:sp>
      <p:sp>
        <p:nvSpPr>
          <p:cNvPr id="5" name="Footer Placeholder 4"/>
          <p:cNvSpPr>
            <a:spLocks noGrp="1"/>
          </p:cNvSpPr>
          <p:nvPr>
            <p:ph type="ftr" sz="quarter" idx="11"/>
          </p:nvPr>
        </p:nvSpPr>
        <p:spPr/>
        <p:txBody>
          <a:bodyPr/>
          <a:lstStyle>
            <a:lvl1pPr>
              <a:defRPr/>
            </a:lvl1pPr>
          </a:lstStyle>
          <a:p>
            <a:r>
              <a:rPr lang="en-US" smtClean="0"/>
              <a:t>C++Now'14: The Design &amp; Evolution of a Pattern Matching Library for C++</a:t>
            </a:r>
            <a:endParaRPr lang="en-US" dirty="0"/>
          </a:p>
        </p:txBody>
      </p:sp>
      <p:sp>
        <p:nvSpPr>
          <p:cNvPr id="6" name="Slide Number Placeholder 5"/>
          <p:cNvSpPr>
            <a:spLocks noGrp="1"/>
          </p:cNvSpPr>
          <p:nvPr>
            <p:ph type="sldNum" sz="quarter" idx="12"/>
          </p:nvPr>
        </p:nvSpPr>
        <p:spPr/>
        <p:txBody>
          <a:bodyPr/>
          <a:lstStyle>
            <a:lvl1pPr>
              <a:defRPr/>
            </a:lvl1pPr>
          </a:lstStyle>
          <a:p>
            <a:fld id="{7CB0F8AB-AB33-4A54-BEC3-89055AD5FA98}"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152400"/>
            <a:ext cx="2033587" cy="6084888"/>
          </a:xfrm>
        </p:spPr>
        <p:txBody>
          <a:bodyPr vert="eaVert"/>
          <a:lstStyle>
            <a:lvl1pPr>
              <a:defRPr sz="40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68313" y="152400"/>
            <a:ext cx="5949950" cy="6084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0B6C37F7-E9F1-4ADF-A408-4FA7C0E67788}" type="datetime1">
              <a:rPr lang="en-US" smtClean="0"/>
              <a:t>5/16/2014</a:t>
            </a:fld>
            <a:endParaRPr lang="en-US" dirty="0"/>
          </a:p>
        </p:txBody>
      </p:sp>
      <p:sp>
        <p:nvSpPr>
          <p:cNvPr id="5" name="Footer Placeholder 4"/>
          <p:cNvSpPr>
            <a:spLocks noGrp="1"/>
          </p:cNvSpPr>
          <p:nvPr>
            <p:ph type="ftr" sz="quarter" idx="11"/>
          </p:nvPr>
        </p:nvSpPr>
        <p:spPr/>
        <p:txBody>
          <a:bodyPr/>
          <a:lstStyle>
            <a:lvl1pPr>
              <a:defRPr/>
            </a:lvl1pPr>
          </a:lstStyle>
          <a:p>
            <a:r>
              <a:rPr lang="en-US" smtClean="0"/>
              <a:t>C++Now'14: The Design &amp; Evolution of a Pattern Matching Library for C++</a:t>
            </a:r>
            <a:endParaRPr lang="en-US" dirty="0"/>
          </a:p>
        </p:txBody>
      </p:sp>
      <p:sp>
        <p:nvSpPr>
          <p:cNvPr id="6" name="Slide Number Placeholder 5"/>
          <p:cNvSpPr>
            <a:spLocks noGrp="1"/>
          </p:cNvSpPr>
          <p:nvPr>
            <p:ph type="sldNum" sz="quarter" idx="12"/>
          </p:nvPr>
        </p:nvSpPr>
        <p:spPr/>
        <p:txBody>
          <a:bodyPr/>
          <a:lstStyle>
            <a:lvl1pPr>
              <a:defRPr/>
            </a:lvl1pPr>
          </a:lstStyle>
          <a:p>
            <a:fld id="{7CB0F8AB-AB33-4A54-BEC3-89055AD5FA98}"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1" name="Rectangle 3"/>
          <p:cNvSpPr>
            <a:spLocks noGrp="1" noChangeArrowheads="1"/>
          </p:cNvSpPr>
          <p:nvPr>
            <p:ph type="ctrTitle" sz="quarter"/>
          </p:nvPr>
        </p:nvSpPr>
        <p:spPr>
          <a:xfrm>
            <a:off x="381000" y="2286000"/>
            <a:ext cx="8367713" cy="1143000"/>
          </a:xfrm>
        </p:spPr>
        <p:txBody>
          <a:bodyPr/>
          <a:lstStyle>
            <a:lvl1pPr>
              <a:defRPr sz="4000"/>
            </a:lvl1pPr>
          </a:lstStyle>
          <a:p>
            <a:r>
              <a:rPr lang="en-US" smtClean="0"/>
              <a:t>Click to edit Master title style</a:t>
            </a:r>
            <a:endParaRPr lang="en-US" dirty="0"/>
          </a:p>
        </p:txBody>
      </p:sp>
      <p:sp>
        <p:nvSpPr>
          <p:cNvPr id="78852" name="Rectangle 4"/>
          <p:cNvSpPr>
            <a:spLocks noGrp="1" noChangeArrowheads="1"/>
          </p:cNvSpPr>
          <p:nvPr>
            <p:ph type="subTitle" sz="quarter" idx="1"/>
          </p:nvPr>
        </p:nvSpPr>
        <p:spPr>
          <a:xfrm>
            <a:off x="1371600" y="3886200"/>
            <a:ext cx="6400800" cy="1752600"/>
          </a:xfrm>
        </p:spPr>
        <p:txBody>
          <a:bodyPr/>
          <a:lstStyle>
            <a:lvl1pPr marL="0" indent="0" algn="ctr">
              <a:buFont typeface="Monotype Sorts" pitchFamily="2" charset="2"/>
              <a:buNone/>
              <a:defRPr>
                <a:solidFill>
                  <a:schemeClr val="bg1">
                    <a:lumMod val="10000"/>
                  </a:schemeClr>
                </a:solidFill>
              </a:defRPr>
            </a:lvl1pPr>
          </a:lstStyle>
          <a:p>
            <a:r>
              <a:rPr lang="en-US" smtClean="0"/>
              <a:t>Click to edit Master subtitle style</a:t>
            </a:r>
            <a:endParaRPr lang="en-US" dirty="0"/>
          </a:p>
        </p:txBody>
      </p:sp>
      <p:sp>
        <p:nvSpPr>
          <p:cNvPr id="78853" name="Rectangle 5"/>
          <p:cNvSpPr>
            <a:spLocks noGrp="1" noChangeArrowheads="1"/>
          </p:cNvSpPr>
          <p:nvPr>
            <p:ph type="dt" sz="quarter" idx="2"/>
          </p:nvPr>
        </p:nvSpPr>
        <p:spPr>
          <a:xfrm>
            <a:off x="381000" y="6453188"/>
            <a:ext cx="1905000" cy="252412"/>
          </a:xfrm>
        </p:spPr>
        <p:txBody>
          <a:bodyPr/>
          <a:lstStyle>
            <a:lvl1pPr>
              <a:defRPr/>
            </a:lvl1pPr>
          </a:lstStyle>
          <a:p>
            <a:fld id="{A67AC567-3BBB-4C62-AF5C-351E808BFCB8}" type="datetime1">
              <a:rPr lang="en-US" smtClean="0">
                <a:solidFill>
                  <a:srgbClr val="000066"/>
                </a:solidFill>
              </a:rPr>
              <a:t>5/16/2014</a:t>
            </a:fld>
            <a:endParaRPr lang="en-US" dirty="0">
              <a:solidFill>
                <a:srgbClr val="000066"/>
              </a:solidFill>
            </a:endParaRPr>
          </a:p>
        </p:txBody>
      </p:sp>
      <p:sp>
        <p:nvSpPr>
          <p:cNvPr id="78854" name="Rectangle 6"/>
          <p:cNvSpPr>
            <a:spLocks noGrp="1" noChangeArrowheads="1"/>
          </p:cNvSpPr>
          <p:nvPr>
            <p:ph type="ftr" sz="quarter" idx="3"/>
          </p:nvPr>
        </p:nvSpPr>
        <p:spPr>
          <a:xfrm>
            <a:off x="3124200" y="6453188"/>
            <a:ext cx="2895600" cy="252412"/>
          </a:xfrm>
        </p:spPr>
        <p:txBody>
          <a:bodyPr/>
          <a:lstStyle>
            <a:lvl1pPr>
              <a:defRPr sz="1400"/>
            </a:lvl1pPr>
          </a:lstStyle>
          <a:p>
            <a:r>
              <a:rPr lang="en-US" smtClean="0">
                <a:solidFill>
                  <a:srgbClr val="000066"/>
                </a:solidFill>
              </a:rPr>
              <a:t>C++Now'14: The Design &amp; Evolution of a Pattern Matching Library for C++</a:t>
            </a:r>
            <a:endParaRPr lang="en-US" dirty="0">
              <a:solidFill>
                <a:srgbClr val="000066"/>
              </a:solidFill>
            </a:endParaRPr>
          </a:p>
        </p:txBody>
      </p:sp>
      <p:sp>
        <p:nvSpPr>
          <p:cNvPr id="78855" name="Rectangle 7"/>
          <p:cNvSpPr>
            <a:spLocks noGrp="1" noChangeArrowheads="1"/>
          </p:cNvSpPr>
          <p:nvPr>
            <p:ph type="sldNum" sz="quarter" idx="4"/>
          </p:nvPr>
        </p:nvSpPr>
        <p:spPr>
          <a:xfrm>
            <a:off x="6858000" y="6453188"/>
            <a:ext cx="1905000" cy="252412"/>
          </a:xfrm>
        </p:spPr>
        <p:txBody>
          <a:bodyPr/>
          <a:lstStyle>
            <a:lvl1pPr>
              <a:defRPr/>
            </a:lvl1pPr>
          </a:lstStyle>
          <a:p>
            <a:fld id="{A15218F7-2310-456D-A54D-B5ACEA070EA4}" type="slidenum">
              <a:rPr lang="en-US" smtClean="0">
                <a:solidFill>
                  <a:srgbClr val="000066"/>
                </a:solidFill>
              </a:rPr>
              <a:pPr/>
              <a:t>‹#›</a:t>
            </a:fld>
            <a:endParaRPr lang="en-US" dirty="0">
              <a:solidFill>
                <a:srgbClr val="000066"/>
              </a:solidFill>
            </a:endParaRPr>
          </a:p>
        </p:txBody>
      </p:sp>
      <p:sp>
        <p:nvSpPr>
          <p:cNvPr id="78856" name="Rectangle 8"/>
          <p:cNvSpPr>
            <a:spLocks noChangeArrowheads="1"/>
          </p:cNvSpPr>
          <p:nvPr/>
        </p:nvSpPr>
        <p:spPr bwMode="auto">
          <a:xfrm>
            <a:off x="762000" y="3619500"/>
            <a:ext cx="6399213" cy="46038"/>
          </a:xfrm>
          <a:prstGeom prst="rect">
            <a:avLst/>
          </a:prstGeom>
          <a:gradFill rotWithShape="0">
            <a:gsLst>
              <a:gs pos="0">
                <a:srgbClr val="0099FF"/>
              </a:gs>
              <a:gs pos="100000">
                <a:schemeClr val="bg1"/>
              </a:gs>
            </a:gsLst>
            <a:lin ang="0" scaled="1"/>
          </a:gradFill>
          <a:ln w="9525">
            <a:noFill/>
            <a:miter lim="800000"/>
            <a:headEnd/>
            <a:tailEnd/>
          </a:ln>
          <a:effectLst/>
        </p:spPr>
        <p:txBody>
          <a:bodyPr wrap="none" anchor="ctr"/>
          <a:lstStyle/>
          <a:p>
            <a:endParaRPr lang="en-US" dirty="0">
              <a:solidFill>
                <a:srgbClr val="000066"/>
              </a:solidFill>
            </a:endParaRPr>
          </a:p>
        </p:txBody>
      </p:sp>
      <p:pic>
        <p:nvPicPr>
          <p:cNvPr id="78857" name="Picture 9" descr="parasol-trans"/>
          <p:cNvPicPr>
            <a:picLocks noChangeAspect="1" noChangeArrowheads="1"/>
          </p:cNvPicPr>
          <p:nvPr/>
        </p:nvPicPr>
        <p:blipFill>
          <a:blip r:embed="rId2" cstate="print">
            <a:clrChange>
              <a:clrFrom>
                <a:srgbClr val="000000">
                  <a:alpha val="0"/>
                </a:srgbClr>
              </a:clrFrom>
              <a:clrTo>
                <a:srgbClr val="000000">
                  <a:alpha val="0"/>
                </a:srgbClr>
              </a:clrTo>
            </a:clrChange>
          </a:blip>
          <a:srcRect/>
          <a:stretch>
            <a:fillRect/>
          </a:stretch>
        </p:blipFill>
        <p:spPr bwMode="auto">
          <a:xfrm>
            <a:off x="0" y="3390900"/>
            <a:ext cx="704850" cy="542925"/>
          </a:xfrm>
          <a:prstGeom prst="rect">
            <a:avLst/>
          </a:prstGeom>
          <a:noFill/>
        </p:spPr>
      </p:pic>
      <p:pic>
        <p:nvPicPr>
          <p:cNvPr id="78858" name="Picture 10" descr="parasol_full_L"/>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084888" y="260350"/>
            <a:ext cx="2819400" cy="2143125"/>
          </a:xfrm>
          <a:prstGeom prst="rect">
            <a:avLst/>
          </a:prstGeom>
          <a:noFill/>
        </p:spPr>
      </p:pic>
    </p:spTree>
    <p:extLst>
      <p:ext uri="{BB962C8B-B14F-4D97-AF65-F5344CB8AC3E}">
        <p14:creationId xmlns:p14="http://schemas.microsoft.com/office/powerpoint/2010/main" val="20072739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76200" dist="25400" dir="2700000" algn="tl" rotWithShape="0">
              <a:prstClr val="black">
                <a:alpha val="40000"/>
              </a:prstClr>
            </a:outerShdw>
          </a:effectLst>
        </p:spPr>
        <p:txBody>
          <a:bodyPr/>
          <a:lstStyle>
            <a:lvl1pPr>
              <a:defRPr sz="4000"/>
            </a:lvl1p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2pPr>
              <a:buSzPct val="80000"/>
              <a:buFont typeface="Courier New" pitchFamily="49" charset="0"/>
              <a:buChar char="o"/>
              <a:defRPr/>
            </a:lvl2pPr>
            <a:lvl3pPr>
              <a:buClr>
                <a:schemeClr val="bg1">
                  <a:lumMod val="25000"/>
                </a:schemeClr>
              </a:buClr>
              <a:defRPr>
                <a:solidFill>
                  <a:schemeClr val="bg1">
                    <a:lumMod val="25000"/>
                  </a:schemeClr>
                </a:solidFill>
              </a:defRPr>
            </a:lvl3pPr>
            <a:lvl4pPr>
              <a:buClr>
                <a:schemeClr val="bg1">
                  <a:lumMod val="50000"/>
                </a:schemeClr>
              </a:buClr>
              <a:defRPr>
                <a:solidFill>
                  <a:schemeClr val="bg1">
                    <a:lumMod val="50000"/>
                  </a:schemeClr>
                </a:solidFill>
              </a:defRPr>
            </a:lvl4pPr>
            <a:lvl5pPr>
              <a:defRPr>
                <a:solidFill>
                  <a:schemeClr val="bg1">
                    <a:lumMod val="7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fld id="{49F9038F-55BD-49C1-AC86-F52A6223D31B}" type="datetime1">
              <a:rPr lang="en-US" smtClean="0">
                <a:solidFill>
                  <a:srgbClr val="000066"/>
                </a:solidFill>
              </a:rPr>
              <a:t>5/16/2014</a:t>
            </a:fld>
            <a:endParaRPr lang="en-US" dirty="0">
              <a:solidFill>
                <a:srgbClr val="000066"/>
              </a:solidFill>
            </a:endParaRPr>
          </a:p>
        </p:txBody>
      </p:sp>
      <p:sp>
        <p:nvSpPr>
          <p:cNvPr id="5" name="Footer Placeholder 4"/>
          <p:cNvSpPr>
            <a:spLocks noGrp="1"/>
          </p:cNvSpPr>
          <p:nvPr>
            <p:ph type="ftr" sz="quarter" idx="11"/>
          </p:nvPr>
        </p:nvSpPr>
        <p:spPr/>
        <p:txBody>
          <a:bodyPr/>
          <a:lstStyle>
            <a:lvl1pPr>
              <a:defRPr/>
            </a:lvl1pPr>
          </a:lstStyle>
          <a:p>
            <a:r>
              <a:rPr lang="en-US" smtClean="0">
                <a:solidFill>
                  <a:srgbClr val="000066"/>
                </a:solidFill>
              </a:rPr>
              <a:t>C++Now'14: The Design &amp; Evolution of a Pattern Matching Library for C++</a:t>
            </a:r>
            <a:endParaRPr lang="en-US" dirty="0">
              <a:solidFill>
                <a:srgbClr val="000066"/>
              </a:solidFill>
            </a:endParaRPr>
          </a:p>
        </p:txBody>
      </p:sp>
      <p:sp>
        <p:nvSpPr>
          <p:cNvPr id="6" name="Slide Number Placeholder 5"/>
          <p:cNvSpPr>
            <a:spLocks noGrp="1"/>
          </p:cNvSpPr>
          <p:nvPr>
            <p:ph type="sldNum" sz="quarter" idx="12"/>
          </p:nvPr>
        </p:nvSpPr>
        <p:spPr/>
        <p:txBody>
          <a:bodyPr/>
          <a:lstStyle>
            <a:lvl1pPr>
              <a:defRPr/>
            </a:lvl1pPr>
          </a:lstStyle>
          <a:p>
            <a:fld id="{A15218F7-2310-456D-A54D-B5ACEA070EA4}" type="slidenum">
              <a:rPr lang="en-US" smtClean="0">
                <a:solidFill>
                  <a:srgbClr val="000066"/>
                </a:solidFill>
              </a:rPr>
              <a:pPr/>
              <a:t>‹#›</a:t>
            </a:fld>
            <a:endParaRPr lang="en-US" dirty="0">
              <a:solidFill>
                <a:srgbClr val="000066"/>
              </a:solidFill>
            </a:endParaRPr>
          </a:p>
        </p:txBody>
      </p:sp>
    </p:spTree>
    <p:extLst>
      <p:ext uri="{BB962C8B-B14F-4D97-AF65-F5344CB8AC3E}">
        <p14:creationId xmlns:p14="http://schemas.microsoft.com/office/powerpoint/2010/main" val="209625150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105A2AD6-EA7A-4CE3-834F-143F4CA091C1}" type="datetime1">
              <a:rPr lang="en-US" smtClean="0">
                <a:solidFill>
                  <a:srgbClr val="000066"/>
                </a:solidFill>
              </a:rPr>
              <a:t>5/16/2014</a:t>
            </a:fld>
            <a:endParaRPr lang="en-US" dirty="0">
              <a:solidFill>
                <a:srgbClr val="000066"/>
              </a:solidFill>
            </a:endParaRPr>
          </a:p>
        </p:txBody>
      </p:sp>
      <p:sp>
        <p:nvSpPr>
          <p:cNvPr id="5" name="Footer Placeholder 4"/>
          <p:cNvSpPr>
            <a:spLocks noGrp="1"/>
          </p:cNvSpPr>
          <p:nvPr>
            <p:ph type="ftr" sz="quarter" idx="11"/>
          </p:nvPr>
        </p:nvSpPr>
        <p:spPr/>
        <p:txBody>
          <a:bodyPr/>
          <a:lstStyle>
            <a:lvl1pPr>
              <a:defRPr/>
            </a:lvl1pPr>
          </a:lstStyle>
          <a:p>
            <a:r>
              <a:rPr lang="en-US" smtClean="0">
                <a:solidFill>
                  <a:srgbClr val="000066"/>
                </a:solidFill>
              </a:rPr>
              <a:t>C++Now'14: The Design &amp; Evolution of a Pattern Matching Library for C++</a:t>
            </a:r>
            <a:endParaRPr lang="en-US" dirty="0">
              <a:solidFill>
                <a:srgbClr val="000066"/>
              </a:solidFill>
            </a:endParaRPr>
          </a:p>
        </p:txBody>
      </p:sp>
      <p:sp>
        <p:nvSpPr>
          <p:cNvPr id="6" name="Slide Number Placeholder 5"/>
          <p:cNvSpPr>
            <a:spLocks noGrp="1"/>
          </p:cNvSpPr>
          <p:nvPr>
            <p:ph type="sldNum" sz="quarter" idx="12"/>
          </p:nvPr>
        </p:nvSpPr>
        <p:spPr/>
        <p:txBody>
          <a:bodyPr/>
          <a:lstStyle>
            <a:lvl1pPr>
              <a:defRPr/>
            </a:lvl1pPr>
          </a:lstStyle>
          <a:p>
            <a:fld id="{A15218F7-2310-456D-A54D-B5ACEA070EA4}" type="slidenum">
              <a:rPr lang="en-US" smtClean="0">
                <a:solidFill>
                  <a:srgbClr val="000066"/>
                </a:solidFill>
              </a:rPr>
              <a:pPr/>
              <a:t>‹#›</a:t>
            </a:fld>
            <a:endParaRPr lang="en-US" dirty="0">
              <a:solidFill>
                <a:srgbClr val="000066"/>
              </a:solidFill>
            </a:endParaRPr>
          </a:p>
        </p:txBody>
      </p:sp>
    </p:spTree>
    <p:extLst>
      <p:ext uri="{BB962C8B-B14F-4D97-AF65-F5344CB8AC3E}">
        <p14:creationId xmlns:p14="http://schemas.microsoft.com/office/powerpoint/2010/main" val="42152342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smtClean="0"/>
              <a:t>Click to edit Master title style</a:t>
            </a:r>
            <a:endParaRPr lang="en-US" dirty="0"/>
          </a:p>
        </p:txBody>
      </p:sp>
      <p:sp>
        <p:nvSpPr>
          <p:cNvPr id="3" name="Content Placeholder 2"/>
          <p:cNvSpPr>
            <a:spLocks noGrp="1"/>
          </p:cNvSpPr>
          <p:nvPr>
            <p:ph sz="half" idx="1"/>
          </p:nvPr>
        </p:nvSpPr>
        <p:spPr>
          <a:xfrm>
            <a:off x="468313" y="1676400"/>
            <a:ext cx="3990975" cy="45608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11688" y="1676400"/>
            <a:ext cx="3992562" cy="45608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fld id="{C28958F5-FF06-4962-B12F-334ACCFBF473}" type="datetime1">
              <a:rPr lang="en-US" smtClean="0">
                <a:solidFill>
                  <a:srgbClr val="000066"/>
                </a:solidFill>
              </a:rPr>
              <a:t>5/16/2014</a:t>
            </a:fld>
            <a:endParaRPr lang="en-US" dirty="0">
              <a:solidFill>
                <a:srgbClr val="000066"/>
              </a:solidFill>
            </a:endParaRPr>
          </a:p>
        </p:txBody>
      </p:sp>
      <p:sp>
        <p:nvSpPr>
          <p:cNvPr id="6" name="Footer Placeholder 5"/>
          <p:cNvSpPr>
            <a:spLocks noGrp="1"/>
          </p:cNvSpPr>
          <p:nvPr>
            <p:ph type="ftr" sz="quarter" idx="11"/>
          </p:nvPr>
        </p:nvSpPr>
        <p:spPr/>
        <p:txBody>
          <a:bodyPr/>
          <a:lstStyle>
            <a:lvl1pPr>
              <a:defRPr/>
            </a:lvl1pPr>
          </a:lstStyle>
          <a:p>
            <a:r>
              <a:rPr lang="en-US" smtClean="0">
                <a:solidFill>
                  <a:srgbClr val="000066"/>
                </a:solidFill>
              </a:rPr>
              <a:t>C++Now'14: The Design &amp; Evolution of a Pattern Matching Library for C++</a:t>
            </a:r>
            <a:endParaRPr lang="en-US" dirty="0">
              <a:solidFill>
                <a:srgbClr val="000066"/>
              </a:solidFill>
            </a:endParaRPr>
          </a:p>
        </p:txBody>
      </p:sp>
      <p:sp>
        <p:nvSpPr>
          <p:cNvPr id="7" name="Slide Number Placeholder 6"/>
          <p:cNvSpPr>
            <a:spLocks noGrp="1"/>
          </p:cNvSpPr>
          <p:nvPr>
            <p:ph type="sldNum" sz="quarter" idx="12"/>
          </p:nvPr>
        </p:nvSpPr>
        <p:spPr/>
        <p:txBody>
          <a:bodyPr/>
          <a:lstStyle>
            <a:lvl1pPr>
              <a:defRPr/>
            </a:lvl1pPr>
          </a:lstStyle>
          <a:p>
            <a:fld id="{A15218F7-2310-456D-A54D-B5ACEA070EA4}" type="slidenum">
              <a:rPr lang="en-US" smtClean="0">
                <a:solidFill>
                  <a:srgbClr val="000066"/>
                </a:solidFill>
              </a:rPr>
              <a:pPr/>
              <a:t>‹#›</a:t>
            </a:fld>
            <a:endParaRPr lang="en-US" dirty="0">
              <a:solidFill>
                <a:srgbClr val="000066"/>
              </a:solidFill>
            </a:endParaRPr>
          </a:p>
        </p:txBody>
      </p:sp>
    </p:spTree>
    <p:extLst>
      <p:ext uri="{BB962C8B-B14F-4D97-AF65-F5344CB8AC3E}">
        <p14:creationId xmlns:p14="http://schemas.microsoft.com/office/powerpoint/2010/main" val="25095174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fld id="{511EB73F-EDAB-4746-99AD-62AE735B3CC1}" type="datetime1">
              <a:rPr lang="en-US" smtClean="0">
                <a:solidFill>
                  <a:srgbClr val="000066"/>
                </a:solidFill>
              </a:rPr>
              <a:t>5/16/2014</a:t>
            </a:fld>
            <a:endParaRPr lang="en-US" dirty="0">
              <a:solidFill>
                <a:srgbClr val="000066"/>
              </a:solidFill>
            </a:endParaRPr>
          </a:p>
        </p:txBody>
      </p:sp>
      <p:sp>
        <p:nvSpPr>
          <p:cNvPr id="8" name="Footer Placeholder 7"/>
          <p:cNvSpPr>
            <a:spLocks noGrp="1"/>
          </p:cNvSpPr>
          <p:nvPr>
            <p:ph type="ftr" sz="quarter" idx="11"/>
          </p:nvPr>
        </p:nvSpPr>
        <p:spPr/>
        <p:txBody>
          <a:bodyPr/>
          <a:lstStyle>
            <a:lvl1pPr>
              <a:defRPr/>
            </a:lvl1pPr>
          </a:lstStyle>
          <a:p>
            <a:r>
              <a:rPr lang="en-US" smtClean="0">
                <a:solidFill>
                  <a:srgbClr val="000066"/>
                </a:solidFill>
              </a:rPr>
              <a:t>C++Now'14: The Design &amp; Evolution of a Pattern Matching Library for C++</a:t>
            </a:r>
            <a:endParaRPr lang="en-US" dirty="0">
              <a:solidFill>
                <a:srgbClr val="000066"/>
              </a:solidFill>
            </a:endParaRPr>
          </a:p>
        </p:txBody>
      </p:sp>
      <p:sp>
        <p:nvSpPr>
          <p:cNvPr id="9" name="Slide Number Placeholder 8"/>
          <p:cNvSpPr>
            <a:spLocks noGrp="1"/>
          </p:cNvSpPr>
          <p:nvPr>
            <p:ph type="sldNum" sz="quarter" idx="12"/>
          </p:nvPr>
        </p:nvSpPr>
        <p:spPr/>
        <p:txBody>
          <a:bodyPr/>
          <a:lstStyle>
            <a:lvl1pPr>
              <a:defRPr/>
            </a:lvl1pPr>
          </a:lstStyle>
          <a:p>
            <a:fld id="{A15218F7-2310-456D-A54D-B5ACEA070EA4}" type="slidenum">
              <a:rPr lang="en-US" smtClean="0">
                <a:solidFill>
                  <a:srgbClr val="000066"/>
                </a:solidFill>
              </a:rPr>
              <a:pPr/>
              <a:t>‹#›</a:t>
            </a:fld>
            <a:endParaRPr lang="en-US" dirty="0">
              <a:solidFill>
                <a:srgbClr val="000066"/>
              </a:solidFill>
            </a:endParaRPr>
          </a:p>
        </p:txBody>
      </p:sp>
    </p:spTree>
    <p:extLst>
      <p:ext uri="{BB962C8B-B14F-4D97-AF65-F5344CB8AC3E}">
        <p14:creationId xmlns:p14="http://schemas.microsoft.com/office/powerpoint/2010/main" val="30884462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lvl1pPr>
              <a:defRPr/>
            </a:lvl1pPr>
          </a:lstStyle>
          <a:p>
            <a:fld id="{85AAD3A6-9A30-4F42-AD52-54881E9F2C8F}" type="datetime1">
              <a:rPr lang="en-US" smtClean="0">
                <a:solidFill>
                  <a:srgbClr val="000066"/>
                </a:solidFill>
              </a:rPr>
              <a:t>5/16/2014</a:t>
            </a:fld>
            <a:endParaRPr lang="en-US" dirty="0">
              <a:solidFill>
                <a:srgbClr val="000066"/>
              </a:solidFill>
            </a:endParaRPr>
          </a:p>
        </p:txBody>
      </p:sp>
      <p:sp>
        <p:nvSpPr>
          <p:cNvPr id="4" name="Footer Placeholder 3"/>
          <p:cNvSpPr>
            <a:spLocks noGrp="1"/>
          </p:cNvSpPr>
          <p:nvPr>
            <p:ph type="ftr" sz="quarter" idx="11"/>
          </p:nvPr>
        </p:nvSpPr>
        <p:spPr/>
        <p:txBody>
          <a:bodyPr/>
          <a:lstStyle>
            <a:lvl1pPr>
              <a:defRPr/>
            </a:lvl1pPr>
          </a:lstStyle>
          <a:p>
            <a:r>
              <a:rPr lang="en-US" smtClean="0">
                <a:solidFill>
                  <a:srgbClr val="000066"/>
                </a:solidFill>
              </a:rPr>
              <a:t>C++Now'14: The Design &amp; Evolution of a Pattern Matching Library for C++</a:t>
            </a:r>
            <a:endParaRPr lang="en-US" dirty="0">
              <a:solidFill>
                <a:srgbClr val="000066"/>
              </a:solidFill>
            </a:endParaRPr>
          </a:p>
        </p:txBody>
      </p:sp>
      <p:sp>
        <p:nvSpPr>
          <p:cNvPr id="5" name="Slide Number Placeholder 4"/>
          <p:cNvSpPr>
            <a:spLocks noGrp="1"/>
          </p:cNvSpPr>
          <p:nvPr>
            <p:ph type="sldNum" sz="quarter" idx="12"/>
          </p:nvPr>
        </p:nvSpPr>
        <p:spPr/>
        <p:txBody>
          <a:bodyPr/>
          <a:lstStyle>
            <a:lvl1pPr>
              <a:defRPr/>
            </a:lvl1pPr>
          </a:lstStyle>
          <a:p>
            <a:fld id="{A15218F7-2310-456D-A54D-B5ACEA070EA4}" type="slidenum">
              <a:rPr lang="en-US" smtClean="0">
                <a:solidFill>
                  <a:srgbClr val="000066"/>
                </a:solidFill>
              </a:rPr>
              <a:pPr/>
              <a:t>‹#›</a:t>
            </a:fld>
            <a:endParaRPr lang="en-US" dirty="0">
              <a:solidFill>
                <a:srgbClr val="000066"/>
              </a:solidFill>
            </a:endParaRPr>
          </a:p>
        </p:txBody>
      </p:sp>
    </p:spTree>
    <p:extLst>
      <p:ext uri="{BB962C8B-B14F-4D97-AF65-F5344CB8AC3E}">
        <p14:creationId xmlns:p14="http://schemas.microsoft.com/office/powerpoint/2010/main" val="32205918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ED075A6D-C7C0-4D59-8526-548E9994E099}" type="datetime1">
              <a:rPr lang="en-US" smtClean="0">
                <a:solidFill>
                  <a:srgbClr val="000066"/>
                </a:solidFill>
              </a:rPr>
              <a:t>5/16/2014</a:t>
            </a:fld>
            <a:endParaRPr lang="en-US" dirty="0">
              <a:solidFill>
                <a:srgbClr val="000066"/>
              </a:solidFill>
            </a:endParaRPr>
          </a:p>
        </p:txBody>
      </p:sp>
      <p:sp>
        <p:nvSpPr>
          <p:cNvPr id="3" name="Footer Placeholder 2"/>
          <p:cNvSpPr>
            <a:spLocks noGrp="1"/>
          </p:cNvSpPr>
          <p:nvPr>
            <p:ph type="ftr" sz="quarter" idx="11"/>
          </p:nvPr>
        </p:nvSpPr>
        <p:spPr/>
        <p:txBody>
          <a:bodyPr/>
          <a:lstStyle>
            <a:lvl1pPr>
              <a:defRPr/>
            </a:lvl1pPr>
          </a:lstStyle>
          <a:p>
            <a:r>
              <a:rPr lang="en-US" smtClean="0">
                <a:solidFill>
                  <a:srgbClr val="000066"/>
                </a:solidFill>
              </a:rPr>
              <a:t>C++Now'14: The Design &amp; Evolution of a Pattern Matching Library for C++</a:t>
            </a:r>
            <a:endParaRPr lang="en-US" dirty="0">
              <a:solidFill>
                <a:srgbClr val="000066"/>
              </a:solidFill>
            </a:endParaRPr>
          </a:p>
        </p:txBody>
      </p:sp>
      <p:sp>
        <p:nvSpPr>
          <p:cNvPr id="4" name="Slide Number Placeholder 3"/>
          <p:cNvSpPr>
            <a:spLocks noGrp="1"/>
          </p:cNvSpPr>
          <p:nvPr>
            <p:ph type="sldNum" sz="quarter" idx="12"/>
          </p:nvPr>
        </p:nvSpPr>
        <p:spPr/>
        <p:txBody>
          <a:bodyPr/>
          <a:lstStyle>
            <a:lvl1pPr>
              <a:defRPr/>
            </a:lvl1pPr>
          </a:lstStyle>
          <a:p>
            <a:fld id="{A15218F7-2310-456D-A54D-B5ACEA070EA4}" type="slidenum">
              <a:rPr lang="en-US" smtClean="0">
                <a:solidFill>
                  <a:srgbClr val="000066"/>
                </a:solidFill>
              </a:rPr>
              <a:pPr/>
              <a:t>‹#›</a:t>
            </a:fld>
            <a:endParaRPr lang="en-US" dirty="0">
              <a:solidFill>
                <a:srgbClr val="000066"/>
              </a:solidFill>
            </a:endParaRPr>
          </a:p>
        </p:txBody>
      </p:sp>
    </p:spTree>
    <p:extLst>
      <p:ext uri="{BB962C8B-B14F-4D97-AF65-F5344CB8AC3E}">
        <p14:creationId xmlns:p14="http://schemas.microsoft.com/office/powerpoint/2010/main" val="961604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9E7C413C-14ED-46E0-B14A-C8B6C1DF510B}" type="datetime1">
              <a:rPr lang="en-US" smtClean="0">
                <a:solidFill>
                  <a:srgbClr val="000066"/>
                </a:solidFill>
              </a:rPr>
              <a:t>5/16/2014</a:t>
            </a:fld>
            <a:endParaRPr lang="en-US" dirty="0">
              <a:solidFill>
                <a:srgbClr val="000066"/>
              </a:solidFill>
            </a:endParaRPr>
          </a:p>
        </p:txBody>
      </p:sp>
      <p:sp>
        <p:nvSpPr>
          <p:cNvPr id="6" name="Footer Placeholder 5"/>
          <p:cNvSpPr>
            <a:spLocks noGrp="1"/>
          </p:cNvSpPr>
          <p:nvPr>
            <p:ph type="ftr" sz="quarter" idx="11"/>
          </p:nvPr>
        </p:nvSpPr>
        <p:spPr/>
        <p:txBody>
          <a:bodyPr/>
          <a:lstStyle>
            <a:lvl1pPr>
              <a:defRPr/>
            </a:lvl1pPr>
          </a:lstStyle>
          <a:p>
            <a:r>
              <a:rPr lang="en-US" smtClean="0">
                <a:solidFill>
                  <a:srgbClr val="000066"/>
                </a:solidFill>
              </a:rPr>
              <a:t>C++Now'14: The Design &amp; Evolution of a Pattern Matching Library for C++</a:t>
            </a:r>
            <a:endParaRPr lang="en-US" dirty="0">
              <a:solidFill>
                <a:srgbClr val="000066"/>
              </a:solidFill>
            </a:endParaRPr>
          </a:p>
        </p:txBody>
      </p:sp>
      <p:sp>
        <p:nvSpPr>
          <p:cNvPr id="7" name="Slide Number Placeholder 6"/>
          <p:cNvSpPr>
            <a:spLocks noGrp="1"/>
          </p:cNvSpPr>
          <p:nvPr>
            <p:ph type="sldNum" sz="quarter" idx="12"/>
          </p:nvPr>
        </p:nvSpPr>
        <p:spPr/>
        <p:txBody>
          <a:bodyPr/>
          <a:lstStyle>
            <a:lvl1pPr>
              <a:defRPr/>
            </a:lvl1pPr>
          </a:lstStyle>
          <a:p>
            <a:fld id="{A15218F7-2310-456D-A54D-B5ACEA070EA4}" type="slidenum">
              <a:rPr lang="en-US" smtClean="0">
                <a:solidFill>
                  <a:srgbClr val="000066"/>
                </a:solidFill>
              </a:rPr>
              <a:pPr/>
              <a:t>‹#›</a:t>
            </a:fld>
            <a:endParaRPr lang="en-US" dirty="0">
              <a:solidFill>
                <a:srgbClr val="000066"/>
              </a:solidFill>
            </a:endParaRPr>
          </a:p>
        </p:txBody>
      </p:sp>
    </p:spTree>
    <p:extLst>
      <p:ext uri="{BB962C8B-B14F-4D97-AF65-F5344CB8AC3E}">
        <p14:creationId xmlns:p14="http://schemas.microsoft.com/office/powerpoint/2010/main" val="3079404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76200" dist="25400" dir="2700000" algn="tl" rotWithShape="0">
              <a:prstClr val="black">
                <a:alpha val="40000"/>
              </a:prstClr>
            </a:outerShdw>
          </a:effectLst>
        </p:spPr>
        <p:txBody>
          <a:bodyPr/>
          <a:lstStyle>
            <a:lvl1pPr>
              <a:defRPr sz="4000"/>
            </a:lvl1p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2pPr>
              <a:buSzPct val="80000"/>
              <a:buFont typeface="Courier New" pitchFamily="49" charset="0"/>
              <a:buChar char="o"/>
              <a:defRPr/>
            </a:lvl2pPr>
            <a:lvl3pPr>
              <a:buClr>
                <a:schemeClr val="bg1">
                  <a:lumMod val="25000"/>
                </a:schemeClr>
              </a:buClr>
              <a:defRPr>
                <a:solidFill>
                  <a:schemeClr val="bg1">
                    <a:lumMod val="25000"/>
                  </a:schemeClr>
                </a:solidFill>
              </a:defRPr>
            </a:lvl3pPr>
            <a:lvl4pPr>
              <a:buClr>
                <a:schemeClr val="bg1">
                  <a:lumMod val="50000"/>
                </a:schemeClr>
              </a:buClr>
              <a:defRPr>
                <a:solidFill>
                  <a:schemeClr val="bg1">
                    <a:lumMod val="50000"/>
                  </a:schemeClr>
                </a:solidFill>
              </a:defRPr>
            </a:lvl4pPr>
            <a:lvl5pPr>
              <a:defRPr>
                <a:solidFill>
                  <a:schemeClr val="bg1">
                    <a:lumMod val="7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fld id="{6F46C6AE-F7EC-42BD-A5C0-AD2786842BAE}" type="datetime1">
              <a:rPr lang="en-US" smtClean="0"/>
              <a:t>5/16/2014</a:t>
            </a:fld>
            <a:endParaRPr lang="en-US" dirty="0"/>
          </a:p>
        </p:txBody>
      </p:sp>
      <p:sp>
        <p:nvSpPr>
          <p:cNvPr id="5" name="Footer Placeholder 4"/>
          <p:cNvSpPr>
            <a:spLocks noGrp="1"/>
          </p:cNvSpPr>
          <p:nvPr>
            <p:ph type="ftr" sz="quarter" idx="11"/>
          </p:nvPr>
        </p:nvSpPr>
        <p:spPr/>
        <p:txBody>
          <a:bodyPr/>
          <a:lstStyle>
            <a:lvl1pPr>
              <a:defRPr/>
            </a:lvl1pPr>
          </a:lstStyle>
          <a:p>
            <a:r>
              <a:rPr lang="en-US" smtClean="0"/>
              <a:t>C++Now'14: The Design &amp; Evolution of a Pattern Matching Library for C++</a:t>
            </a:r>
            <a:endParaRPr lang="en-US" dirty="0"/>
          </a:p>
        </p:txBody>
      </p:sp>
      <p:sp>
        <p:nvSpPr>
          <p:cNvPr id="6" name="Slide Number Placeholder 5"/>
          <p:cNvSpPr>
            <a:spLocks noGrp="1"/>
          </p:cNvSpPr>
          <p:nvPr>
            <p:ph type="sldNum" sz="quarter" idx="12"/>
          </p:nvPr>
        </p:nvSpPr>
        <p:spPr/>
        <p:txBody>
          <a:bodyPr/>
          <a:lstStyle>
            <a:lvl1pPr>
              <a:defRPr/>
            </a:lvl1pPr>
          </a:lstStyle>
          <a:p>
            <a:fld id="{7CB0F8AB-AB33-4A54-BEC3-89055AD5FA98}" type="slidenum">
              <a:rPr lang="en-US" smtClean="0"/>
              <a:t>‹#›</a:t>
            </a:fld>
            <a:endParaRPr lang="en-US"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CC570F39-7A5F-46E8-AF73-F3C6DA00838A}" type="datetime1">
              <a:rPr lang="en-US" smtClean="0">
                <a:solidFill>
                  <a:srgbClr val="000066"/>
                </a:solidFill>
              </a:rPr>
              <a:t>5/16/2014</a:t>
            </a:fld>
            <a:endParaRPr lang="en-US" dirty="0">
              <a:solidFill>
                <a:srgbClr val="000066"/>
              </a:solidFill>
            </a:endParaRPr>
          </a:p>
        </p:txBody>
      </p:sp>
      <p:sp>
        <p:nvSpPr>
          <p:cNvPr id="6" name="Footer Placeholder 5"/>
          <p:cNvSpPr>
            <a:spLocks noGrp="1"/>
          </p:cNvSpPr>
          <p:nvPr>
            <p:ph type="ftr" sz="quarter" idx="11"/>
          </p:nvPr>
        </p:nvSpPr>
        <p:spPr/>
        <p:txBody>
          <a:bodyPr/>
          <a:lstStyle>
            <a:lvl1pPr>
              <a:defRPr/>
            </a:lvl1pPr>
          </a:lstStyle>
          <a:p>
            <a:r>
              <a:rPr lang="en-US" smtClean="0">
                <a:solidFill>
                  <a:srgbClr val="000066"/>
                </a:solidFill>
              </a:rPr>
              <a:t>C++Now'14: The Design &amp; Evolution of a Pattern Matching Library for C++</a:t>
            </a:r>
            <a:endParaRPr lang="en-US" dirty="0">
              <a:solidFill>
                <a:srgbClr val="000066"/>
              </a:solidFill>
            </a:endParaRPr>
          </a:p>
        </p:txBody>
      </p:sp>
      <p:sp>
        <p:nvSpPr>
          <p:cNvPr id="7" name="Slide Number Placeholder 6"/>
          <p:cNvSpPr>
            <a:spLocks noGrp="1"/>
          </p:cNvSpPr>
          <p:nvPr>
            <p:ph type="sldNum" sz="quarter" idx="12"/>
          </p:nvPr>
        </p:nvSpPr>
        <p:spPr/>
        <p:txBody>
          <a:bodyPr/>
          <a:lstStyle>
            <a:lvl1pPr>
              <a:defRPr/>
            </a:lvl1pPr>
          </a:lstStyle>
          <a:p>
            <a:fld id="{A15218F7-2310-456D-A54D-B5ACEA070EA4}" type="slidenum">
              <a:rPr lang="en-US" smtClean="0">
                <a:solidFill>
                  <a:srgbClr val="000066"/>
                </a:solidFill>
              </a:rPr>
              <a:pPr/>
              <a:t>‹#›</a:t>
            </a:fld>
            <a:endParaRPr lang="en-US" dirty="0">
              <a:solidFill>
                <a:srgbClr val="000066"/>
              </a:solidFill>
            </a:endParaRPr>
          </a:p>
        </p:txBody>
      </p:sp>
    </p:spTree>
    <p:extLst>
      <p:ext uri="{BB962C8B-B14F-4D97-AF65-F5344CB8AC3E}">
        <p14:creationId xmlns:p14="http://schemas.microsoft.com/office/powerpoint/2010/main" val="32715470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F08319F6-F5E3-4E9F-BA13-7C6B08B63F99}" type="datetime1">
              <a:rPr lang="en-US" smtClean="0">
                <a:solidFill>
                  <a:srgbClr val="000066"/>
                </a:solidFill>
              </a:rPr>
              <a:t>5/16/2014</a:t>
            </a:fld>
            <a:endParaRPr lang="en-US" dirty="0">
              <a:solidFill>
                <a:srgbClr val="000066"/>
              </a:solidFill>
            </a:endParaRPr>
          </a:p>
        </p:txBody>
      </p:sp>
      <p:sp>
        <p:nvSpPr>
          <p:cNvPr id="5" name="Footer Placeholder 4"/>
          <p:cNvSpPr>
            <a:spLocks noGrp="1"/>
          </p:cNvSpPr>
          <p:nvPr>
            <p:ph type="ftr" sz="quarter" idx="11"/>
          </p:nvPr>
        </p:nvSpPr>
        <p:spPr/>
        <p:txBody>
          <a:bodyPr/>
          <a:lstStyle>
            <a:lvl1pPr>
              <a:defRPr/>
            </a:lvl1pPr>
          </a:lstStyle>
          <a:p>
            <a:r>
              <a:rPr lang="en-US" smtClean="0">
                <a:solidFill>
                  <a:srgbClr val="000066"/>
                </a:solidFill>
              </a:rPr>
              <a:t>C++Now'14: The Design &amp; Evolution of a Pattern Matching Library for C++</a:t>
            </a:r>
            <a:endParaRPr lang="en-US" dirty="0">
              <a:solidFill>
                <a:srgbClr val="000066"/>
              </a:solidFill>
            </a:endParaRPr>
          </a:p>
        </p:txBody>
      </p:sp>
      <p:sp>
        <p:nvSpPr>
          <p:cNvPr id="6" name="Slide Number Placeholder 5"/>
          <p:cNvSpPr>
            <a:spLocks noGrp="1"/>
          </p:cNvSpPr>
          <p:nvPr>
            <p:ph type="sldNum" sz="quarter" idx="12"/>
          </p:nvPr>
        </p:nvSpPr>
        <p:spPr/>
        <p:txBody>
          <a:bodyPr/>
          <a:lstStyle>
            <a:lvl1pPr>
              <a:defRPr/>
            </a:lvl1pPr>
          </a:lstStyle>
          <a:p>
            <a:fld id="{A15218F7-2310-456D-A54D-B5ACEA070EA4}" type="slidenum">
              <a:rPr lang="en-US" smtClean="0">
                <a:solidFill>
                  <a:srgbClr val="000066"/>
                </a:solidFill>
              </a:rPr>
              <a:pPr/>
              <a:t>‹#›</a:t>
            </a:fld>
            <a:endParaRPr lang="en-US" dirty="0">
              <a:solidFill>
                <a:srgbClr val="000066"/>
              </a:solidFill>
            </a:endParaRPr>
          </a:p>
        </p:txBody>
      </p:sp>
    </p:spTree>
    <p:extLst>
      <p:ext uri="{BB962C8B-B14F-4D97-AF65-F5344CB8AC3E}">
        <p14:creationId xmlns:p14="http://schemas.microsoft.com/office/powerpoint/2010/main" val="25810258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152400"/>
            <a:ext cx="2033587" cy="6084888"/>
          </a:xfrm>
        </p:spPr>
        <p:txBody>
          <a:bodyPr vert="eaVert"/>
          <a:lstStyle>
            <a:lvl1pPr>
              <a:defRPr sz="40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68313" y="152400"/>
            <a:ext cx="5949950" cy="6084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A3E39A87-4FDD-4E05-B4E0-E6F0702C1440}" type="datetime1">
              <a:rPr lang="en-US" smtClean="0">
                <a:solidFill>
                  <a:srgbClr val="000066"/>
                </a:solidFill>
              </a:rPr>
              <a:t>5/16/2014</a:t>
            </a:fld>
            <a:endParaRPr lang="en-US" dirty="0">
              <a:solidFill>
                <a:srgbClr val="000066"/>
              </a:solidFill>
            </a:endParaRPr>
          </a:p>
        </p:txBody>
      </p:sp>
      <p:sp>
        <p:nvSpPr>
          <p:cNvPr id="5" name="Footer Placeholder 4"/>
          <p:cNvSpPr>
            <a:spLocks noGrp="1"/>
          </p:cNvSpPr>
          <p:nvPr>
            <p:ph type="ftr" sz="quarter" idx="11"/>
          </p:nvPr>
        </p:nvSpPr>
        <p:spPr/>
        <p:txBody>
          <a:bodyPr/>
          <a:lstStyle>
            <a:lvl1pPr>
              <a:defRPr/>
            </a:lvl1pPr>
          </a:lstStyle>
          <a:p>
            <a:r>
              <a:rPr lang="en-US" smtClean="0">
                <a:solidFill>
                  <a:srgbClr val="000066"/>
                </a:solidFill>
              </a:rPr>
              <a:t>C++Now'14: The Design &amp; Evolution of a Pattern Matching Library for C++</a:t>
            </a:r>
            <a:endParaRPr lang="en-US" dirty="0">
              <a:solidFill>
                <a:srgbClr val="000066"/>
              </a:solidFill>
            </a:endParaRPr>
          </a:p>
        </p:txBody>
      </p:sp>
      <p:sp>
        <p:nvSpPr>
          <p:cNvPr id="6" name="Slide Number Placeholder 5"/>
          <p:cNvSpPr>
            <a:spLocks noGrp="1"/>
          </p:cNvSpPr>
          <p:nvPr>
            <p:ph type="sldNum" sz="quarter" idx="12"/>
          </p:nvPr>
        </p:nvSpPr>
        <p:spPr/>
        <p:txBody>
          <a:bodyPr/>
          <a:lstStyle>
            <a:lvl1pPr>
              <a:defRPr/>
            </a:lvl1pPr>
          </a:lstStyle>
          <a:p>
            <a:fld id="{A15218F7-2310-456D-A54D-B5ACEA070EA4}" type="slidenum">
              <a:rPr lang="en-US" smtClean="0">
                <a:solidFill>
                  <a:srgbClr val="000066"/>
                </a:solidFill>
              </a:rPr>
              <a:pPr/>
              <a:t>‹#›</a:t>
            </a:fld>
            <a:endParaRPr lang="en-US" dirty="0">
              <a:solidFill>
                <a:srgbClr val="000066"/>
              </a:solidFill>
            </a:endParaRPr>
          </a:p>
        </p:txBody>
      </p:sp>
    </p:spTree>
    <p:extLst>
      <p:ext uri="{BB962C8B-B14F-4D97-AF65-F5344CB8AC3E}">
        <p14:creationId xmlns:p14="http://schemas.microsoft.com/office/powerpoint/2010/main" val="6885273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1" name="Rectangle 3"/>
          <p:cNvSpPr>
            <a:spLocks noGrp="1" noChangeArrowheads="1"/>
          </p:cNvSpPr>
          <p:nvPr>
            <p:ph type="ctrTitle" sz="quarter"/>
          </p:nvPr>
        </p:nvSpPr>
        <p:spPr>
          <a:xfrm>
            <a:off x="381000" y="2286000"/>
            <a:ext cx="8367713" cy="1143000"/>
          </a:xfrm>
        </p:spPr>
        <p:txBody>
          <a:bodyPr/>
          <a:lstStyle>
            <a:lvl1pPr>
              <a:defRPr sz="4000"/>
            </a:lvl1pPr>
          </a:lstStyle>
          <a:p>
            <a:r>
              <a:rPr lang="en-US" smtClean="0"/>
              <a:t>Click to edit Master title style</a:t>
            </a:r>
            <a:endParaRPr lang="en-US" dirty="0"/>
          </a:p>
        </p:txBody>
      </p:sp>
      <p:sp>
        <p:nvSpPr>
          <p:cNvPr id="78852" name="Rectangle 4"/>
          <p:cNvSpPr>
            <a:spLocks noGrp="1" noChangeArrowheads="1"/>
          </p:cNvSpPr>
          <p:nvPr>
            <p:ph type="subTitle" sz="quarter" idx="1"/>
          </p:nvPr>
        </p:nvSpPr>
        <p:spPr>
          <a:xfrm>
            <a:off x="1371600" y="3886200"/>
            <a:ext cx="6400800" cy="1752600"/>
          </a:xfrm>
        </p:spPr>
        <p:txBody>
          <a:bodyPr/>
          <a:lstStyle>
            <a:lvl1pPr marL="0" indent="0" algn="ctr">
              <a:buFont typeface="Monotype Sorts" pitchFamily="2" charset="2"/>
              <a:buNone/>
              <a:defRPr>
                <a:solidFill>
                  <a:schemeClr val="bg1">
                    <a:lumMod val="10000"/>
                  </a:schemeClr>
                </a:solidFill>
              </a:defRPr>
            </a:lvl1pPr>
          </a:lstStyle>
          <a:p>
            <a:r>
              <a:rPr lang="en-US" smtClean="0"/>
              <a:t>Click to edit Master subtitle style</a:t>
            </a:r>
            <a:endParaRPr lang="en-US" dirty="0"/>
          </a:p>
        </p:txBody>
      </p:sp>
      <p:sp>
        <p:nvSpPr>
          <p:cNvPr id="78853" name="Rectangle 5"/>
          <p:cNvSpPr>
            <a:spLocks noGrp="1" noChangeArrowheads="1"/>
          </p:cNvSpPr>
          <p:nvPr>
            <p:ph type="dt" sz="quarter" idx="2"/>
          </p:nvPr>
        </p:nvSpPr>
        <p:spPr>
          <a:xfrm>
            <a:off x="381000" y="6453188"/>
            <a:ext cx="1905000" cy="252412"/>
          </a:xfrm>
        </p:spPr>
        <p:txBody>
          <a:bodyPr/>
          <a:lstStyle>
            <a:lvl1pPr>
              <a:defRPr/>
            </a:lvl1pPr>
          </a:lstStyle>
          <a:p>
            <a:fld id="{480455E4-9EDE-4976-A0C9-52FF66D811A7}" type="datetime1">
              <a:rPr lang="en-US" smtClean="0">
                <a:solidFill>
                  <a:srgbClr val="000066"/>
                </a:solidFill>
              </a:rPr>
              <a:pPr/>
              <a:t>5/16/2014</a:t>
            </a:fld>
            <a:endParaRPr lang="en-US" dirty="0">
              <a:solidFill>
                <a:srgbClr val="000066"/>
              </a:solidFill>
            </a:endParaRPr>
          </a:p>
        </p:txBody>
      </p:sp>
      <p:sp>
        <p:nvSpPr>
          <p:cNvPr id="78854" name="Rectangle 6"/>
          <p:cNvSpPr>
            <a:spLocks noGrp="1" noChangeArrowheads="1"/>
          </p:cNvSpPr>
          <p:nvPr>
            <p:ph type="ftr" sz="quarter" idx="3"/>
          </p:nvPr>
        </p:nvSpPr>
        <p:spPr>
          <a:xfrm>
            <a:off x="3124200" y="6453188"/>
            <a:ext cx="2895600" cy="252412"/>
          </a:xfrm>
        </p:spPr>
        <p:txBody>
          <a:bodyPr/>
          <a:lstStyle>
            <a:lvl1pPr>
              <a:defRPr sz="1400"/>
            </a:lvl1pPr>
          </a:lstStyle>
          <a:p>
            <a:r>
              <a:rPr lang="en-US" smtClean="0">
                <a:solidFill>
                  <a:srgbClr val="000066"/>
                </a:solidFill>
              </a:rPr>
              <a:t>Yuriy Solodkyy: Simplifying the Analysis of C++ Programs</a:t>
            </a:r>
            <a:endParaRPr lang="en-US" dirty="0">
              <a:solidFill>
                <a:srgbClr val="000066"/>
              </a:solidFill>
            </a:endParaRPr>
          </a:p>
        </p:txBody>
      </p:sp>
      <p:sp>
        <p:nvSpPr>
          <p:cNvPr id="78855" name="Rectangle 7"/>
          <p:cNvSpPr>
            <a:spLocks noGrp="1" noChangeArrowheads="1"/>
          </p:cNvSpPr>
          <p:nvPr>
            <p:ph type="sldNum" sz="quarter" idx="4"/>
          </p:nvPr>
        </p:nvSpPr>
        <p:spPr>
          <a:xfrm>
            <a:off x="6858000" y="6453188"/>
            <a:ext cx="1905000" cy="252412"/>
          </a:xfrm>
        </p:spPr>
        <p:txBody>
          <a:bodyPr/>
          <a:lstStyle>
            <a:lvl1pPr>
              <a:defRPr/>
            </a:lvl1pPr>
          </a:lstStyle>
          <a:p>
            <a:fld id="{A15218F7-2310-456D-A54D-B5ACEA070EA4}" type="slidenum">
              <a:rPr lang="en-US" smtClean="0">
                <a:solidFill>
                  <a:srgbClr val="000066"/>
                </a:solidFill>
              </a:rPr>
              <a:pPr/>
              <a:t>‹#›</a:t>
            </a:fld>
            <a:endParaRPr lang="en-US" dirty="0">
              <a:solidFill>
                <a:srgbClr val="000066"/>
              </a:solidFill>
            </a:endParaRPr>
          </a:p>
        </p:txBody>
      </p:sp>
      <p:sp>
        <p:nvSpPr>
          <p:cNvPr id="78856" name="Rectangle 8"/>
          <p:cNvSpPr>
            <a:spLocks noChangeArrowheads="1"/>
          </p:cNvSpPr>
          <p:nvPr/>
        </p:nvSpPr>
        <p:spPr bwMode="auto">
          <a:xfrm>
            <a:off x="762000" y="3619500"/>
            <a:ext cx="6399213" cy="46038"/>
          </a:xfrm>
          <a:prstGeom prst="rect">
            <a:avLst/>
          </a:prstGeom>
          <a:gradFill rotWithShape="0">
            <a:gsLst>
              <a:gs pos="0">
                <a:srgbClr val="0099FF"/>
              </a:gs>
              <a:gs pos="100000">
                <a:schemeClr val="bg1"/>
              </a:gs>
            </a:gsLst>
            <a:lin ang="0" scaled="1"/>
          </a:gradFill>
          <a:ln w="9525">
            <a:noFill/>
            <a:miter lim="800000"/>
            <a:headEnd/>
            <a:tailEnd/>
          </a:ln>
          <a:effectLst/>
        </p:spPr>
        <p:txBody>
          <a:bodyPr wrap="none" anchor="ctr"/>
          <a:lstStyle/>
          <a:p>
            <a:endParaRPr lang="en-US" dirty="0">
              <a:solidFill>
                <a:srgbClr val="000066"/>
              </a:solidFill>
            </a:endParaRPr>
          </a:p>
        </p:txBody>
      </p:sp>
      <p:pic>
        <p:nvPicPr>
          <p:cNvPr id="78857" name="Picture 9" descr="parasol-trans"/>
          <p:cNvPicPr>
            <a:picLocks noChangeAspect="1" noChangeArrowheads="1"/>
          </p:cNvPicPr>
          <p:nvPr/>
        </p:nvPicPr>
        <p:blipFill>
          <a:blip r:embed="rId2" cstate="print">
            <a:clrChange>
              <a:clrFrom>
                <a:srgbClr val="000000">
                  <a:alpha val="0"/>
                </a:srgbClr>
              </a:clrFrom>
              <a:clrTo>
                <a:srgbClr val="000000">
                  <a:alpha val="0"/>
                </a:srgbClr>
              </a:clrTo>
            </a:clrChange>
          </a:blip>
          <a:srcRect/>
          <a:stretch>
            <a:fillRect/>
          </a:stretch>
        </p:blipFill>
        <p:spPr bwMode="auto">
          <a:xfrm>
            <a:off x="0" y="3390900"/>
            <a:ext cx="704850" cy="542925"/>
          </a:xfrm>
          <a:prstGeom prst="rect">
            <a:avLst/>
          </a:prstGeom>
          <a:noFill/>
        </p:spPr>
      </p:pic>
      <p:pic>
        <p:nvPicPr>
          <p:cNvPr id="78858" name="Picture 10" descr="parasol_full_L"/>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084888" y="260350"/>
            <a:ext cx="2819400" cy="2143125"/>
          </a:xfrm>
          <a:prstGeom prst="rect">
            <a:avLst/>
          </a:prstGeom>
          <a:noFill/>
        </p:spPr>
      </p:pic>
    </p:spTree>
    <p:extLst>
      <p:ext uri="{BB962C8B-B14F-4D97-AF65-F5344CB8AC3E}">
        <p14:creationId xmlns:p14="http://schemas.microsoft.com/office/powerpoint/2010/main" val="28606792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76200" dist="25400" dir="2700000" algn="tl" rotWithShape="0">
              <a:prstClr val="black">
                <a:alpha val="40000"/>
              </a:prstClr>
            </a:outerShdw>
          </a:effectLst>
        </p:spPr>
        <p:txBody>
          <a:bodyPr/>
          <a:lstStyle>
            <a:lvl1pPr>
              <a:defRPr sz="4000"/>
            </a:lvl1p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2pPr>
              <a:buSzPct val="80000"/>
              <a:buFont typeface="Courier New" pitchFamily="49" charset="0"/>
              <a:buChar char="o"/>
              <a:defRPr/>
            </a:lvl2pPr>
            <a:lvl3pPr>
              <a:buClr>
                <a:schemeClr val="bg1">
                  <a:lumMod val="25000"/>
                </a:schemeClr>
              </a:buClr>
              <a:defRPr>
                <a:solidFill>
                  <a:schemeClr val="bg1">
                    <a:lumMod val="25000"/>
                  </a:schemeClr>
                </a:solidFill>
              </a:defRPr>
            </a:lvl3pPr>
            <a:lvl4pPr>
              <a:buClr>
                <a:schemeClr val="bg1">
                  <a:lumMod val="50000"/>
                </a:schemeClr>
              </a:buClr>
              <a:defRPr>
                <a:solidFill>
                  <a:schemeClr val="bg1">
                    <a:lumMod val="50000"/>
                  </a:schemeClr>
                </a:solidFill>
              </a:defRPr>
            </a:lvl4pPr>
            <a:lvl5pPr>
              <a:defRPr>
                <a:solidFill>
                  <a:schemeClr val="bg1">
                    <a:lumMod val="7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fld id="{3996685E-CA4A-4E55-8D97-7CA3C2DD5D49}" type="datetime1">
              <a:rPr lang="en-US" smtClean="0">
                <a:solidFill>
                  <a:srgbClr val="000066"/>
                </a:solidFill>
              </a:rPr>
              <a:pPr/>
              <a:t>5/16/2014</a:t>
            </a:fld>
            <a:endParaRPr lang="en-US" dirty="0">
              <a:solidFill>
                <a:srgbClr val="000066"/>
              </a:solidFill>
            </a:endParaRPr>
          </a:p>
        </p:txBody>
      </p:sp>
      <p:sp>
        <p:nvSpPr>
          <p:cNvPr id="5" name="Footer Placeholder 4"/>
          <p:cNvSpPr>
            <a:spLocks noGrp="1"/>
          </p:cNvSpPr>
          <p:nvPr>
            <p:ph type="ftr" sz="quarter" idx="11"/>
          </p:nvPr>
        </p:nvSpPr>
        <p:spPr/>
        <p:txBody>
          <a:bodyPr/>
          <a:lstStyle>
            <a:lvl1pPr>
              <a:defRPr/>
            </a:lvl1pPr>
          </a:lstStyle>
          <a:p>
            <a:r>
              <a:rPr lang="en-US" smtClean="0">
                <a:solidFill>
                  <a:srgbClr val="000066"/>
                </a:solidFill>
              </a:rPr>
              <a:t>Yuriy Solodkyy: Simplifying the Analysis of C++ Programs</a:t>
            </a:r>
            <a:endParaRPr lang="en-US" dirty="0">
              <a:solidFill>
                <a:srgbClr val="000066"/>
              </a:solidFill>
            </a:endParaRPr>
          </a:p>
        </p:txBody>
      </p:sp>
      <p:sp>
        <p:nvSpPr>
          <p:cNvPr id="6" name="Slide Number Placeholder 5"/>
          <p:cNvSpPr>
            <a:spLocks noGrp="1"/>
          </p:cNvSpPr>
          <p:nvPr>
            <p:ph type="sldNum" sz="quarter" idx="12"/>
          </p:nvPr>
        </p:nvSpPr>
        <p:spPr/>
        <p:txBody>
          <a:bodyPr/>
          <a:lstStyle>
            <a:lvl1pPr>
              <a:defRPr/>
            </a:lvl1pPr>
          </a:lstStyle>
          <a:p>
            <a:fld id="{A15218F7-2310-456D-A54D-B5ACEA070EA4}" type="slidenum">
              <a:rPr lang="en-US" smtClean="0">
                <a:solidFill>
                  <a:srgbClr val="000066"/>
                </a:solidFill>
              </a:rPr>
              <a:pPr/>
              <a:t>‹#›</a:t>
            </a:fld>
            <a:endParaRPr lang="en-US" dirty="0">
              <a:solidFill>
                <a:srgbClr val="000066"/>
              </a:solidFill>
            </a:endParaRPr>
          </a:p>
        </p:txBody>
      </p:sp>
    </p:spTree>
    <p:extLst>
      <p:ext uri="{BB962C8B-B14F-4D97-AF65-F5344CB8AC3E}">
        <p14:creationId xmlns:p14="http://schemas.microsoft.com/office/powerpoint/2010/main" val="1308023033"/>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39E0A5E9-8EE3-4EB1-A6A5-1737D596BD76}" type="datetime1">
              <a:rPr lang="en-US" smtClean="0">
                <a:solidFill>
                  <a:srgbClr val="000066"/>
                </a:solidFill>
              </a:rPr>
              <a:pPr/>
              <a:t>5/16/2014</a:t>
            </a:fld>
            <a:endParaRPr lang="en-US" dirty="0">
              <a:solidFill>
                <a:srgbClr val="000066"/>
              </a:solidFill>
            </a:endParaRPr>
          </a:p>
        </p:txBody>
      </p:sp>
      <p:sp>
        <p:nvSpPr>
          <p:cNvPr id="5" name="Footer Placeholder 4"/>
          <p:cNvSpPr>
            <a:spLocks noGrp="1"/>
          </p:cNvSpPr>
          <p:nvPr>
            <p:ph type="ftr" sz="quarter" idx="11"/>
          </p:nvPr>
        </p:nvSpPr>
        <p:spPr/>
        <p:txBody>
          <a:bodyPr/>
          <a:lstStyle>
            <a:lvl1pPr>
              <a:defRPr/>
            </a:lvl1pPr>
          </a:lstStyle>
          <a:p>
            <a:r>
              <a:rPr lang="en-US" smtClean="0">
                <a:solidFill>
                  <a:srgbClr val="000066"/>
                </a:solidFill>
              </a:rPr>
              <a:t>Yuriy Solodkyy: Simplifying the Analysis of C++ Programs</a:t>
            </a:r>
            <a:endParaRPr lang="en-US" dirty="0">
              <a:solidFill>
                <a:srgbClr val="000066"/>
              </a:solidFill>
            </a:endParaRPr>
          </a:p>
        </p:txBody>
      </p:sp>
      <p:sp>
        <p:nvSpPr>
          <p:cNvPr id="6" name="Slide Number Placeholder 5"/>
          <p:cNvSpPr>
            <a:spLocks noGrp="1"/>
          </p:cNvSpPr>
          <p:nvPr>
            <p:ph type="sldNum" sz="quarter" idx="12"/>
          </p:nvPr>
        </p:nvSpPr>
        <p:spPr/>
        <p:txBody>
          <a:bodyPr/>
          <a:lstStyle>
            <a:lvl1pPr>
              <a:defRPr/>
            </a:lvl1pPr>
          </a:lstStyle>
          <a:p>
            <a:fld id="{A15218F7-2310-456D-A54D-B5ACEA070EA4}" type="slidenum">
              <a:rPr lang="en-US" smtClean="0">
                <a:solidFill>
                  <a:srgbClr val="000066"/>
                </a:solidFill>
              </a:rPr>
              <a:pPr/>
              <a:t>‹#›</a:t>
            </a:fld>
            <a:endParaRPr lang="en-US" dirty="0">
              <a:solidFill>
                <a:srgbClr val="000066"/>
              </a:solidFill>
            </a:endParaRPr>
          </a:p>
        </p:txBody>
      </p:sp>
    </p:spTree>
    <p:extLst>
      <p:ext uri="{BB962C8B-B14F-4D97-AF65-F5344CB8AC3E}">
        <p14:creationId xmlns:p14="http://schemas.microsoft.com/office/powerpoint/2010/main" val="2734592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smtClean="0"/>
              <a:t>Click to edit Master title style</a:t>
            </a:r>
            <a:endParaRPr lang="en-US" dirty="0"/>
          </a:p>
        </p:txBody>
      </p:sp>
      <p:sp>
        <p:nvSpPr>
          <p:cNvPr id="3" name="Content Placeholder 2"/>
          <p:cNvSpPr>
            <a:spLocks noGrp="1"/>
          </p:cNvSpPr>
          <p:nvPr>
            <p:ph sz="half" idx="1"/>
          </p:nvPr>
        </p:nvSpPr>
        <p:spPr>
          <a:xfrm>
            <a:off x="468313" y="1676400"/>
            <a:ext cx="3990975" cy="45608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11688" y="1676400"/>
            <a:ext cx="3992562" cy="45608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fld id="{C20FE9A0-80C7-4233-B1FE-6A9399A9509E}" type="datetime1">
              <a:rPr lang="en-US" smtClean="0">
                <a:solidFill>
                  <a:srgbClr val="000066"/>
                </a:solidFill>
              </a:rPr>
              <a:pPr/>
              <a:t>5/16/2014</a:t>
            </a:fld>
            <a:endParaRPr lang="en-US" dirty="0">
              <a:solidFill>
                <a:srgbClr val="000066"/>
              </a:solidFill>
            </a:endParaRPr>
          </a:p>
        </p:txBody>
      </p:sp>
      <p:sp>
        <p:nvSpPr>
          <p:cNvPr id="6" name="Footer Placeholder 5"/>
          <p:cNvSpPr>
            <a:spLocks noGrp="1"/>
          </p:cNvSpPr>
          <p:nvPr>
            <p:ph type="ftr" sz="quarter" idx="11"/>
          </p:nvPr>
        </p:nvSpPr>
        <p:spPr/>
        <p:txBody>
          <a:bodyPr/>
          <a:lstStyle>
            <a:lvl1pPr>
              <a:defRPr/>
            </a:lvl1pPr>
          </a:lstStyle>
          <a:p>
            <a:r>
              <a:rPr lang="en-US" smtClean="0">
                <a:solidFill>
                  <a:srgbClr val="000066"/>
                </a:solidFill>
              </a:rPr>
              <a:t>Yuriy Solodkyy: Simplifying the Analysis of C++ Programs</a:t>
            </a:r>
            <a:endParaRPr lang="en-US" dirty="0">
              <a:solidFill>
                <a:srgbClr val="000066"/>
              </a:solidFill>
            </a:endParaRPr>
          </a:p>
        </p:txBody>
      </p:sp>
      <p:sp>
        <p:nvSpPr>
          <p:cNvPr id="7" name="Slide Number Placeholder 6"/>
          <p:cNvSpPr>
            <a:spLocks noGrp="1"/>
          </p:cNvSpPr>
          <p:nvPr>
            <p:ph type="sldNum" sz="quarter" idx="12"/>
          </p:nvPr>
        </p:nvSpPr>
        <p:spPr/>
        <p:txBody>
          <a:bodyPr/>
          <a:lstStyle>
            <a:lvl1pPr>
              <a:defRPr/>
            </a:lvl1pPr>
          </a:lstStyle>
          <a:p>
            <a:fld id="{A15218F7-2310-456D-A54D-B5ACEA070EA4}" type="slidenum">
              <a:rPr lang="en-US" smtClean="0">
                <a:solidFill>
                  <a:srgbClr val="000066"/>
                </a:solidFill>
              </a:rPr>
              <a:pPr/>
              <a:t>‹#›</a:t>
            </a:fld>
            <a:endParaRPr lang="en-US" dirty="0">
              <a:solidFill>
                <a:srgbClr val="000066"/>
              </a:solidFill>
            </a:endParaRPr>
          </a:p>
        </p:txBody>
      </p:sp>
    </p:spTree>
    <p:extLst>
      <p:ext uri="{BB962C8B-B14F-4D97-AF65-F5344CB8AC3E}">
        <p14:creationId xmlns:p14="http://schemas.microsoft.com/office/powerpoint/2010/main" val="35196583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fld id="{3FE830AA-733E-4D30-8960-FB07062D1523}" type="datetime1">
              <a:rPr lang="en-US" smtClean="0">
                <a:solidFill>
                  <a:srgbClr val="000066"/>
                </a:solidFill>
              </a:rPr>
              <a:pPr/>
              <a:t>5/16/2014</a:t>
            </a:fld>
            <a:endParaRPr lang="en-US" dirty="0">
              <a:solidFill>
                <a:srgbClr val="000066"/>
              </a:solidFill>
            </a:endParaRPr>
          </a:p>
        </p:txBody>
      </p:sp>
      <p:sp>
        <p:nvSpPr>
          <p:cNvPr id="8" name="Footer Placeholder 7"/>
          <p:cNvSpPr>
            <a:spLocks noGrp="1"/>
          </p:cNvSpPr>
          <p:nvPr>
            <p:ph type="ftr" sz="quarter" idx="11"/>
          </p:nvPr>
        </p:nvSpPr>
        <p:spPr/>
        <p:txBody>
          <a:bodyPr/>
          <a:lstStyle>
            <a:lvl1pPr>
              <a:defRPr/>
            </a:lvl1pPr>
          </a:lstStyle>
          <a:p>
            <a:r>
              <a:rPr lang="en-US" smtClean="0">
                <a:solidFill>
                  <a:srgbClr val="000066"/>
                </a:solidFill>
              </a:rPr>
              <a:t>Yuriy Solodkyy: Simplifying the Analysis of C++ Programs</a:t>
            </a:r>
            <a:endParaRPr lang="en-US" dirty="0">
              <a:solidFill>
                <a:srgbClr val="000066"/>
              </a:solidFill>
            </a:endParaRPr>
          </a:p>
        </p:txBody>
      </p:sp>
      <p:sp>
        <p:nvSpPr>
          <p:cNvPr id="9" name="Slide Number Placeholder 8"/>
          <p:cNvSpPr>
            <a:spLocks noGrp="1"/>
          </p:cNvSpPr>
          <p:nvPr>
            <p:ph type="sldNum" sz="quarter" idx="12"/>
          </p:nvPr>
        </p:nvSpPr>
        <p:spPr/>
        <p:txBody>
          <a:bodyPr/>
          <a:lstStyle>
            <a:lvl1pPr>
              <a:defRPr/>
            </a:lvl1pPr>
          </a:lstStyle>
          <a:p>
            <a:fld id="{A15218F7-2310-456D-A54D-B5ACEA070EA4}" type="slidenum">
              <a:rPr lang="en-US" smtClean="0">
                <a:solidFill>
                  <a:srgbClr val="000066"/>
                </a:solidFill>
              </a:rPr>
              <a:pPr/>
              <a:t>‹#›</a:t>
            </a:fld>
            <a:endParaRPr lang="en-US" dirty="0">
              <a:solidFill>
                <a:srgbClr val="000066"/>
              </a:solidFill>
            </a:endParaRPr>
          </a:p>
        </p:txBody>
      </p:sp>
    </p:spTree>
    <p:extLst>
      <p:ext uri="{BB962C8B-B14F-4D97-AF65-F5344CB8AC3E}">
        <p14:creationId xmlns:p14="http://schemas.microsoft.com/office/powerpoint/2010/main" val="25094286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lvl1pPr>
              <a:defRPr/>
            </a:lvl1pPr>
          </a:lstStyle>
          <a:p>
            <a:fld id="{5602A1E4-4094-40D4-8CE2-E070FA407CB6}" type="datetime1">
              <a:rPr lang="en-US" smtClean="0">
                <a:solidFill>
                  <a:srgbClr val="000066"/>
                </a:solidFill>
              </a:rPr>
              <a:pPr/>
              <a:t>5/16/2014</a:t>
            </a:fld>
            <a:endParaRPr lang="en-US" dirty="0">
              <a:solidFill>
                <a:srgbClr val="000066"/>
              </a:solidFill>
            </a:endParaRPr>
          </a:p>
        </p:txBody>
      </p:sp>
      <p:sp>
        <p:nvSpPr>
          <p:cNvPr id="4" name="Footer Placeholder 3"/>
          <p:cNvSpPr>
            <a:spLocks noGrp="1"/>
          </p:cNvSpPr>
          <p:nvPr>
            <p:ph type="ftr" sz="quarter" idx="11"/>
          </p:nvPr>
        </p:nvSpPr>
        <p:spPr/>
        <p:txBody>
          <a:bodyPr/>
          <a:lstStyle>
            <a:lvl1pPr>
              <a:defRPr/>
            </a:lvl1pPr>
          </a:lstStyle>
          <a:p>
            <a:r>
              <a:rPr lang="en-US" smtClean="0">
                <a:solidFill>
                  <a:srgbClr val="000066"/>
                </a:solidFill>
              </a:rPr>
              <a:t>Yuriy Solodkyy: Simplifying the Analysis of C++ Programs</a:t>
            </a:r>
            <a:endParaRPr lang="en-US" dirty="0">
              <a:solidFill>
                <a:srgbClr val="000066"/>
              </a:solidFill>
            </a:endParaRPr>
          </a:p>
        </p:txBody>
      </p:sp>
      <p:sp>
        <p:nvSpPr>
          <p:cNvPr id="5" name="Slide Number Placeholder 4"/>
          <p:cNvSpPr>
            <a:spLocks noGrp="1"/>
          </p:cNvSpPr>
          <p:nvPr>
            <p:ph type="sldNum" sz="quarter" idx="12"/>
          </p:nvPr>
        </p:nvSpPr>
        <p:spPr/>
        <p:txBody>
          <a:bodyPr/>
          <a:lstStyle>
            <a:lvl1pPr>
              <a:defRPr/>
            </a:lvl1pPr>
          </a:lstStyle>
          <a:p>
            <a:fld id="{A15218F7-2310-456D-A54D-B5ACEA070EA4}" type="slidenum">
              <a:rPr lang="en-US" smtClean="0">
                <a:solidFill>
                  <a:srgbClr val="000066"/>
                </a:solidFill>
              </a:rPr>
              <a:pPr/>
              <a:t>‹#›</a:t>
            </a:fld>
            <a:endParaRPr lang="en-US" dirty="0">
              <a:solidFill>
                <a:srgbClr val="000066"/>
              </a:solidFill>
            </a:endParaRPr>
          </a:p>
        </p:txBody>
      </p:sp>
    </p:spTree>
    <p:extLst>
      <p:ext uri="{BB962C8B-B14F-4D97-AF65-F5344CB8AC3E}">
        <p14:creationId xmlns:p14="http://schemas.microsoft.com/office/powerpoint/2010/main" val="15379244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AE58EC1A-FA28-42C1-A7E3-BCD67415C89E}" type="datetime1">
              <a:rPr lang="en-US" smtClean="0">
                <a:solidFill>
                  <a:srgbClr val="000066"/>
                </a:solidFill>
              </a:rPr>
              <a:pPr/>
              <a:t>5/16/2014</a:t>
            </a:fld>
            <a:endParaRPr lang="en-US" dirty="0">
              <a:solidFill>
                <a:srgbClr val="000066"/>
              </a:solidFill>
            </a:endParaRPr>
          </a:p>
        </p:txBody>
      </p:sp>
      <p:sp>
        <p:nvSpPr>
          <p:cNvPr id="3" name="Footer Placeholder 2"/>
          <p:cNvSpPr>
            <a:spLocks noGrp="1"/>
          </p:cNvSpPr>
          <p:nvPr>
            <p:ph type="ftr" sz="quarter" idx="11"/>
          </p:nvPr>
        </p:nvSpPr>
        <p:spPr/>
        <p:txBody>
          <a:bodyPr/>
          <a:lstStyle>
            <a:lvl1pPr>
              <a:defRPr/>
            </a:lvl1pPr>
          </a:lstStyle>
          <a:p>
            <a:r>
              <a:rPr lang="en-US" smtClean="0">
                <a:solidFill>
                  <a:srgbClr val="000066"/>
                </a:solidFill>
              </a:rPr>
              <a:t>Yuriy Solodkyy: Simplifying the Analysis of C++ Programs</a:t>
            </a:r>
            <a:endParaRPr lang="en-US" dirty="0">
              <a:solidFill>
                <a:srgbClr val="000066"/>
              </a:solidFill>
            </a:endParaRPr>
          </a:p>
        </p:txBody>
      </p:sp>
      <p:sp>
        <p:nvSpPr>
          <p:cNvPr id="4" name="Slide Number Placeholder 3"/>
          <p:cNvSpPr>
            <a:spLocks noGrp="1"/>
          </p:cNvSpPr>
          <p:nvPr>
            <p:ph type="sldNum" sz="quarter" idx="12"/>
          </p:nvPr>
        </p:nvSpPr>
        <p:spPr/>
        <p:txBody>
          <a:bodyPr/>
          <a:lstStyle>
            <a:lvl1pPr>
              <a:defRPr/>
            </a:lvl1pPr>
          </a:lstStyle>
          <a:p>
            <a:fld id="{A15218F7-2310-456D-A54D-B5ACEA070EA4}" type="slidenum">
              <a:rPr lang="en-US" smtClean="0">
                <a:solidFill>
                  <a:srgbClr val="000066"/>
                </a:solidFill>
              </a:rPr>
              <a:pPr/>
              <a:t>‹#›</a:t>
            </a:fld>
            <a:endParaRPr lang="en-US" dirty="0">
              <a:solidFill>
                <a:srgbClr val="000066"/>
              </a:solidFill>
            </a:endParaRPr>
          </a:p>
        </p:txBody>
      </p:sp>
    </p:spTree>
    <p:extLst>
      <p:ext uri="{BB962C8B-B14F-4D97-AF65-F5344CB8AC3E}">
        <p14:creationId xmlns:p14="http://schemas.microsoft.com/office/powerpoint/2010/main" val="157520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40E2AF60-5C11-4B61-86D2-3CE653DBB51C}" type="datetime1">
              <a:rPr lang="en-US" smtClean="0"/>
              <a:t>5/16/2014</a:t>
            </a:fld>
            <a:endParaRPr lang="en-US" dirty="0"/>
          </a:p>
        </p:txBody>
      </p:sp>
      <p:sp>
        <p:nvSpPr>
          <p:cNvPr id="5" name="Footer Placeholder 4"/>
          <p:cNvSpPr>
            <a:spLocks noGrp="1"/>
          </p:cNvSpPr>
          <p:nvPr>
            <p:ph type="ftr" sz="quarter" idx="11"/>
          </p:nvPr>
        </p:nvSpPr>
        <p:spPr/>
        <p:txBody>
          <a:bodyPr/>
          <a:lstStyle>
            <a:lvl1pPr>
              <a:defRPr/>
            </a:lvl1pPr>
          </a:lstStyle>
          <a:p>
            <a:r>
              <a:rPr lang="en-US" smtClean="0"/>
              <a:t>C++Now'14: The Design &amp; Evolution of a Pattern Matching Library for C++</a:t>
            </a:r>
            <a:endParaRPr lang="en-US" dirty="0"/>
          </a:p>
        </p:txBody>
      </p:sp>
      <p:sp>
        <p:nvSpPr>
          <p:cNvPr id="6" name="Slide Number Placeholder 5"/>
          <p:cNvSpPr>
            <a:spLocks noGrp="1"/>
          </p:cNvSpPr>
          <p:nvPr>
            <p:ph type="sldNum" sz="quarter" idx="12"/>
          </p:nvPr>
        </p:nvSpPr>
        <p:spPr/>
        <p:txBody>
          <a:bodyPr/>
          <a:lstStyle>
            <a:lvl1pPr>
              <a:defRPr/>
            </a:lvl1pPr>
          </a:lstStyle>
          <a:p>
            <a:fld id="{7CB0F8AB-AB33-4A54-BEC3-89055AD5FA98}" type="slidenum">
              <a:rPr lang="en-US" smtClean="0"/>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2BC15584-C933-4799-9FE0-878B2B07EDF2}" type="datetime1">
              <a:rPr lang="en-US" smtClean="0">
                <a:solidFill>
                  <a:srgbClr val="000066"/>
                </a:solidFill>
              </a:rPr>
              <a:pPr/>
              <a:t>5/16/2014</a:t>
            </a:fld>
            <a:endParaRPr lang="en-US" dirty="0">
              <a:solidFill>
                <a:srgbClr val="000066"/>
              </a:solidFill>
            </a:endParaRPr>
          </a:p>
        </p:txBody>
      </p:sp>
      <p:sp>
        <p:nvSpPr>
          <p:cNvPr id="6" name="Footer Placeholder 5"/>
          <p:cNvSpPr>
            <a:spLocks noGrp="1"/>
          </p:cNvSpPr>
          <p:nvPr>
            <p:ph type="ftr" sz="quarter" idx="11"/>
          </p:nvPr>
        </p:nvSpPr>
        <p:spPr/>
        <p:txBody>
          <a:bodyPr/>
          <a:lstStyle>
            <a:lvl1pPr>
              <a:defRPr/>
            </a:lvl1pPr>
          </a:lstStyle>
          <a:p>
            <a:r>
              <a:rPr lang="en-US" smtClean="0">
                <a:solidFill>
                  <a:srgbClr val="000066"/>
                </a:solidFill>
              </a:rPr>
              <a:t>Yuriy Solodkyy: Simplifying the Analysis of C++ Programs</a:t>
            </a:r>
            <a:endParaRPr lang="en-US" dirty="0">
              <a:solidFill>
                <a:srgbClr val="000066"/>
              </a:solidFill>
            </a:endParaRPr>
          </a:p>
        </p:txBody>
      </p:sp>
      <p:sp>
        <p:nvSpPr>
          <p:cNvPr id="7" name="Slide Number Placeholder 6"/>
          <p:cNvSpPr>
            <a:spLocks noGrp="1"/>
          </p:cNvSpPr>
          <p:nvPr>
            <p:ph type="sldNum" sz="quarter" idx="12"/>
          </p:nvPr>
        </p:nvSpPr>
        <p:spPr/>
        <p:txBody>
          <a:bodyPr/>
          <a:lstStyle>
            <a:lvl1pPr>
              <a:defRPr/>
            </a:lvl1pPr>
          </a:lstStyle>
          <a:p>
            <a:fld id="{A15218F7-2310-456D-A54D-B5ACEA070EA4}" type="slidenum">
              <a:rPr lang="en-US" smtClean="0">
                <a:solidFill>
                  <a:srgbClr val="000066"/>
                </a:solidFill>
              </a:rPr>
              <a:pPr/>
              <a:t>‹#›</a:t>
            </a:fld>
            <a:endParaRPr lang="en-US" dirty="0">
              <a:solidFill>
                <a:srgbClr val="000066"/>
              </a:solidFill>
            </a:endParaRPr>
          </a:p>
        </p:txBody>
      </p:sp>
    </p:spTree>
    <p:extLst>
      <p:ext uri="{BB962C8B-B14F-4D97-AF65-F5344CB8AC3E}">
        <p14:creationId xmlns:p14="http://schemas.microsoft.com/office/powerpoint/2010/main" val="28744434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B30FB04A-7C5D-4F42-90F5-D54547DAE722}" type="datetime1">
              <a:rPr lang="en-US" smtClean="0">
                <a:solidFill>
                  <a:srgbClr val="000066"/>
                </a:solidFill>
              </a:rPr>
              <a:pPr/>
              <a:t>5/16/2014</a:t>
            </a:fld>
            <a:endParaRPr lang="en-US" dirty="0">
              <a:solidFill>
                <a:srgbClr val="000066"/>
              </a:solidFill>
            </a:endParaRPr>
          </a:p>
        </p:txBody>
      </p:sp>
      <p:sp>
        <p:nvSpPr>
          <p:cNvPr id="6" name="Footer Placeholder 5"/>
          <p:cNvSpPr>
            <a:spLocks noGrp="1"/>
          </p:cNvSpPr>
          <p:nvPr>
            <p:ph type="ftr" sz="quarter" idx="11"/>
          </p:nvPr>
        </p:nvSpPr>
        <p:spPr/>
        <p:txBody>
          <a:bodyPr/>
          <a:lstStyle>
            <a:lvl1pPr>
              <a:defRPr/>
            </a:lvl1pPr>
          </a:lstStyle>
          <a:p>
            <a:r>
              <a:rPr lang="en-US" smtClean="0">
                <a:solidFill>
                  <a:srgbClr val="000066"/>
                </a:solidFill>
              </a:rPr>
              <a:t>Yuriy Solodkyy: Simplifying the Analysis of C++ Programs</a:t>
            </a:r>
            <a:endParaRPr lang="en-US" dirty="0">
              <a:solidFill>
                <a:srgbClr val="000066"/>
              </a:solidFill>
            </a:endParaRPr>
          </a:p>
        </p:txBody>
      </p:sp>
      <p:sp>
        <p:nvSpPr>
          <p:cNvPr id="7" name="Slide Number Placeholder 6"/>
          <p:cNvSpPr>
            <a:spLocks noGrp="1"/>
          </p:cNvSpPr>
          <p:nvPr>
            <p:ph type="sldNum" sz="quarter" idx="12"/>
          </p:nvPr>
        </p:nvSpPr>
        <p:spPr/>
        <p:txBody>
          <a:bodyPr/>
          <a:lstStyle>
            <a:lvl1pPr>
              <a:defRPr/>
            </a:lvl1pPr>
          </a:lstStyle>
          <a:p>
            <a:fld id="{A15218F7-2310-456D-A54D-B5ACEA070EA4}" type="slidenum">
              <a:rPr lang="en-US" smtClean="0">
                <a:solidFill>
                  <a:srgbClr val="000066"/>
                </a:solidFill>
              </a:rPr>
              <a:pPr/>
              <a:t>‹#›</a:t>
            </a:fld>
            <a:endParaRPr lang="en-US" dirty="0">
              <a:solidFill>
                <a:srgbClr val="000066"/>
              </a:solidFill>
            </a:endParaRPr>
          </a:p>
        </p:txBody>
      </p:sp>
    </p:spTree>
    <p:extLst>
      <p:ext uri="{BB962C8B-B14F-4D97-AF65-F5344CB8AC3E}">
        <p14:creationId xmlns:p14="http://schemas.microsoft.com/office/powerpoint/2010/main" val="20961896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2188F7D2-587A-4611-A30F-EC1C0F4F9957}" type="datetime1">
              <a:rPr lang="en-US" smtClean="0">
                <a:solidFill>
                  <a:srgbClr val="000066"/>
                </a:solidFill>
              </a:rPr>
              <a:pPr/>
              <a:t>5/16/2014</a:t>
            </a:fld>
            <a:endParaRPr lang="en-US" dirty="0">
              <a:solidFill>
                <a:srgbClr val="000066"/>
              </a:solidFill>
            </a:endParaRPr>
          </a:p>
        </p:txBody>
      </p:sp>
      <p:sp>
        <p:nvSpPr>
          <p:cNvPr id="5" name="Footer Placeholder 4"/>
          <p:cNvSpPr>
            <a:spLocks noGrp="1"/>
          </p:cNvSpPr>
          <p:nvPr>
            <p:ph type="ftr" sz="quarter" idx="11"/>
          </p:nvPr>
        </p:nvSpPr>
        <p:spPr/>
        <p:txBody>
          <a:bodyPr/>
          <a:lstStyle>
            <a:lvl1pPr>
              <a:defRPr/>
            </a:lvl1pPr>
          </a:lstStyle>
          <a:p>
            <a:r>
              <a:rPr lang="en-US" smtClean="0">
                <a:solidFill>
                  <a:srgbClr val="000066"/>
                </a:solidFill>
              </a:rPr>
              <a:t>Yuriy Solodkyy: Simplifying the Analysis of C++ Programs</a:t>
            </a:r>
            <a:endParaRPr lang="en-US" dirty="0">
              <a:solidFill>
                <a:srgbClr val="000066"/>
              </a:solidFill>
            </a:endParaRPr>
          </a:p>
        </p:txBody>
      </p:sp>
      <p:sp>
        <p:nvSpPr>
          <p:cNvPr id="6" name="Slide Number Placeholder 5"/>
          <p:cNvSpPr>
            <a:spLocks noGrp="1"/>
          </p:cNvSpPr>
          <p:nvPr>
            <p:ph type="sldNum" sz="quarter" idx="12"/>
          </p:nvPr>
        </p:nvSpPr>
        <p:spPr/>
        <p:txBody>
          <a:bodyPr/>
          <a:lstStyle>
            <a:lvl1pPr>
              <a:defRPr/>
            </a:lvl1pPr>
          </a:lstStyle>
          <a:p>
            <a:fld id="{A15218F7-2310-456D-A54D-B5ACEA070EA4}" type="slidenum">
              <a:rPr lang="en-US" smtClean="0">
                <a:solidFill>
                  <a:srgbClr val="000066"/>
                </a:solidFill>
              </a:rPr>
              <a:pPr/>
              <a:t>‹#›</a:t>
            </a:fld>
            <a:endParaRPr lang="en-US" dirty="0">
              <a:solidFill>
                <a:srgbClr val="000066"/>
              </a:solidFill>
            </a:endParaRPr>
          </a:p>
        </p:txBody>
      </p:sp>
    </p:spTree>
    <p:extLst>
      <p:ext uri="{BB962C8B-B14F-4D97-AF65-F5344CB8AC3E}">
        <p14:creationId xmlns:p14="http://schemas.microsoft.com/office/powerpoint/2010/main" val="21133747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3" y="152400"/>
            <a:ext cx="2033587" cy="6084888"/>
          </a:xfrm>
        </p:spPr>
        <p:txBody>
          <a:bodyPr vert="eaVert"/>
          <a:lstStyle>
            <a:lvl1pPr>
              <a:defRPr sz="400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68313" y="152400"/>
            <a:ext cx="5949950" cy="6084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16B2AD16-1DA1-4054-8EA7-0F4AEFED2609}" type="datetime1">
              <a:rPr lang="en-US" smtClean="0">
                <a:solidFill>
                  <a:srgbClr val="000066"/>
                </a:solidFill>
              </a:rPr>
              <a:pPr/>
              <a:t>5/16/2014</a:t>
            </a:fld>
            <a:endParaRPr lang="en-US" dirty="0">
              <a:solidFill>
                <a:srgbClr val="000066"/>
              </a:solidFill>
            </a:endParaRPr>
          </a:p>
        </p:txBody>
      </p:sp>
      <p:sp>
        <p:nvSpPr>
          <p:cNvPr id="5" name="Footer Placeholder 4"/>
          <p:cNvSpPr>
            <a:spLocks noGrp="1"/>
          </p:cNvSpPr>
          <p:nvPr>
            <p:ph type="ftr" sz="quarter" idx="11"/>
          </p:nvPr>
        </p:nvSpPr>
        <p:spPr/>
        <p:txBody>
          <a:bodyPr/>
          <a:lstStyle>
            <a:lvl1pPr>
              <a:defRPr/>
            </a:lvl1pPr>
          </a:lstStyle>
          <a:p>
            <a:r>
              <a:rPr lang="en-US" smtClean="0">
                <a:solidFill>
                  <a:srgbClr val="000066"/>
                </a:solidFill>
              </a:rPr>
              <a:t>Yuriy Solodkyy: Simplifying the Analysis of C++ Programs</a:t>
            </a:r>
            <a:endParaRPr lang="en-US" dirty="0">
              <a:solidFill>
                <a:srgbClr val="000066"/>
              </a:solidFill>
            </a:endParaRPr>
          </a:p>
        </p:txBody>
      </p:sp>
      <p:sp>
        <p:nvSpPr>
          <p:cNvPr id="6" name="Slide Number Placeholder 5"/>
          <p:cNvSpPr>
            <a:spLocks noGrp="1"/>
          </p:cNvSpPr>
          <p:nvPr>
            <p:ph type="sldNum" sz="quarter" idx="12"/>
          </p:nvPr>
        </p:nvSpPr>
        <p:spPr/>
        <p:txBody>
          <a:bodyPr/>
          <a:lstStyle>
            <a:lvl1pPr>
              <a:defRPr/>
            </a:lvl1pPr>
          </a:lstStyle>
          <a:p>
            <a:fld id="{A15218F7-2310-456D-A54D-B5ACEA070EA4}" type="slidenum">
              <a:rPr lang="en-US" smtClean="0">
                <a:solidFill>
                  <a:srgbClr val="000066"/>
                </a:solidFill>
              </a:rPr>
              <a:pPr/>
              <a:t>‹#›</a:t>
            </a:fld>
            <a:endParaRPr lang="en-US" dirty="0">
              <a:solidFill>
                <a:srgbClr val="000066"/>
              </a:solidFill>
            </a:endParaRPr>
          </a:p>
        </p:txBody>
      </p:sp>
    </p:spTree>
    <p:extLst>
      <p:ext uri="{BB962C8B-B14F-4D97-AF65-F5344CB8AC3E}">
        <p14:creationId xmlns:p14="http://schemas.microsoft.com/office/powerpoint/2010/main" val="3948472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smtClean="0"/>
              <a:t>Click to edit Master title style</a:t>
            </a:r>
            <a:endParaRPr lang="en-US" dirty="0"/>
          </a:p>
        </p:txBody>
      </p:sp>
      <p:sp>
        <p:nvSpPr>
          <p:cNvPr id="3" name="Content Placeholder 2"/>
          <p:cNvSpPr>
            <a:spLocks noGrp="1"/>
          </p:cNvSpPr>
          <p:nvPr>
            <p:ph sz="half" idx="1"/>
          </p:nvPr>
        </p:nvSpPr>
        <p:spPr>
          <a:xfrm>
            <a:off x="468313" y="1676400"/>
            <a:ext cx="3990975" cy="45608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11688" y="1676400"/>
            <a:ext cx="3992562" cy="45608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fld id="{364F269A-2862-4EC1-84AF-96EED4971E9D}" type="datetime1">
              <a:rPr lang="en-US" smtClean="0"/>
              <a:t>5/16/2014</a:t>
            </a:fld>
            <a:endParaRPr lang="en-US" dirty="0"/>
          </a:p>
        </p:txBody>
      </p:sp>
      <p:sp>
        <p:nvSpPr>
          <p:cNvPr id="6" name="Footer Placeholder 5"/>
          <p:cNvSpPr>
            <a:spLocks noGrp="1"/>
          </p:cNvSpPr>
          <p:nvPr>
            <p:ph type="ftr" sz="quarter" idx="11"/>
          </p:nvPr>
        </p:nvSpPr>
        <p:spPr/>
        <p:txBody>
          <a:bodyPr/>
          <a:lstStyle>
            <a:lvl1pPr>
              <a:defRPr/>
            </a:lvl1pPr>
          </a:lstStyle>
          <a:p>
            <a:r>
              <a:rPr lang="en-US" smtClean="0"/>
              <a:t>C++Now'14: The Design &amp; Evolution of a Pattern Matching Library for C++</a:t>
            </a:r>
            <a:endParaRPr lang="en-US" dirty="0"/>
          </a:p>
        </p:txBody>
      </p:sp>
      <p:sp>
        <p:nvSpPr>
          <p:cNvPr id="7" name="Slide Number Placeholder 6"/>
          <p:cNvSpPr>
            <a:spLocks noGrp="1"/>
          </p:cNvSpPr>
          <p:nvPr>
            <p:ph type="sldNum" sz="quarter" idx="12"/>
          </p:nvPr>
        </p:nvSpPr>
        <p:spPr/>
        <p:txBody>
          <a:bodyPr/>
          <a:lstStyle>
            <a:lvl1pPr>
              <a:defRPr/>
            </a:lvl1pPr>
          </a:lstStyle>
          <a:p>
            <a:fld id="{7CB0F8AB-AB33-4A54-BEC3-89055AD5FA98}"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fld id="{F14F4686-8FBC-493B-96A0-119A6BEF5684}" type="datetime1">
              <a:rPr lang="en-US" smtClean="0"/>
              <a:t>5/16/2014</a:t>
            </a:fld>
            <a:endParaRPr lang="en-US" dirty="0"/>
          </a:p>
        </p:txBody>
      </p:sp>
      <p:sp>
        <p:nvSpPr>
          <p:cNvPr id="8" name="Footer Placeholder 7"/>
          <p:cNvSpPr>
            <a:spLocks noGrp="1"/>
          </p:cNvSpPr>
          <p:nvPr>
            <p:ph type="ftr" sz="quarter" idx="11"/>
          </p:nvPr>
        </p:nvSpPr>
        <p:spPr/>
        <p:txBody>
          <a:bodyPr/>
          <a:lstStyle>
            <a:lvl1pPr>
              <a:defRPr/>
            </a:lvl1pPr>
          </a:lstStyle>
          <a:p>
            <a:r>
              <a:rPr lang="en-US" smtClean="0"/>
              <a:t>C++Now'14: The Design &amp; Evolution of a Pattern Matching Library for C++</a:t>
            </a:r>
            <a:endParaRPr lang="en-US" dirty="0"/>
          </a:p>
        </p:txBody>
      </p:sp>
      <p:sp>
        <p:nvSpPr>
          <p:cNvPr id="9" name="Slide Number Placeholder 8"/>
          <p:cNvSpPr>
            <a:spLocks noGrp="1"/>
          </p:cNvSpPr>
          <p:nvPr>
            <p:ph type="sldNum" sz="quarter" idx="12"/>
          </p:nvPr>
        </p:nvSpPr>
        <p:spPr/>
        <p:txBody>
          <a:bodyPr/>
          <a:lstStyle>
            <a:lvl1pPr>
              <a:defRPr/>
            </a:lvl1pPr>
          </a:lstStyle>
          <a:p>
            <a:fld id="{7CB0F8AB-AB33-4A54-BEC3-89055AD5FA98}"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lvl1pPr>
              <a:defRPr/>
            </a:lvl1pPr>
          </a:lstStyle>
          <a:p>
            <a:fld id="{F178542C-FA3D-4068-B5AD-C89FC3232482}" type="datetime1">
              <a:rPr lang="en-US" smtClean="0"/>
              <a:t>5/16/2014</a:t>
            </a:fld>
            <a:endParaRPr lang="en-US" dirty="0"/>
          </a:p>
        </p:txBody>
      </p:sp>
      <p:sp>
        <p:nvSpPr>
          <p:cNvPr id="4" name="Footer Placeholder 3"/>
          <p:cNvSpPr>
            <a:spLocks noGrp="1"/>
          </p:cNvSpPr>
          <p:nvPr>
            <p:ph type="ftr" sz="quarter" idx="11"/>
          </p:nvPr>
        </p:nvSpPr>
        <p:spPr/>
        <p:txBody>
          <a:bodyPr/>
          <a:lstStyle>
            <a:lvl1pPr>
              <a:defRPr/>
            </a:lvl1pPr>
          </a:lstStyle>
          <a:p>
            <a:r>
              <a:rPr lang="en-US" smtClean="0"/>
              <a:t>C++Now'14: The Design &amp; Evolution of a Pattern Matching Library for C++</a:t>
            </a:r>
            <a:endParaRPr lang="en-US" dirty="0"/>
          </a:p>
        </p:txBody>
      </p:sp>
      <p:sp>
        <p:nvSpPr>
          <p:cNvPr id="5" name="Slide Number Placeholder 4"/>
          <p:cNvSpPr>
            <a:spLocks noGrp="1"/>
          </p:cNvSpPr>
          <p:nvPr>
            <p:ph type="sldNum" sz="quarter" idx="12"/>
          </p:nvPr>
        </p:nvSpPr>
        <p:spPr/>
        <p:txBody>
          <a:bodyPr/>
          <a:lstStyle>
            <a:lvl1pPr>
              <a:defRPr/>
            </a:lvl1pPr>
          </a:lstStyle>
          <a:p>
            <a:fld id="{7CB0F8AB-AB33-4A54-BEC3-89055AD5FA98}"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0A9933C9-C2F6-4DB8-B239-795CE23CF634}" type="datetime1">
              <a:rPr lang="en-US" smtClean="0"/>
              <a:t>5/16/2014</a:t>
            </a:fld>
            <a:endParaRPr lang="en-US" dirty="0"/>
          </a:p>
        </p:txBody>
      </p:sp>
      <p:sp>
        <p:nvSpPr>
          <p:cNvPr id="3" name="Footer Placeholder 2"/>
          <p:cNvSpPr>
            <a:spLocks noGrp="1"/>
          </p:cNvSpPr>
          <p:nvPr>
            <p:ph type="ftr" sz="quarter" idx="11"/>
          </p:nvPr>
        </p:nvSpPr>
        <p:spPr/>
        <p:txBody>
          <a:bodyPr/>
          <a:lstStyle>
            <a:lvl1pPr>
              <a:defRPr/>
            </a:lvl1pPr>
          </a:lstStyle>
          <a:p>
            <a:r>
              <a:rPr lang="en-US" smtClean="0"/>
              <a:t>C++Now'14: The Design &amp; Evolution of a Pattern Matching Library for C++</a:t>
            </a:r>
            <a:endParaRPr lang="en-US" dirty="0"/>
          </a:p>
        </p:txBody>
      </p:sp>
      <p:sp>
        <p:nvSpPr>
          <p:cNvPr id="4" name="Slide Number Placeholder 3"/>
          <p:cNvSpPr>
            <a:spLocks noGrp="1"/>
          </p:cNvSpPr>
          <p:nvPr>
            <p:ph type="sldNum" sz="quarter" idx="12"/>
          </p:nvPr>
        </p:nvSpPr>
        <p:spPr/>
        <p:txBody>
          <a:bodyPr/>
          <a:lstStyle>
            <a:lvl1pPr>
              <a:defRPr/>
            </a:lvl1pPr>
          </a:lstStyle>
          <a:p>
            <a:fld id="{7CB0F8AB-AB33-4A54-BEC3-89055AD5FA98}"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B09CD853-D704-4320-AC7D-63ED38852752}" type="datetime1">
              <a:rPr lang="en-US" smtClean="0"/>
              <a:t>5/16/2014</a:t>
            </a:fld>
            <a:endParaRPr lang="en-US" dirty="0"/>
          </a:p>
        </p:txBody>
      </p:sp>
      <p:sp>
        <p:nvSpPr>
          <p:cNvPr id="6" name="Footer Placeholder 5"/>
          <p:cNvSpPr>
            <a:spLocks noGrp="1"/>
          </p:cNvSpPr>
          <p:nvPr>
            <p:ph type="ftr" sz="quarter" idx="11"/>
          </p:nvPr>
        </p:nvSpPr>
        <p:spPr/>
        <p:txBody>
          <a:bodyPr/>
          <a:lstStyle>
            <a:lvl1pPr>
              <a:defRPr/>
            </a:lvl1pPr>
          </a:lstStyle>
          <a:p>
            <a:r>
              <a:rPr lang="en-US" smtClean="0"/>
              <a:t>C++Now'14: The Design &amp; Evolution of a Pattern Matching Library for C++</a:t>
            </a:r>
            <a:endParaRPr lang="en-US" dirty="0"/>
          </a:p>
        </p:txBody>
      </p:sp>
      <p:sp>
        <p:nvSpPr>
          <p:cNvPr id="7" name="Slide Number Placeholder 6"/>
          <p:cNvSpPr>
            <a:spLocks noGrp="1"/>
          </p:cNvSpPr>
          <p:nvPr>
            <p:ph type="sldNum" sz="quarter" idx="12"/>
          </p:nvPr>
        </p:nvSpPr>
        <p:spPr/>
        <p:txBody>
          <a:bodyPr/>
          <a:lstStyle>
            <a:lvl1pPr>
              <a:defRPr/>
            </a:lvl1pPr>
          </a:lstStyle>
          <a:p>
            <a:fld id="{7CB0F8AB-AB33-4A54-BEC3-89055AD5FA98}"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fld id="{A112D415-34FA-435C-B4FA-AF1392FBD657}" type="datetime1">
              <a:rPr lang="en-US" smtClean="0"/>
              <a:t>5/16/2014</a:t>
            </a:fld>
            <a:endParaRPr lang="en-US" dirty="0"/>
          </a:p>
        </p:txBody>
      </p:sp>
      <p:sp>
        <p:nvSpPr>
          <p:cNvPr id="6" name="Footer Placeholder 5"/>
          <p:cNvSpPr>
            <a:spLocks noGrp="1"/>
          </p:cNvSpPr>
          <p:nvPr>
            <p:ph type="ftr" sz="quarter" idx="11"/>
          </p:nvPr>
        </p:nvSpPr>
        <p:spPr/>
        <p:txBody>
          <a:bodyPr/>
          <a:lstStyle>
            <a:lvl1pPr>
              <a:defRPr/>
            </a:lvl1pPr>
          </a:lstStyle>
          <a:p>
            <a:r>
              <a:rPr lang="en-US" smtClean="0"/>
              <a:t>C++Now'14: The Design &amp; Evolution of a Pattern Matching Library for C++</a:t>
            </a:r>
            <a:endParaRPr lang="en-US" dirty="0"/>
          </a:p>
        </p:txBody>
      </p:sp>
      <p:sp>
        <p:nvSpPr>
          <p:cNvPr id="7" name="Slide Number Placeholder 6"/>
          <p:cNvSpPr>
            <a:spLocks noGrp="1"/>
          </p:cNvSpPr>
          <p:nvPr>
            <p:ph type="sldNum" sz="quarter" idx="12"/>
          </p:nvPr>
        </p:nvSpPr>
        <p:spPr/>
        <p:txBody>
          <a:bodyPr/>
          <a:lstStyle>
            <a:lvl1pPr>
              <a:defRPr/>
            </a:lvl1pPr>
          </a:lstStyle>
          <a:p>
            <a:fld id="{7CB0F8AB-AB33-4A54-BEC3-89055AD5FA98}"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68313" y="152400"/>
            <a:ext cx="8135937" cy="1104900"/>
          </a:xfrm>
          <a:prstGeom prst="rect">
            <a:avLst/>
          </a:prstGeom>
          <a:noFill/>
          <a:ln w="9525">
            <a:noFill/>
            <a:miter lim="800000"/>
            <a:headEnd/>
            <a:tailEnd/>
          </a:ln>
          <a:effectLst>
            <a:outerShdw blurRad="50800" dist="38100" dir="2700000" algn="tl" rotWithShape="0">
              <a:prstClr val="black">
                <a:alpha val="40000"/>
              </a:prstClr>
            </a:outerShdw>
          </a:effectLst>
        </p:spPr>
        <p:txBody>
          <a:bodyPr vert="horz" wrap="square" lIns="92075" tIns="46038" rIns="92075" bIns="46038" numCol="1" anchor="b" anchorCtr="0" compatLnSpc="1">
            <a:prstTxWarp prst="textNoShape">
              <a:avLst/>
            </a:prstTxWarp>
          </a:bodyPr>
          <a:lstStyle/>
          <a:p>
            <a:pPr lvl="0"/>
            <a:r>
              <a:rPr lang="en-US" smtClean="0"/>
              <a:t>Click to edit Master title style</a:t>
            </a:r>
          </a:p>
        </p:txBody>
      </p:sp>
      <p:sp>
        <p:nvSpPr>
          <p:cNvPr id="77827" name="Rectangle 3"/>
          <p:cNvSpPr>
            <a:spLocks noGrp="1" noChangeArrowheads="1"/>
          </p:cNvSpPr>
          <p:nvPr>
            <p:ph type="body" idx="1"/>
          </p:nvPr>
        </p:nvSpPr>
        <p:spPr bwMode="auto">
          <a:xfrm>
            <a:off x="468313" y="1676400"/>
            <a:ext cx="8135937" cy="4560888"/>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7828" name="Rectangle 4"/>
          <p:cNvSpPr>
            <a:spLocks noGrp="1" noChangeArrowheads="1"/>
          </p:cNvSpPr>
          <p:nvPr>
            <p:ph type="dt" sz="half" idx="2"/>
          </p:nvPr>
        </p:nvSpPr>
        <p:spPr bwMode="auto">
          <a:xfrm>
            <a:off x="381000" y="6381750"/>
            <a:ext cx="1905000" cy="24765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eaLnBrk="0" hangingPunct="0">
              <a:defRPr sz="1400"/>
            </a:lvl1pPr>
          </a:lstStyle>
          <a:p>
            <a:fld id="{4C870262-B641-4ED1-9408-E72EFCA93763}" type="datetime1">
              <a:rPr lang="en-US" smtClean="0"/>
              <a:t>5/16/2014</a:t>
            </a:fld>
            <a:endParaRPr lang="en-US" dirty="0"/>
          </a:p>
        </p:txBody>
      </p:sp>
      <p:sp>
        <p:nvSpPr>
          <p:cNvPr id="77829" name="Rectangle 5"/>
          <p:cNvSpPr>
            <a:spLocks noGrp="1" noChangeArrowheads="1"/>
          </p:cNvSpPr>
          <p:nvPr>
            <p:ph type="ftr" sz="quarter" idx="3"/>
          </p:nvPr>
        </p:nvSpPr>
        <p:spPr bwMode="auto">
          <a:xfrm>
            <a:off x="2484438" y="6381750"/>
            <a:ext cx="4144962" cy="24765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eaLnBrk="0" hangingPunct="0">
              <a:defRPr sz="1200"/>
            </a:lvl1pPr>
          </a:lstStyle>
          <a:p>
            <a:r>
              <a:rPr lang="en-US" smtClean="0"/>
              <a:t>C++Now'14: The Design &amp; Evolution of a Pattern Matching Library for C++</a:t>
            </a:r>
            <a:endParaRPr lang="en-US" dirty="0"/>
          </a:p>
        </p:txBody>
      </p:sp>
      <p:sp>
        <p:nvSpPr>
          <p:cNvPr id="77830" name="Rectangle 6"/>
          <p:cNvSpPr>
            <a:spLocks noGrp="1" noChangeArrowheads="1"/>
          </p:cNvSpPr>
          <p:nvPr>
            <p:ph type="sldNum" sz="quarter" idx="4"/>
          </p:nvPr>
        </p:nvSpPr>
        <p:spPr bwMode="auto">
          <a:xfrm>
            <a:off x="6858000" y="6381750"/>
            <a:ext cx="1905000" cy="24765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eaLnBrk="0" hangingPunct="0">
              <a:defRPr sz="1400"/>
            </a:lvl1pPr>
          </a:lstStyle>
          <a:p>
            <a:fld id="{7CB0F8AB-AB33-4A54-BEC3-89055AD5FA98}" type="slidenum">
              <a:rPr lang="en-US" smtClean="0"/>
              <a:t>‹#›</a:t>
            </a:fld>
            <a:endParaRPr lang="en-US" dirty="0"/>
          </a:p>
        </p:txBody>
      </p:sp>
      <p:sp>
        <p:nvSpPr>
          <p:cNvPr id="77831" name="Rectangle 7"/>
          <p:cNvSpPr>
            <a:spLocks noChangeArrowheads="1"/>
          </p:cNvSpPr>
          <p:nvPr/>
        </p:nvSpPr>
        <p:spPr bwMode="auto">
          <a:xfrm>
            <a:off x="762000" y="1371600"/>
            <a:ext cx="6399213" cy="46038"/>
          </a:xfrm>
          <a:prstGeom prst="rect">
            <a:avLst/>
          </a:prstGeom>
          <a:gradFill rotWithShape="0">
            <a:gsLst>
              <a:gs pos="0">
                <a:srgbClr val="0099FF"/>
              </a:gs>
              <a:gs pos="100000">
                <a:schemeClr val="bg1"/>
              </a:gs>
            </a:gsLst>
            <a:lin ang="0" scaled="1"/>
          </a:gradFill>
          <a:ln w="9525">
            <a:noFill/>
            <a:miter lim="800000"/>
            <a:headEnd/>
            <a:tailEnd/>
          </a:ln>
          <a:effectLst/>
        </p:spPr>
        <p:txBody>
          <a:bodyPr wrap="none" anchor="ctr"/>
          <a:lstStyle/>
          <a:p>
            <a:endParaRPr lang="en-US" dirty="0"/>
          </a:p>
        </p:txBody>
      </p:sp>
      <p:pic>
        <p:nvPicPr>
          <p:cNvPr id="77832" name="Picture 8" descr="parasol-trans"/>
          <p:cNvPicPr>
            <a:picLocks noChangeAspect="1" noChangeArrowheads="1"/>
          </p:cNvPicPr>
          <p:nvPr/>
        </p:nvPicPr>
        <p:blipFill>
          <a:blip r:embed="rId13" cstate="print"/>
          <a:srcRect/>
          <a:stretch>
            <a:fillRect/>
          </a:stretch>
        </p:blipFill>
        <p:spPr bwMode="auto">
          <a:xfrm>
            <a:off x="0" y="1143000"/>
            <a:ext cx="704850" cy="542925"/>
          </a:xfrm>
          <a:prstGeom prst="rect">
            <a:avLst/>
          </a:prstGeom>
          <a:noFill/>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dt="0"/>
  <p:txStyles>
    <p:titleStyle>
      <a:lvl1pPr algn="l" rtl="0" eaLnBrk="1" fontAlgn="base" hangingPunct="1">
        <a:spcBef>
          <a:spcPct val="0"/>
        </a:spcBef>
        <a:spcAft>
          <a:spcPct val="0"/>
        </a:spcAft>
        <a:defRPr sz="440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Arial" charset="0"/>
        </a:defRPr>
      </a:lvl2pPr>
      <a:lvl3pPr algn="l" rtl="0" eaLnBrk="1" fontAlgn="base" hangingPunct="1">
        <a:spcBef>
          <a:spcPct val="0"/>
        </a:spcBef>
        <a:spcAft>
          <a:spcPct val="0"/>
        </a:spcAft>
        <a:defRPr sz="4400">
          <a:solidFill>
            <a:schemeClr val="tx2"/>
          </a:solidFill>
          <a:latin typeface="Arial" charset="0"/>
        </a:defRPr>
      </a:lvl3pPr>
      <a:lvl4pPr algn="l" rtl="0" eaLnBrk="1" fontAlgn="base" hangingPunct="1">
        <a:spcBef>
          <a:spcPct val="0"/>
        </a:spcBef>
        <a:spcAft>
          <a:spcPct val="0"/>
        </a:spcAft>
        <a:defRPr sz="4400">
          <a:solidFill>
            <a:schemeClr val="tx2"/>
          </a:solidFill>
          <a:latin typeface="Arial" charset="0"/>
        </a:defRPr>
      </a:lvl4pPr>
      <a:lvl5pPr algn="l" rtl="0" eaLnBrk="1" fontAlgn="base" hangingPunct="1">
        <a:spcBef>
          <a:spcPct val="0"/>
        </a:spcBef>
        <a:spcAft>
          <a:spcPct val="0"/>
        </a:spcAft>
        <a:defRPr sz="4400">
          <a:solidFill>
            <a:schemeClr val="tx2"/>
          </a:solidFill>
          <a:latin typeface="Arial" charset="0"/>
        </a:defRPr>
      </a:lvl5pPr>
      <a:lvl6pPr marL="457200" algn="l" rtl="0" eaLnBrk="1" fontAlgn="base" hangingPunct="1">
        <a:spcBef>
          <a:spcPct val="0"/>
        </a:spcBef>
        <a:spcAft>
          <a:spcPct val="0"/>
        </a:spcAft>
        <a:defRPr sz="4400">
          <a:solidFill>
            <a:schemeClr val="tx2"/>
          </a:solidFill>
          <a:latin typeface="Arial" charset="0"/>
        </a:defRPr>
      </a:lvl6pPr>
      <a:lvl7pPr marL="914400" algn="l" rtl="0" eaLnBrk="1" fontAlgn="base" hangingPunct="1">
        <a:spcBef>
          <a:spcPct val="0"/>
        </a:spcBef>
        <a:spcAft>
          <a:spcPct val="0"/>
        </a:spcAft>
        <a:defRPr sz="4400">
          <a:solidFill>
            <a:schemeClr val="tx2"/>
          </a:solidFill>
          <a:latin typeface="Arial" charset="0"/>
        </a:defRPr>
      </a:lvl7pPr>
      <a:lvl8pPr marL="1371600" algn="l" rtl="0" eaLnBrk="1" fontAlgn="base" hangingPunct="1">
        <a:spcBef>
          <a:spcPct val="0"/>
        </a:spcBef>
        <a:spcAft>
          <a:spcPct val="0"/>
        </a:spcAft>
        <a:defRPr sz="4400">
          <a:solidFill>
            <a:schemeClr val="tx2"/>
          </a:solidFill>
          <a:latin typeface="Arial" charset="0"/>
        </a:defRPr>
      </a:lvl8pPr>
      <a:lvl9pPr marL="1828800" algn="l"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lr>
          <a:schemeClr val="accent2"/>
        </a:buClr>
        <a:buSzPct val="55000"/>
        <a:buFont typeface="Monotype Sorts" pitchFamily="2" charset="2"/>
        <a:buChar char="l"/>
        <a:defRPr sz="3200">
          <a:solidFill>
            <a:schemeClr val="tx2"/>
          </a:solidFill>
          <a:latin typeface="+mn-lt"/>
          <a:ea typeface="+mn-ea"/>
          <a:cs typeface="+mn-cs"/>
        </a:defRPr>
      </a:lvl1pPr>
      <a:lvl2pPr marL="742950" indent="-285750" algn="l" rtl="0" eaLnBrk="1" fontAlgn="base" hangingPunct="1">
        <a:spcBef>
          <a:spcPct val="20000"/>
        </a:spcBef>
        <a:spcAft>
          <a:spcPct val="0"/>
        </a:spcAft>
        <a:buClr>
          <a:schemeClr val="tx1"/>
        </a:buClr>
        <a:buChar char="–"/>
        <a:defRPr sz="2800">
          <a:solidFill>
            <a:schemeClr val="bg1">
              <a:lumMod val="10000"/>
            </a:schemeClr>
          </a:solidFill>
          <a:latin typeface="+mn-lt"/>
        </a:defRPr>
      </a:lvl2pPr>
      <a:lvl3pPr marL="1143000" indent="-228600" algn="l" rtl="0" eaLnBrk="1" fontAlgn="base" hangingPunct="1">
        <a:spcBef>
          <a:spcPct val="20000"/>
        </a:spcBef>
        <a:spcAft>
          <a:spcPct val="0"/>
        </a:spcAft>
        <a:buClr>
          <a:schemeClr val="tx2"/>
        </a:buClr>
        <a:buSzPct val="50000"/>
        <a:buFont typeface="Monotype Sorts" pitchFamily="2" charset="2"/>
        <a:buChar char="l"/>
        <a:defRPr sz="2400">
          <a:solidFill>
            <a:schemeClr val="tx2"/>
          </a:solidFill>
          <a:latin typeface="+mn-lt"/>
        </a:defRPr>
      </a:lvl3pPr>
      <a:lvl4pPr marL="1600200" indent="-228600" algn="l" rtl="0" eaLnBrk="1" fontAlgn="base" hangingPunct="1">
        <a:spcBef>
          <a:spcPct val="20000"/>
        </a:spcBef>
        <a:spcAft>
          <a:spcPct val="0"/>
        </a:spcAft>
        <a:buClr>
          <a:schemeClr val="accent2"/>
        </a:buClr>
        <a:buSzPct val="65000"/>
        <a:buFont typeface="Monotype Sorts" pitchFamily="2" charset="2"/>
        <a:buChar char="u"/>
        <a:defRPr sz="2000">
          <a:solidFill>
            <a:schemeClr val="tx2"/>
          </a:solidFill>
          <a:latin typeface="+mn-lt"/>
        </a:defRPr>
      </a:lvl4pPr>
      <a:lvl5pPr marL="2057400" indent="-228600" algn="l" rtl="0" eaLnBrk="1" fontAlgn="base" hangingPunct="1">
        <a:spcBef>
          <a:spcPct val="20000"/>
        </a:spcBef>
        <a:spcAft>
          <a:spcPct val="0"/>
        </a:spcAft>
        <a:buClr>
          <a:schemeClr val="tx1"/>
        </a:buClr>
        <a:buChar char="–"/>
        <a:defRPr sz="2000">
          <a:solidFill>
            <a:schemeClr val="tx2"/>
          </a:solidFill>
          <a:latin typeface="+mn-lt"/>
        </a:defRPr>
      </a:lvl5pPr>
      <a:lvl6pPr marL="2514600" indent="-228600" algn="l" rtl="0" eaLnBrk="1" fontAlgn="base" hangingPunct="1">
        <a:spcBef>
          <a:spcPct val="20000"/>
        </a:spcBef>
        <a:spcAft>
          <a:spcPct val="0"/>
        </a:spcAft>
        <a:buClr>
          <a:schemeClr val="tx1"/>
        </a:buClr>
        <a:buChar char="–"/>
        <a:defRPr sz="2000">
          <a:solidFill>
            <a:schemeClr val="tx2"/>
          </a:solidFill>
          <a:latin typeface="+mn-lt"/>
        </a:defRPr>
      </a:lvl6pPr>
      <a:lvl7pPr marL="2971800" indent="-228600" algn="l" rtl="0" eaLnBrk="1" fontAlgn="base" hangingPunct="1">
        <a:spcBef>
          <a:spcPct val="20000"/>
        </a:spcBef>
        <a:spcAft>
          <a:spcPct val="0"/>
        </a:spcAft>
        <a:buClr>
          <a:schemeClr val="tx1"/>
        </a:buClr>
        <a:buChar char="–"/>
        <a:defRPr sz="2000">
          <a:solidFill>
            <a:schemeClr val="tx2"/>
          </a:solidFill>
          <a:latin typeface="+mn-lt"/>
        </a:defRPr>
      </a:lvl7pPr>
      <a:lvl8pPr marL="3429000" indent="-228600" algn="l" rtl="0" eaLnBrk="1" fontAlgn="base" hangingPunct="1">
        <a:spcBef>
          <a:spcPct val="20000"/>
        </a:spcBef>
        <a:spcAft>
          <a:spcPct val="0"/>
        </a:spcAft>
        <a:buClr>
          <a:schemeClr val="tx1"/>
        </a:buClr>
        <a:buChar char="–"/>
        <a:defRPr sz="2000">
          <a:solidFill>
            <a:schemeClr val="tx2"/>
          </a:solidFill>
          <a:latin typeface="+mn-lt"/>
        </a:defRPr>
      </a:lvl8pPr>
      <a:lvl9pPr marL="3886200" indent="-228600" algn="l" rtl="0" eaLnBrk="1" fontAlgn="base" hangingPunct="1">
        <a:spcBef>
          <a:spcPct val="20000"/>
        </a:spcBef>
        <a:spcAft>
          <a:spcPct val="0"/>
        </a:spcAft>
        <a:buClr>
          <a:schemeClr val="tx1"/>
        </a:buClr>
        <a:buChar char="–"/>
        <a:defRPr sz="2000">
          <a:solidFill>
            <a:schemeClr val="tx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68313" y="152400"/>
            <a:ext cx="8135937" cy="1104900"/>
          </a:xfrm>
          <a:prstGeom prst="rect">
            <a:avLst/>
          </a:prstGeom>
          <a:noFill/>
          <a:ln w="9525">
            <a:noFill/>
            <a:miter lim="800000"/>
            <a:headEnd/>
            <a:tailEnd/>
          </a:ln>
          <a:effectLst>
            <a:outerShdw blurRad="50800" dist="38100" dir="2700000" algn="tl" rotWithShape="0">
              <a:prstClr val="black">
                <a:alpha val="40000"/>
              </a:prstClr>
            </a:outerShdw>
          </a:effectLst>
        </p:spPr>
        <p:txBody>
          <a:bodyPr vert="horz" wrap="square" lIns="92075" tIns="46038" rIns="92075" bIns="46038" numCol="1" anchor="b" anchorCtr="0" compatLnSpc="1">
            <a:prstTxWarp prst="textNoShape">
              <a:avLst/>
            </a:prstTxWarp>
          </a:bodyPr>
          <a:lstStyle/>
          <a:p>
            <a:pPr lvl="0"/>
            <a:r>
              <a:rPr lang="en-US" smtClean="0"/>
              <a:t>Click to edit Master title style</a:t>
            </a:r>
          </a:p>
        </p:txBody>
      </p:sp>
      <p:sp>
        <p:nvSpPr>
          <p:cNvPr id="77827" name="Rectangle 3"/>
          <p:cNvSpPr>
            <a:spLocks noGrp="1" noChangeArrowheads="1"/>
          </p:cNvSpPr>
          <p:nvPr>
            <p:ph type="body" idx="1"/>
          </p:nvPr>
        </p:nvSpPr>
        <p:spPr bwMode="auto">
          <a:xfrm>
            <a:off x="468313" y="1676400"/>
            <a:ext cx="8135937" cy="4560888"/>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7828" name="Rectangle 4"/>
          <p:cNvSpPr>
            <a:spLocks noGrp="1" noChangeArrowheads="1"/>
          </p:cNvSpPr>
          <p:nvPr>
            <p:ph type="dt" sz="half" idx="2"/>
          </p:nvPr>
        </p:nvSpPr>
        <p:spPr bwMode="auto">
          <a:xfrm>
            <a:off x="381000" y="6381750"/>
            <a:ext cx="1905000" cy="24765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eaLnBrk="0" hangingPunct="0">
              <a:defRPr sz="1400"/>
            </a:lvl1pPr>
          </a:lstStyle>
          <a:p>
            <a:fld id="{1B8D61FE-F28E-4999-9813-A2F9D529925A}" type="datetime1">
              <a:rPr lang="en-US" smtClean="0">
                <a:solidFill>
                  <a:srgbClr val="000066"/>
                </a:solidFill>
              </a:rPr>
              <a:t>5/16/2014</a:t>
            </a:fld>
            <a:endParaRPr lang="en-US" dirty="0">
              <a:solidFill>
                <a:srgbClr val="000066"/>
              </a:solidFill>
            </a:endParaRPr>
          </a:p>
        </p:txBody>
      </p:sp>
      <p:sp>
        <p:nvSpPr>
          <p:cNvPr id="77829" name="Rectangle 5"/>
          <p:cNvSpPr>
            <a:spLocks noGrp="1" noChangeArrowheads="1"/>
          </p:cNvSpPr>
          <p:nvPr>
            <p:ph type="ftr" sz="quarter" idx="3"/>
          </p:nvPr>
        </p:nvSpPr>
        <p:spPr bwMode="auto">
          <a:xfrm>
            <a:off x="2484438" y="6381750"/>
            <a:ext cx="4144962" cy="24765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eaLnBrk="0" hangingPunct="0">
              <a:defRPr sz="1200"/>
            </a:lvl1pPr>
          </a:lstStyle>
          <a:p>
            <a:r>
              <a:rPr lang="en-US" smtClean="0">
                <a:solidFill>
                  <a:srgbClr val="000066"/>
                </a:solidFill>
              </a:rPr>
              <a:t>C++Now'14: The Design &amp; Evolution of a Pattern Matching Library for C++</a:t>
            </a:r>
            <a:endParaRPr lang="en-US" dirty="0">
              <a:solidFill>
                <a:srgbClr val="000066"/>
              </a:solidFill>
            </a:endParaRPr>
          </a:p>
        </p:txBody>
      </p:sp>
      <p:sp>
        <p:nvSpPr>
          <p:cNvPr id="77830" name="Rectangle 6"/>
          <p:cNvSpPr>
            <a:spLocks noGrp="1" noChangeArrowheads="1"/>
          </p:cNvSpPr>
          <p:nvPr>
            <p:ph type="sldNum" sz="quarter" idx="4"/>
          </p:nvPr>
        </p:nvSpPr>
        <p:spPr bwMode="auto">
          <a:xfrm>
            <a:off x="6858000" y="6381750"/>
            <a:ext cx="1905000" cy="24765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eaLnBrk="0" hangingPunct="0">
              <a:defRPr sz="1400"/>
            </a:lvl1pPr>
          </a:lstStyle>
          <a:p>
            <a:fld id="{A15218F7-2310-456D-A54D-B5ACEA070EA4}" type="slidenum">
              <a:rPr lang="en-US" smtClean="0">
                <a:solidFill>
                  <a:srgbClr val="000066"/>
                </a:solidFill>
              </a:rPr>
              <a:pPr/>
              <a:t>‹#›</a:t>
            </a:fld>
            <a:endParaRPr lang="en-US" dirty="0">
              <a:solidFill>
                <a:srgbClr val="000066"/>
              </a:solidFill>
            </a:endParaRPr>
          </a:p>
        </p:txBody>
      </p:sp>
      <p:sp>
        <p:nvSpPr>
          <p:cNvPr id="77831" name="Rectangle 7"/>
          <p:cNvSpPr>
            <a:spLocks noChangeArrowheads="1"/>
          </p:cNvSpPr>
          <p:nvPr/>
        </p:nvSpPr>
        <p:spPr bwMode="auto">
          <a:xfrm>
            <a:off x="762000" y="1371600"/>
            <a:ext cx="6399213" cy="46038"/>
          </a:xfrm>
          <a:prstGeom prst="rect">
            <a:avLst/>
          </a:prstGeom>
          <a:gradFill rotWithShape="0">
            <a:gsLst>
              <a:gs pos="0">
                <a:srgbClr val="0099FF"/>
              </a:gs>
              <a:gs pos="100000">
                <a:schemeClr val="bg1"/>
              </a:gs>
            </a:gsLst>
            <a:lin ang="0" scaled="1"/>
          </a:gradFill>
          <a:ln w="9525">
            <a:noFill/>
            <a:miter lim="800000"/>
            <a:headEnd/>
            <a:tailEnd/>
          </a:ln>
          <a:effectLst/>
        </p:spPr>
        <p:txBody>
          <a:bodyPr wrap="none" anchor="ctr"/>
          <a:lstStyle/>
          <a:p>
            <a:endParaRPr lang="en-US" dirty="0">
              <a:solidFill>
                <a:srgbClr val="000066"/>
              </a:solidFill>
            </a:endParaRPr>
          </a:p>
        </p:txBody>
      </p:sp>
      <p:pic>
        <p:nvPicPr>
          <p:cNvPr id="77832" name="Picture 8" descr="parasol-trans"/>
          <p:cNvPicPr>
            <a:picLocks noChangeAspect="1" noChangeArrowheads="1"/>
          </p:cNvPicPr>
          <p:nvPr/>
        </p:nvPicPr>
        <p:blipFill>
          <a:blip r:embed="rId13" cstate="print"/>
          <a:srcRect/>
          <a:stretch>
            <a:fillRect/>
          </a:stretch>
        </p:blipFill>
        <p:spPr bwMode="auto">
          <a:xfrm>
            <a:off x="0" y="1143000"/>
            <a:ext cx="704850" cy="542925"/>
          </a:xfrm>
          <a:prstGeom prst="rect">
            <a:avLst/>
          </a:prstGeom>
          <a:noFill/>
        </p:spPr>
      </p:pic>
    </p:spTree>
    <p:extLst>
      <p:ext uri="{BB962C8B-B14F-4D97-AF65-F5344CB8AC3E}">
        <p14:creationId xmlns:p14="http://schemas.microsoft.com/office/powerpoint/2010/main" val="40225975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hf hdr="0" dt="0"/>
  <p:txStyles>
    <p:titleStyle>
      <a:lvl1pPr algn="l" rtl="0" eaLnBrk="1" fontAlgn="base" hangingPunct="1">
        <a:spcBef>
          <a:spcPct val="0"/>
        </a:spcBef>
        <a:spcAft>
          <a:spcPct val="0"/>
        </a:spcAft>
        <a:defRPr sz="440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Arial" charset="0"/>
        </a:defRPr>
      </a:lvl2pPr>
      <a:lvl3pPr algn="l" rtl="0" eaLnBrk="1" fontAlgn="base" hangingPunct="1">
        <a:spcBef>
          <a:spcPct val="0"/>
        </a:spcBef>
        <a:spcAft>
          <a:spcPct val="0"/>
        </a:spcAft>
        <a:defRPr sz="4400">
          <a:solidFill>
            <a:schemeClr val="tx2"/>
          </a:solidFill>
          <a:latin typeface="Arial" charset="0"/>
        </a:defRPr>
      </a:lvl3pPr>
      <a:lvl4pPr algn="l" rtl="0" eaLnBrk="1" fontAlgn="base" hangingPunct="1">
        <a:spcBef>
          <a:spcPct val="0"/>
        </a:spcBef>
        <a:spcAft>
          <a:spcPct val="0"/>
        </a:spcAft>
        <a:defRPr sz="4400">
          <a:solidFill>
            <a:schemeClr val="tx2"/>
          </a:solidFill>
          <a:latin typeface="Arial" charset="0"/>
        </a:defRPr>
      </a:lvl4pPr>
      <a:lvl5pPr algn="l" rtl="0" eaLnBrk="1" fontAlgn="base" hangingPunct="1">
        <a:spcBef>
          <a:spcPct val="0"/>
        </a:spcBef>
        <a:spcAft>
          <a:spcPct val="0"/>
        </a:spcAft>
        <a:defRPr sz="4400">
          <a:solidFill>
            <a:schemeClr val="tx2"/>
          </a:solidFill>
          <a:latin typeface="Arial" charset="0"/>
        </a:defRPr>
      </a:lvl5pPr>
      <a:lvl6pPr marL="457200" algn="l" rtl="0" eaLnBrk="1" fontAlgn="base" hangingPunct="1">
        <a:spcBef>
          <a:spcPct val="0"/>
        </a:spcBef>
        <a:spcAft>
          <a:spcPct val="0"/>
        </a:spcAft>
        <a:defRPr sz="4400">
          <a:solidFill>
            <a:schemeClr val="tx2"/>
          </a:solidFill>
          <a:latin typeface="Arial" charset="0"/>
        </a:defRPr>
      </a:lvl6pPr>
      <a:lvl7pPr marL="914400" algn="l" rtl="0" eaLnBrk="1" fontAlgn="base" hangingPunct="1">
        <a:spcBef>
          <a:spcPct val="0"/>
        </a:spcBef>
        <a:spcAft>
          <a:spcPct val="0"/>
        </a:spcAft>
        <a:defRPr sz="4400">
          <a:solidFill>
            <a:schemeClr val="tx2"/>
          </a:solidFill>
          <a:latin typeface="Arial" charset="0"/>
        </a:defRPr>
      </a:lvl7pPr>
      <a:lvl8pPr marL="1371600" algn="l" rtl="0" eaLnBrk="1" fontAlgn="base" hangingPunct="1">
        <a:spcBef>
          <a:spcPct val="0"/>
        </a:spcBef>
        <a:spcAft>
          <a:spcPct val="0"/>
        </a:spcAft>
        <a:defRPr sz="4400">
          <a:solidFill>
            <a:schemeClr val="tx2"/>
          </a:solidFill>
          <a:latin typeface="Arial" charset="0"/>
        </a:defRPr>
      </a:lvl8pPr>
      <a:lvl9pPr marL="1828800" algn="l"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lr>
          <a:schemeClr val="accent2"/>
        </a:buClr>
        <a:buSzPct val="55000"/>
        <a:buFont typeface="Monotype Sorts" pitchFamily="2" charset="2"/>
        <a:buChar char="l"/>
        <a:defRPr sz="3200">
          <a:solidFill>
            <a:schemeClr val="tx2"/>
          </a:solidFill>
          <a:latin typeface="+mn-lt"/>
          <a:ea typeface="+mn-ea"/>
          <a:cs typeface="+mn-cs"/>
        </a:defRPr>
      </a:lvl1pPr>
      <a:lvl2pPr marL="742950" indent="-285750" algn="l" rtl="0" eaLnBrk="1" fontAlgn="base" hangingPunct="1">
        <a:spcBef>
          <a:spcPct val="20000"/>
        </a:spcBef>
        <a:spcAft>
          <a:spcPct val="0"/>
        </a:spcAft>
        <a:buClr>
          <a:schemeClr val="tx1"/>
        </a:buClr>
        <a:buChar char="–"/>
        <a:defRPr sz="2800">
          <a:solidFill>
            <a:schemeClr val="bg1">
              <a:lumMod val="10000"/>
            </a:schemeClr>
          </a:solidFill>
          <a:latin typeface="+mn-lt"/>
        </a:defRPr>
      </a:lvl2pPr>
      <a:lvl3pPr marL="1143000" indent="-228600" algn="l" rtl="0" eaLnBrk="1" fontAlgn="base" hangingPunct="1">
        <a:spcBef>
          <a:spcPct val="20000"/>
        </a:spcBef>
        <a:spcAft>
          <a:spcPct val="0"/>
        </a:spcAft>
        <a:buClr>
          <a:schemeClr val="tx2"/>
        </a:buClr>
        <a:buSzPct val="50000"/>
        <a:buFont typeface="Monotype Sorts" pitchFamily="2" charset="2"/>
        <a:buChar char="l"/>
        <a:defRPr sz="2400">
          <a:solidFill>
            <a:schemeClr val="tx2"/>
          </a:solidFill>
          <a:latin typeface="+mn-lt"/>
        </a:defRPr>
      </a:lvl3pPr>
      <a:lvl4pPr marL="1600200" indent="-228600" algn="l" rtl="0" eaLnBrk="1" fontAlgn="base" hangingPunct="1">
        <a:spcBef>
          <a:spcPct val="20000"/>
        </a:spcBef>
        <a:spcAft>
          <a:spcPct val="0"/>
        </a:spcAft>
        <a:buClr>
          <a:schemeClr val="accent2"/>
        </a:buClr>
        <a:buSzPct val="65000"/>
        <a:buFont typeface="Monotype Sorts" pitchFamily="2" charset="2"/>
        <a:buChar char="u"/>
        <a:defRPr sz="2000">
          <a:solidFill>
            <a:schemeClr val="tx2"/>
          </a:solidFill>
          <a:latin typeface="+mn-lt"/>
        </a:defRPr>
      </a:lvl4pPr>
      <a:lvl5pPr marL="2057400" indent="-228600" algn="l" rtl="0" eaLnBrk="1" fontAlgn="base" hangingPunct="1">
        <a:spcBef>
          <a:spcPct val="20000"/>
        </a:spcBef>
        <a:spcAft>
          <a:spcPct val="0"/>
        </a:spcAft>
        <a:buClr>
          <a:schemeClr val="tx1"/>
        </a:buClr>
        <a:buChar char="–"/>
        <a:defRPr sz="2000">
          <a:solidFill>
            <a:schemeClr val="tx2"/>
          </a:solidFill>
          <a:latin typeface="+mn-lt"/>
        </a:defRPr>
      </a:lvl5pPr>
      <a:lvl6pPr marL="2514600" indent="-228600" algn="l" rtl="0" eaLnBrk="1" fontAlgn="base" hangingPunct="1">
        <a:spcBef>
          <a:spcPct val="20000"/>
        </a:spcBef>
        <a:spcAft>
          <a:spcPct val="0"/>
        </a:spcAft>
        <a:buClr>
          <a:schemeClr val="tx1"/>
        </a:buClr>
        <a:buChar char="–"/>
        <a:defRPr sz="2000">
          <a:solidFill>
            <a:schemeClr val="tx2"/>
          </a:solidFill>
          <a:latin typeface="+mn-lt"/>
        </a:defRPr>
      </a:lvl6pPr>
      <a:lvl7pPr marL="2971800" indent="-228600" algn="l" rtl="0" eaLnBrk="1" fontAlgn="base" hangingPunct="1">
        <a:spcBef>
          <a:spcPct val="20000"/>
        </a:spcBef>
        <a:spcAft>
          <a:spcPct val="0"/>
        </a:spcAft>
        <a:buClr>
          <a:schemeClr val="tx1"/>
        </a:buClr>
        <a:buChar char="–"/>
        <a:defRPr sz="2000">
          <a:solidFill>
            <a:schemeClr val="tx2"/>
          </a:solidFill>
          <a:latin typeface="+mn-lt"/>
        </a:defRPr>
      </a:lvl7pPr>
      <a:lvl8pPr marL="3429000" indent="-228600" algn="l" rtl="0" eaLnBrk="1" fontAlgn="base" hangingPunct="1">
        <a:spcBef>
          <a:spcPct val="20000"/>
        </a:spcBef>
        <a:spcAft>
          <a:spcPct val="0"/>
        </a:spcAft>
        <a:buClr>
          <a:schemeClr val="tx1"/>
        </a:buClr>
        <a:buChar char="–"/>
        <a:defRPr sz="2000">
          <a:solidFill>
            <a:schemeClr val="tx2"/>
          </a:solidFill>
          <a:latin typeface="+mn-lt"/>
        </a:defRPr>
      </a:lvl8pPr>
      <a:lvl9pPr marL="3886200" indent="-228600" algn="l" rtl="0" eaLnBrk="1" fontAlgn="base" hangingPunct="1">
        <a:spcBef>
          <a:spcPct val="20000"/>
        </a:spcBef>
        <a:spcAft>
          <a:spcPct val="0"/>
        </a:spcAft>
        <a:buClr>
          <a:schemeClr val="tx1"/>
        </a:buClr>
        <a:buChar char="–"/>
        <a:defRPr sz="2000">
          <a:solidFill>
            <a:schemeClr val="tx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68313" y="152400"/>
            <a:ext cx="8135937" cy="1104900"/>
          </a:xfrm>
          <a:prstGeom prst="rect">
            <a:avLst/>
          </a:prstGeom>
          <a:noFill/>
          <a:ln w="9525">
            <a:noFill/>
            <a:miter lim="800000"/>
            <a:headEnd/>
            <a:tailEnd/>
          </a:ln>
          <a:effectLst>
            <a:outerShdw blurRad="50800" dist="38100" dir="2700000" algn="tl" rotWithShape="0">
              <a:prstClr val="black">
                <a:alpha val="40000"/>
              </a:prstClr>
            </a:outerShdw>
          </a:effectLst>
        </p:spPr>
        <p:txBody>
          <a:bodyPr vert="horz" wrap="square" lIns="92075" tIns="46038" rIns="92075" bIns="46038" numCol="1" anchor="b" anchorCtr="0" compatLnSpc="1">
            <a:prstTxWarp prst="textNoShape">
              <a:avLst/>
            </a:prstTxWarp>
          </a:bodyPr>
          <a:lstStyle/>
          <a:p>
            <a:pPr lvl="0"/>
            <a:r>
              <a:rPr lang="en-US" smtClean="0"/>
              <a:t>Click to edit Master title style</a:t>
            </a:r>
          </a:p>
        </p:txBody>
      </p:sp>
      <p:sp>
        <p:nvSpPr>
          <p:cNvPr id="77827" name="Rectangle 3"/>
          <p:cNvSpPr>
            <a:spLocks noGrp="1" noChangeArrowheads="1"/>
          </p:cNvSpPr>
          <p:nvPr>
            <p:ph type="body" idx="1"/>
          </p:nvPr>
        </p:nvSpPr>
        <p:spPr bwMode="auto">
          <a:xfrm>
            <a:off x="468313" y="1676400"/>
            <a:ext cx="8135937" cy="4560888"/>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7828" name="Rectangle 4"/>
          <p:cNvSpPr>
            <a:spLocks noGrp="1" noChangeArrowheads="1"/>
          </p:cNvSpPr>
          <p:nvPr>
            <p:ph type="dt" sz="half" idx="2"/>
          </p:nvPr>
        </p:nvSpPr>
        <p:spPr bwMode="auto">
          <a:xfrm>
            <a:off x="381000" y="6381750"/>
            <a:ext cx="1905000" cy="24765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eaLnBrk="0" hangingPunct="0">
              <a:defRPr sz="1400"/>
            </a:lvl1pPr>
          </a:lstStyle>
          <a:p>
            <a:fld id="{05327CBE-8A6B-4D5B-8041-30353723DD43}" type="datetime1">
              <a:rPr lang="en-US" smtClean="0">
                <a:solidFill>
                  <a:srgbClr val="000066"/>
                </a:solidFill>
              </a:rPr>
              <a:pPr/>
              <a:t>5/16/2014</a:t>
            </a:fld>
            <a:endParaRPr lang="en-US" dirty="0">
              <a:solidFill>
                <a:srgbClr val="000066"/>
              </a:solidFill>
            </a:endParaRPr>
          </a:p>
        </p:txBody>
      </p:sp>
      <p:sp>
        <p:nvSpPr>
          <p:cNvPr id="77829" name="Rectangle 5"/>
          <p:cNvSpPr>
            <a:spLocks noGrp="1" noChangeArrowheads="1"/>
          </p:cNvSpPr>
          <p:nvPr>
            <p:ph type="ftr" sz="quarter" idx="3"/>
          </p:nvPr>
        </p:nvSpPr>
        <p:spPr bwMode="auto">
          <a:xfrm>
            <a:off x="2484438" y="6381750"/>
            <a:ext cx="4144962" cy="24765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eaLnBrk="0" hangingPunct="0">
              <a:defRPr sz="1200"/>
            </a:lvl1pPr>
          </a:lstStyle>
          <a:p>
            <a:r>
              <a:rPr lang="en-US" smtClean="0">
                <a:solidFill>
                  <a:srgbClr val="000066"/>
                </a:solidFill>
              </a:rPr>
              <a:t>Yuriy Solodkyy: Simplifying the Analysis of C++ Programs</a:t>
            </a:r>
            <a:endParaRPr lang="en-US" dirty="0">
              <a:solidFill>
                <a:srgbClr val="000066"/>
              </a:solidFill>
            </a:endParaRPr>
          </a:p>
        </p:txBody>
      </p:sp>
      <p:sp>
        <p:nvSpPr>
          <p:cNvPr id="77830" name="Rectangle 6"/>
          <p:cNvSpPr>
            <a:spLocks noGrp="1" noChangeArrowheads="1"/>
          </p:cNvSpPr>
          <p:nvPr>
            <p:ph type="sldNum" sz="quarter" idx="4"/>
          </p:nvPr>
        </p:nvSpPr>
        <p:spPr bwMode="auto">
          <a:xfrm>
            <a:off x="6858000" y="6381750"/>
            <a:ext cx="1905000" cy="24765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eaLnBrk="0" hangingPunct="0">
              <a:defRPr sz="1400"/>
            </a:lvl1pPr>
          </a:lstStyle>
          <a:p>
            <a:fld id="{A15218F7-2310-456D-A54D-B5ACEA070EA4}" type="slidenum">
              <a:rPr lang="en-US" smtClean="0">
                <a:solidFill>
                  <a:srgbClr val="000066"/>
                </a:solidFill>
              </a:rPr>
              <a:pPr/>
              <a:t>‹#›</a:t>
            </a:fld>
            <a:endParaRPr lang="en-US" dirty="0">
              <a:solidFill>
                <a:srgbClr val="000066"/>
              </a:solidFill>
            </a:endParaRPr>
          </a:p>
        </p:txBody>
      </p:sp>
      <p:sp>
        <p:nvSpPr>
          <p:cNvPr id="77831" name="Rectangle 7"/>
          <p:cNvSpPr>
            <a:spLocks noChangeArrowheads="1"/>
          </p:cNvSpPr>
          <p:nvPr/>
        </p:nvSpPr>
        <p:spPr bwMode="auto">
          <a:xfrm>
            <a:off x="762000" y="1371600"/>
            <a:ext cx="6399213" cy="46038"/>
          </a:xfrm>
          <a:prstGeom prst="rect">
            <a:avLst/>
          </a:prstGeom>
          <a:gradFill rotWithShape="0">
            <a:gsLst>
              <a:gs pos="0">
                <a:srgbClr val="0099FF"/>
              </a:gs>
              <a:gs pos="100000">
                <a:schemeClr val="bg1"/>
              </a:gs>
            </a:gsLst>
            <a:lin ang="0" scaled="1"/>
          </a:gradFill>
          <a:ln w="9525">
            <a:noFill/>
            <a:miter lim="800000"/>
            <a:headEnd/>
            <a:tailEnd/>
          </a:ln>
          <a:effectLst/>
        </p:spPr>
        <p:txBody>
          <a:bodyPr wrap="none" anchor="ctr"/>
          <a:lstStyle/>
          <a:p>
            <a:endParaRPr lang="en-US" dirty="0">
              <a:solidFill>
                <a:srgbClr val="000066"/>
              </a:solidFill>
            </a:endParaRPr>
          </a:p>
        </p:txBody>
      </p:sp>
      <p:pic>
        <p:nvPicPr>
          <p:cNvPr id="77832" name="Picture 8" descr="parasol-trans"/>
          <p:cNvPicPr>
            <a:picLocks noChangeAspect="1" noChangeArrowheads="1"/>
          </p:cNvPicPr>
          <p:nvPr/>
        </p:nvPicPr>
        <p:blipFill>
          <a:blip r:embed="rId13" cstate="print"/>
          <a:srcRect/>
          <a:stretch>
            <a:fillRect/>
          </a:stretch>
        </p:blipFill>
        <p:spPr bwMode="auto">
          <a:xfrm>
            <a:off x="0" y="1143000"/>
            <a:ext cx="704850" cy="542925"/>
          </a:xfrm>
          <a:prstGeom prst="rect">
            <a:avLst/>
          </a:prstGeom>
          <a:noFill/>
        </p:spPr>
      </p:pic>
    </p:spTree>
    <p:extLst>
      <p:ext uri="{BB962C8B-B14F-4D97-AF65-F5344CB8AC3E}">
        <p14:creationId xmlns:p14="http://schemas.microsoft.com/office/powerpoint/2010/main" val="65601892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iming>
    <p:tnLst>
      <p:par>
        <p:cTn id="1" dur="indefinite" restart="never" nodeType="tmRoot"/>
      </p:par>
    </p:tnLst>
  </p:timing>
  <p:hf hdr="0" dt="0"/>
  <p:txStyles>
    <p:titleStyle>
      <a:lvl1pPr algn="l" rtl="0" eaLnBrk="1" fontAlgn="base" hangingPunct="1">
        <a:spcBef>
          <a:spcPct val="0"/>
        </a:spcBef>
        <a:spcAft>
          <a:spcPct val="0"/>
        </a:spcAft>
        <a:defRPr sz="440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Arial" charset="0"/>
        </a:defRPr>
      </a:lvl2pPr>
      <a:lvl3pPr algn="l" rtl="0" eaLnBrk="1" fontAlgn="base" hangingPunct="1">
        <a:spcBef>
          <a:spcPct val="0"/>
        </a:spcBef>
        <a:spcAft>
          <a:spcPct val="0"/>
        </a:spcAft>
        <a:defRPr sz="4400">
          <a:solidFill>
            <a:schemeClr val="tx2"/>
          </a:solidFill>
          <a:latin typeface="Arial" charset="0"/>
        </a:defRPr>
      </a:lvl3pPr>
      <a:lvl4pPr algn="l" rtl="0" eaLnBrk="1" fontAlgn="base" hangingPunct="1">
        <a:spcBef>
          <a:spcPct val="0"/>
        </a:spcBef>
        <a:spcAft>
          <a:spcPct val="0"/>
        </a:spcAft>
        <a:defRPr sz="4400">
          <a:solidFill>
            <a:schemeClr val="tx2"/>
          </a:solidFill>
          <a:latin typeface="Arial" charset="0"/>
        </a:defRPr>
      </a:lvl4pPr>
      <a:lvl5pPr algn="l" rtl="0" eaLnBrk="1" fontAlgn="base" hangingPunct="1">
        <a:spcBef>
          <a:spcPct val="0"/>
        </a:spcBef>
        <a:spcAft>
          <a:spcPct val="0"/>
        </a:spcAft>
        <a:defRPr sz="4400">
          <a:solidFill>
            <a:schemeClr val="tx2"/>
          </a:solidFill>
          <a:latin typeface="Arial" charset="0"/>
        </a:defRPr>
      </a:lvl5pPr>
      <a:lvl6pPr marL="457200" algn="l" rtl="0" eaLnBrk="1" fontAlgn="base" hangingPunct="1">
        <a:spcBef>
          <a:spcPct val="0"/>
        </a:spcBef>
        <a:spcAft>
          <a:spcPct val="0"/>
        </a:spcAft>
        <a:defRPr sz="4400">
          <a:solidFill>
            <a:schemeClr val="tx2"/>
          </a:solidFill>
          <a:latin typeface="Arial" charset="0"/>
        </a:defRPr>
      </a:lvl6pPr>
      <a:lvl7pPr marL="914400" algn="l" rtl="0" eaLnBrk="1" fontAlgn="base" hangingPunct="1">
        <a:spcBef>
          <a:spcPct val="0"/>
        </a:spcBef>
        <a:spcAft>
          <a:spcPct val="0"/>
        </a:spcAft>
        <a:defRPr sz="4400">
          <a:solidFill>
            <a:schemeClr val="tx2"/>
          </a:solidFill>
          <a:latin typeface="Arial" charset="0"/>
        </a:defRPr>
      </a:lvl7pPr>
      <a:lvl8pPr marL="1371600" algn="l" rtl="0" eaLnBrk="1" fontAlgn="base" hangingPunct="1">
        <a:spcBef>
          <a:spcPct val="0"/>
        </a:spcBef>
        <a:spcAft>
          <a:spcPct val="0"/>
        </a:spcAft>
        <a:defRPr sz="4400">
          <a:solidFill>
            <a:schemeClr val="tx2"/>
          </a:solidFill>
          <a:latin typeface="Arial" charset="0"/>
        </a:defRPr>
      </a:lvl8pPr>
      <a:lvl9pPr marL="1828800" algn="l"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lr>
          <a:schemeClr val="accent2"/>
        </a:buClr>
        <a:buSzPct val="55000"/>
        <a:buFont typeface="Monotype Sorts" pitchFamily="2" charset="2"/>
        <a:buChar char="l"/>
        <a:defRPr sz="3200">
          <a:solidFill>
            <a:schemeClr val="tx2"/>
          </a:solidFill>
          <a:latin typeface="+mn-lt"/>
          <a:ea typeface="+mn-ea"/>
          <a:cs typeface="+mn-cs"/>
        </a:defRPr>
      </a:lvl1pPr>
      <a:lvl2pPr marL="742950" indent="-285750" algn="l" rtl="0" eaLnBrk="1" fontAlgn="base" hangingPunct="1">
        <a:spcBef>
          <a:spcPct val="20000"/>
        </a:spcBef>
        <a:spcAft>
          <a:spcPct val="0"/>
        </a:spcAft>
        <a:buClr>
          <a:schemeClr val="tx1"/>
        </a:buClr>
        <a:buChar char="–"/>
        <a:defRPr sz="2800">
          <a:solidFill>
            <a:schemeClr val="bg1">
              <a:lumMod val="10000"/>
            </a:schemeClr>
          </a:solidFill>
          <a:latin typeface="+mn-lt"/>
        </a:defRPr>
      </a:lvl2pPr>
      <a:lvl3pPr marL="1143000" indent="-228600" algn="l" rtl="0" eaLnBrk="1" fontAlgn="base" hangingPunct="1">
        <a:spcBef>
          <a:spcPct val="20000"/>
        </a:spcBef>
        <a:spcAft>
          <a:spcPct val="0"/>
        </a:spcAft>
        <a:buClr>
          <a:schemeClr val="tx2"/>
        </a:buClr>
        <a:buSzPct val="50000"/>
        <a:buFont typeface="Monotype Sorts" pitchFamily="2" charset="2"/>
        <a:buChar char="l"/>
        <a:defRPr sz="2400">
          <a:solidFill>
            <a:schemeClr val="tx2"/>
          </a:solidFill>
          <a:latin typeface="+mn-lt"/>
        </a:defRPr>
      </a:lvl3pPr>
      <a:lvl4pPr marL="1600200" indent="-228600" algn="l" rtl="0" eaLnBrk="1" fontAlgn="base" hangingPunct="1">
        <a:spcBef>
          <a:spcPct val="20000"/>
        </a:spcBef>
        <a:spcAft>
          <a:spcPct val="0"/>
        </a:spcAft>
        <a:buClr>
          <a:schemeClr val="accent2"/>
        </a:buClr>
        <a:buSzPct val="65000"/>
        <a:buFont typeface="Monotype Sorts" pitchFamily="2" charset="2"/>
        <a:buChar char="u"/>
        <a:defRPr sz="2000">
          <a:solidFill>
            <a:schemeClr val="tx2"/>
          </a:solidFill>
          <a:latin typeface="+mn-lt"/>
        </a:defRPr>
      </a:lvl4pPr>
      <a:lvl5pPr marL="2057400" indent="-228600" algn="l" rtl="0" eaLnBrk="1" fontAlgn="base" hangingPunct="1">
        <a:spcBef>
          <a:spcPct val="20000"/>
        </a:spcBef>
        <a:spcAft>
          <a:spcPct val="0"/>
        </a:spcAft>
        <a:buClr>
          <a:schemeClr val="tx1"/>
        </a:buClr>
        <a:buChar char="–"/>
        <a:defRPr sz="2000">
          <a:solidFill>
            <a:schemeClr val="tx2"/>
          </a:solidFill>
          <a:latin typeface="+mn-lt"/>
        </a:defRPr>
      </a:lvl5pPr>
      <a:lvl6pPr marL="2514600" indent="-228600" algn="l" rtl="0" eaLnBrk="1" fontAlgn="base" hangingPunct="1">
        <a:spcBef>
          <a:spcPct val="20000"/>
        </a:spcBef>
        <a:spcAft>
          <a:spcPct val="0"/>
        </a:spcAft>
        <a:buClr>
          <a:schemeClr val="tx1"/>
        </a:buClr>
        <a:buChar char="–"/>
        <a:defRPr sz="2000">
          <a:solidFill>
            <a:schemeClr val="tx2"/>
          </a:solidFill>
          <a:latin typeface="+mn-lt"/>
        </a:defRPr>
      </a:lvl6pPr>
      <a:lvl7pPr marL="2971800" indent="-228600" algn="l" rtl="0" eaLnBrk="1" fontAlgn="base" hangingPunct="1">
        <a:spcBef>
          <a:spcPct val="20000"/>
        </a:spcBef>
        <a:spcAft>
          <a:spcPct val="0"/>
        </a:spcAft>
        <a:buClr>
          <a:schemeClr val="tx1"/>
        </a:buClr>
        <a:buChar char="–"/>
        <a:defRPr sz="2000">
          <a:solidFill>
            <a:schemeClr val="tx2"/>
          </a:solidFill>
          <a:latin typeface="+mn-lt"/>
        </a:defRPr>
      </a:lvl7pPr>
      <a:lvl8pPr marL="3429000" indent="-228600" algn="l" rtl="0" eaLnBrk="1" fontAlgn="base" hangingPunct="1">
        <a:spcBef>
          <a:spcPct val="20000"/>
        </a:spcBef>
        <a:spcAft>
          <a:spcPct val="0"/>
        </a:spcAft>
        <a:buClr>
          <a:schemeClr val="tx1"/>
        </a:buClr>
        <a:buChar char="–"/>
        <a:defRPr sz="2000">
          <a:solidFill>
            <a:schemeClr val="tx2"/>
          </a:solidFill>
          <a:latin typeface="+mn-lt"/>
        </a:defRPr>
      </a:lvl8pPr>
      <a:lvl9pPr marL="3886200" indent="-228600" algn="l" rtl="0" eaLnBrk="1" fontAlgn="base" hangingPunct="1">
        <a:spcBef>
          <a:spcPct val="20000"/>
        </a:spcBef>
        <a:spcAft>
          <a:spcPct val="0"/>
        </a:spcAft>
        <a:buClr>
          <a:schemeClr val="tx1"/>
        </a:buClr>
        <a:buChar char="–"/>
        <a:defRPr sz="2000">
          <a:solidFill>
            <a:schemeClr val="tx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5.xml"/><Relationship Id="rId5" Type="http://schemas.openxmlformats.org/officeDocument/2006/relationships/image" Target="../media/image80.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6.xml"/><Relationship Id="rId4" Type="http://schemas.openxmlformats.org/officeDocument/2006/relationships/image" Target="../media/image8.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5.xml"/><Relationship Id="rId1" Type="http://schemas.openxmlformats.org/officeDocument/2006/relationships/tags" Target="../tags/tag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xml"/><Relationship Id="rId1" Type="http://schemas.openxmlformats.org/officeDocument/2006/relationships/tags" Target="../tags/tag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9.xml"/><Relationship Id="rId1" Type="http://schemas.openxmlformats.org/officeDocument/2006/relationships/slideLayout" Target="../slideLayouts/slideLayout15.xml"/><Relationship Id="rId4" Type="http://schemas.openxmlformats.org/officeDocument/2006/relationships/chart" Target="../charts/char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3.xml"/><Relationship Id="rId1" Type="http://schemas.openxmlformats.org/officeDocument/2006/relationships/tags" Target="../tags/tag12.xml"/><Relationship Id="rId4" Type="http://schemas.openxmlformats.org/officeDocument/2006/relationships/chart" Target="../charts/chart2.xml"/></Relationships>
</file>

<file path=ppt/slides/_rels/slide5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7" Type="http://schemas.openxmlformats.org/officeDocument/2006/relationships/image" Target="../media/image13.png"/><Relationship Id="rId2" Type="http://schemas.openxmlformats.org/officeDocument/2006/relationships/slideLayout" Target="../slideLayouts/slideLayout15.xml"/><Relationship Id="rId1" Type="http://schemas.openxmlformats.org/officeDocument/2006/relationships/tags" Target="../tags/tag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5.xml"/><Relationship Id="rId1" Type="http://schemas.openxmlformats.org/officeDocument/2006/relationships/tags" Target="../tags/tag14.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5.xml"/><Relationship Id="rId1" Type="http://schemas.openxmlformats.org/officeDocument/2006/relationships/tags" Target="../tags/tag15.xml"/><Relationship Id="rId5" Type="http://schemas.openxmlformats.org/officeDocument/2006/relationships/image" Target="../media/image120.png"/><Relationship Id="rId4" Type="http://schemas.openxmlformats.org/officeDocument/2006/relationships/image" Target="../media/image11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3.xml"/><Relationship Id="rId1" Type="http://schemas.openxmlformats.org/officeDocument/2006/relationships/tags" Target="../tags/tag16.xml"/><Relationship Id="rId4" Type="http://schemas.openxmlformats.org/officeDocument/2006/relationships/chart" Target="../charts/chart4.xml"/></Relationships>
</file>

<file path=ppt/slides/_rels/slide5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3.xml"/><Relationship Id="rId1" Type="http://schemas.openxmlformats.org/officeDocument/2006/relationships/tags" Target="../tags/tag17.xml"/><Relationship Id="rId4" Type="http://schemas.openxmlformats.org/officeDocument/2006/relationships/chart" Target="../charts/char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3.xml"/><Relationship Id="rId1" Type="http://schemas.openxmlformats.org/officeDocument/2006/relationships/tags" Target="../tags/tag18.xml"/><Relationship Id="rId5" Type="http://schemas.openxmlformats.org/officeDocument/2006/relationships/image" Target="../media/image14.emf"/><Relationship Id="rId4" Type="http://schemas.openxmlformats.org/officeDocument/2006/relationships/chart" Target="../charts/char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8" Type="http://schemas.openxmlformats.org/officeDocument/2006/relationships/hyperlink" Target="https://parasol.tamu.edu/~yuriys/presentations/2013-10-27-GPCE-PatternMatching.pptx" TargetMode="External"/><Relationship Id="rId13" Type="http://schemas.openxmlformats.org/officeDocument/2006/relationships/hyperlink" Target="https://parasol.tamu.edu/~yuriys/papers/OPM13.pdf" TargetMode="External"/><Relationship Id="rId18" Type="http://schemas.openxmlformats.org/officeDocument/2006/relationships/hyperlink" Target="https://parasol.tamu.edu/~yuriys/pm/" TargetMode="External"/><Relationship Id="rId3" Type="http://schemas.openxmlformats.org/officeDocument/2006/relationships/hyperlink" Target="http://hdl.handle.net/1969.1/151376" TargetMode="External"/><Relationship Id="rId7" Type="http://schemas.openxmlformats.org/officeDocument/2006/relationships/hyperlink" Target="https://parasol.tamu.edu/~yuriys/papers/OPM13EA.pdf" TargetMode="External"/><Relationship Id="rId12" Type="http://schemas.openxmlformats.org/officeDocument/2006/relationships/hyperlink" Target="http://dx.doi.org/10.1145/2517208.2517222" TargetMode="External"/><Relationship Id="rId17" Type="http://schemas.openxmlformats.org/officeDocument/2006/relationships/hyperlink" Target="https://parasol.tamu.edu/~yuriys/presentations/2012-10-25-OOPSLA-TypeSwitch-Notes.pdf" TargetMode="External"/><Relationship Id="rId2" Type="http://schemas.openxmlformats.org/officeDocument/2006/relationships/notesSlide" Target="../notesSlides/notesSlide71.xml"/><Relationship Id="rId16" Type="http://schemas.openxmlformats.org/officeDocument/2006/relationships/hyperlink" Target="https://parasol.tamu.edu/~yuriys/presentations/2012-10-25-OOPSLA-TypeSwitch.pptx" TargetMode="External"/><Relationship Id="rId1" Type="http://schemas.openxmlformats.org/officeDocument/2006/relationships/slideLayout" Target="../slideLayouts/slideLayout2.xml"/><Relationship Id="rId6" Type="http://schemas.openxmlformats.org/officeDocument/2006/relationships/hyperlink" Target="http://dx.doi.org/10.1145/2508075.2508098" TargetMode="External"/><Relationship Id="rId11" Type="http://schemas.openxmlformats.org/officeDocument/2006/relationships/hyperlink" Target="http://parasol.tamu.edu/mach7/" TargetMode="External"/><Relationship Id="rId5" Type="http://schemas.openxmlformats.org/officeDocument/2006/relationships/hyperlink" Target="https://parasol.tamu.edu/~yuriys/presentations/2013-05-22-PhdDefense.pptx" TargetMode="External"/><Relationship Id="rId15" Type="http://schemas.openxmlformats.org/officeDocument/2006/relationships/hyperlink" Target="https://parasol.tamu.edu/~yuriys/papers/TS12.pdf" TargetMode="External"/><Relationship Id="rId10" Type="http://schemas.openxmlformats.org/officeDocument/2006/relationships/hyperlink" Target="https://parasol.tamu.edu/~yuriys/posters/Mach7.pdf" TargetMode="External"/><Relationship Id="rId19" Type="http://schemas.openxmlformats.org/officeDocument/2006/relationships/hyperlink" Target="https://parasol.tamu.edu/~yuriys/" TargetMode="External"/><Relationship Id="rId4" Type="http://schemas.openxmlformats.org/officeDocument/2006/relationships/hyperlink" Target="https://parasol.tamu.edu/~yuriys/papers/SOLODKYY-DISSERTATION-2013.pdf" TargetMode="External"/><Relationship Id="rId9" Type="http://schemas.openxmlformats.org/officeDocument/2006/relationships/hyperlink" Target="https://parasol.tamu.edu/~yuriys/presentations/2013-10-27-GPCE-PatternMatching-Notes.pdf" TargetMode="External"/><Relationship Id="rId14" Type="http://schemas.openxmlformats.org/officeDocument/2006/relationships/hyperlink" Target="http://doi.acm.org/10.1145/2384616.2384686"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0" y="2362200"/>
            <a:ext cx="9144000" cy="1143000"/>
          </a:xfrm>
        </p:spPr>
        <p:txBody>
          <a:bodyPr/>
          <a:lstStyle/>
          <a:p>
            <a:pPr algn="ctr">
              <a:spcBef>
                <a:spcPts val="0"/>
              </a:spcBef>
            </a:pPr>
            <a:r>
              <a:rPr lang="en-US" sz="3600" i="1" dirty="0" smtClean="0"/>
              <a:t>Mach7</a:t>
            </a:r>
            <a:r>
              <a:rPr lang="en-US" sz="3600" dirty="0" smtClean="0"/>
              <a:t>: The </a:t>
            </a:r>
            <a:r>
              <a:rPr lang="en-US" sz="3600" dirty="0"/>
              <a:t>Design and Evolution of a </a:t>
            </a:r>
            <a:r>
              <a:rPr lang="en-US" sz="3600" dirty="0" smtClean="0"/>
              <a:t/>
            </a:r>
            <a:br>
              <a:rPr lang="en-US" sz="3600" dirty="0" smtClean="0"/>
            </a:br>
            <a:r>
              <a:rPr lang="en-US" sz="3600" dirty="0" smtClean="0"/>
              <a:t>Pattern </a:t>
            </a:r>
            <a:r>
              <a:rPr lang="en-US" sz="3600" dirty="0"/>
              <a:t>Matching Library for C++</a:t>
            </a:r>
            <a:endParaRPr lang="en-US" sz="3600" dirty="0">
              <a:solidFill>
                <a:schemeClr val="accent3"/>
              </a:solidFill>
              <a:latin typeface="Stencil" pitchFamily="82" charset="0"/>
            </a:endParaRPr>
          </a:p>
        </p:txBody>
      </p:sp>
      <p:sp>
        <p:nvSpPr>
          <p:cNvPr id="3" name="Subtitle 2"/>
          <p:cNvSpPr>
            <a:spLocks noGrp="1"/>
          </p:cNvSpPr>
          <p:nvPr>
            <p:ph type="subTitle" sz="quarter" idx="1"/>
          </p:nvPr>
        </p:nvSpPr>
        <p:spPr>
          <a:xfrm>
            <a:off x="1371600" y="3886200"/>
            <a:ext cx="6400800" cy="2133600"/>
          </a:xfrm>
        </p:spPr>
        <p:txBody>
          <a:bodyPr/>
          <a:lstStyle/>
          <a:p>
            <a:r>
              <a:rPr lang="en-US" sz="2000" dirty="0" smtClean="0">
                <a:solidFill>
                  <a:srgbClr val="2E2E82"/>
                </a:solidFill>
              </a:rPr>
              <a:t>Yuriy Solodkyy </a:t>
            </a:r>
            <a:r>
              <a:rPr lang="en-US" sz="2000" dirty="0" smtClean="0">
                <a:solidFill>
                  <a:srgbClr val="2E2E82"/>
                </a:solidFill>
                <a:sym typeface="Wingdings"/>
              </a:rPr>
              <a:t>• </a:t>
            </a:r>
            <a:r>
              <a:rPr lang="en-US" sz="2000" dirty="0" smtClean="0">
                <a:solidFill>
                  <a:srgbClr val="2E2E82"/>
                </a:solidFill>
              </a:rPr>
              <a:t>Gabriel Dos Reis </a:t>
            </a:r>
            <a:r>
              <a:rPr lang="en-US" sz="2000" dirty="0" smtClean="0">
                <a:solidFill>
                  <a:srgbClr val="2E2E82"/>
                </a:solidFill>
                <a:sym typeface="Wingdings"/>
              </a:rPr>
              <a:t>• Bjarne Stroustrup</a:t>
            </a:r>
            <a:endParaRPr lang="en-US" sz="2000" dirty="0" smtClean="0">
              <a:solidFill>
                <a:srgbClr val="2E2E82"/>
              </a:solidFill>
            </a:endParaRPr>
          </a:p>
          <a:p>
            <a:r>
              <a:rPr lang="en-US" sz="2000" dirty="0" smtClean="0">
                <a:solidFill>
                  <a:schemeClr val="accent5">
                    <a:lumMod val="75000"/>
                  </a:schemeClr>
                </a:solidFill>
              </a:rPr>
              <a:t>      </a:t>
            </a:r>
            <a:r>
              <a:rPr lang="en-US" sz="2000" i="1" dirty="0" smtClean="0">
                <a:solidFill>
                  <a:schemeClr val="accent5">
                    <a:lumMod val="75000"/>
                  </a:schemeClr>
                </a:solidFill>
              </a:rPr>
              <a:t>Microsoft</a:t>
            </a:r>
            <a:r>
              <a:rPr lang="en-US" sz="2000" dirty="0" smtClean="0">
                <a:solidFill>
                  <a:schemeClr val="accent5">
                    <a:lumMod val="75000"/>
                  </a:schemeClr>
                </a:solidFill>
              </a:rPr>
              <a:t>                 </a:t>
            </a:r>
            <a:r>
              <a:rPr lang="en-US" sz="2000" i="1" dirty="0" smtClean="0">
                <a:solidFill>
                  <a:schemeClr val="accent5">
                    <a:lumMod val="75000"/>
                  </a:schemeClr>
                </a:solidFill>
              </a:rPr>
              <a:t>Microsoft</a:t>
            </a:r>
            <a:r>
              <a:rPr lang="en-US" sz="2000" dirty="0" smtClean="0">
                <a:solidFill>
                  <a:schemeClr val="accent5">
                    <a:lumMod val="75000"/>
                  </a:schemeClr>
                </a:solidFill>
              </a:rPr>
              <a:t>        </a:t>
            </a:r>
            <a:r>
              <a:rPr lang="en-US" sz="2000" i="1" dirty="0" smtClean="0">
                <a:solidFill>
                  <a:schemeClr val="accent5">
                    <a:lumMod val="75000"/>
                  </a:schemeClr>
                </a:solidFill>
              </a:rPr>
              <a:t>Morgan Stanley</a:t>
            </a:r>
          </a:p>
          <a:p>
            <a:r>
              <a:rPr lang="en-US" sz="2000" dirty="0" smtClean="0">
                <a:solidFill>
                  <a:schemeClr val="accent5">
                    <a:lumMod val="75000"/>
                  </a:schemeClr>
                </a:solidFill>
              </a:rPr>
              <a:t>Developed at Texas A&amp;M University</a:t>
            </a:r>
          </a:p>
          <a:p>
            <a:endParaRPr lang="en-US" sz="2000" i="1" dirty="0" smtClean="0">
              <a:solidFill>
                <a:schemeClr val="accent5">
                  <a:lumMod val="75000"/>
                </a:schemeClr>
              </a:solidFill>
            </a:endParaRPr>
          </a:p>
          <a:p>
            <a:r>
              <a:rPr lang="en-US" sz="2000" dirty="0" smtClean="0">
                <a:solidFill>
                  <a:schemeClr val="accent5">
                    <a:lumMod val="90000"/>
                  </a:schemeClr>
                </a:solidFill>
              </a:rPr>
              <a:t>May 14, 2014</a:t>
            </a:r>
          </a:p>
          <a:p>
            <a:r>
              <a:rPr lang="es-ES" sz="2000" dirty="0" smtClean="0">
                <a:solidFill>
                  <a:schemeClr val="accent5">
                    <a:lumMod val="90000"/>
                  </a:schemeClr>
                </a:solidFill>
              </a:rPr>
              <a:t>C++ </a:t>
            </a:r>
            <a:r>
              <a:rPr lang="es-ES" sz="2000" dirty="0" err="1" smtClean="0">
                <a:solidFill>
                  <a:schemeClr val="accent5">
                    <a:lumMod val="90000"/>
                  </a:schemeClr>
                </a:solidFill>
              </a:rPr>
              <a:t>Now</a:t>
            </a:r>
            <a:r>
              <a:rPr lang="es-ES" sz="2000" dirty="0" smtClean="0">
                <a:solidFill>
                  <a:schemeClr val="accent5">
                    <a:lumMod val="90000"/>
                  </a:schemeClr>
                </a:solidFill>
              </a:rPr>
              <a:t> 2014,</a:t>
            </a:r>
            <a:r>
              <a:rPr lang="es-ES" sz="2000" dirty="0">
                <a:solidFill>
                  <a:schemeClr val="accent5">
                    <a:lumMod val="90000"/>
                  </a:schemeClr>
                </a:solidFill>
              </a:rPr>
              <a:t> </a:t>
            </a:r>
            <a:r>
              <a:rPr lang="es-ES" sz="2000" dirty="0" smtClean="0">
                <a:solidFill>
                  <a:schemeClr val="accent5">
                    <a:lumMod val="90000"/>
                  </a:schemeClr>
                </a:solidFill>
              </a:rPr>
              <a:t>Aspen, CO</a:t>
            </a:r>
            <a:endParaRPr lang="en-US" sz="2000" dirty="0">
              <a:solidFill>
                <a:schemeClr val="accent5">
                  <a:lumMod val="90000"/>
                </a:schemeClr>
              </a:solidFill>
            </a:endParaRPr>
          </a:p>
        </p:txBody>
      </p:sp>
      <p:sp>
        <p:nvSpPr>
          <p:cNvPr id="4" name="Rectangle 3"/>
          <p:cNvSpPr/>
          <p:nvPr/>
        </p:nvSpPr>
        <p:spPr>
          <a:xfrm>
            <a:off x="5715000" y="6167735"/>
            <a:ext cx="3252814" cy="584775"/>
          </a:xfrm>
          <a:prstGeom prst="rect">
            <a:avLst/>
          </a:prstGeom>
        </p:spPr>
        <p:txBody>
          <a:bodyPr wrap="none">
            <a:spAutoFit/>
          </a:bodyPr>
          <a:lstStyle/>
          <a:p>
            <a:pPr algn="r"/>
            <a:r>
              <a:rPr lang="en-US" sz="1600" dirty="0">
                <a:solidFill>
                  <a:schemeClr val="accent1">
                    <a:lumMod val="60000"/>
                    <a:lumOff val="40000"/>
                  </a:schemeClr>
                </a:solidFill>
              </a:rPr>
              <a:t>http://parasol.tamu.edu/mach7/</a:t>
            </a:r>
            <a:br>
              <a:rPr lang="en-US" sz="1600" dirty="0">
                <a:solidFill>
                  <a:schemeClr val="accent1">
                    <a:lumMod val="60000"/>
                    <a:lumOff val="40000"/>
                  </a:schemeClr>
                </a:solidFill>
              </a:rPr>
            </a:br>
            <a:r>
              <a:rPr lang="en-US" sz="1600" dirty="0">
                <a:solidFill>
                  <a:schemeClr val="accent1">
                    <a:lumMod val="60000"/>
                    <a:lumOff val="40000"/>
                  </a:schemeClr>
                </a:solidFill>
              </a:rPr>
              <a:t>https://</a:t>
            </a:r>
            <a:r>
              <a:rPr lang="en-US" sz="1600" dirty="0" smtClean="0">
                <a:solidFill>
                  <a:schemeClr val="accent1">
                    <a:lumMod val="60000"/>
                    <a:lumOff val="40000"/>
                  </a:schemeClr>
                </a:solidFill>
              </a:rPr>
              <a:t>github.com/solodon4/SELL</a:t>
            </a:r>
            <a:endParaRPr lang="en-US" sz="1200" dirty="0"/>
          </a:p>
        </p:txBody>
      </p:sp>
      <p:sp>
        <p:nvSpPr>
          <p:cNvPr id="5" name="TextBox 4"/>
          <p:cNvSpPr txBox="1"/>
          <p:nvPr/>
        </p:nvSpPr>
        <p:spPr>
          <a:xfrm>
            <a:off x="354841" y="6167735"/>
            <a:ext cx="3261815" cy="646331"/>
          </a:xfrm>
          <a:prstGeom prst="rect">
            <a:avLst/>
          </a:prstGeom>
          <a:noFill/>
        </p:spPr>
        <p:txBody>
          <a:bodyPr wrap="square" rtlCol="0">
            <a:spAutoFit/>
          </a:bodyPr>
          <a:lstStyle/>
          <a:p>
            <a:r>
              <a:rPr lang="en-US" sz="1200" dirty="0" smtClean="0"/>
              <a:t>Partially supported by NSF grants:</a:t>
            </a:r>
            <a:br>
              <a:rPr lang="en-US" sz="1200" dirty="0" smtClean="0"/>
            </a:br>
            <a:r>
              <a:rPr lang="en-US" sz="1200" dirty="0" smtClean="0"/>
              <a:t>CCF-0702765, CCF-1043084, CCF-1150055</a:t>
            </a:r>
          </a:p>
          <a:p>
            <a:r>
              <a:rPr lang="en-US" sz="1200" dirty="0"/>
              <a:t>Open-sourced under BSD </a:t>
            </a:r>
            <a:r>
              <a:rPr lang="en-US" sz="1200" dirty="0" smtClean="0"/>
              <a:t>License</a:t>
            </a:r>
            <a:endParaRPr lang="en-US" sz="1200" dirty="0"/>
          </a:p>
        </p:txBody>
      </p:sp>
      <p:pic>
        <p:nvPicPr>
          <p:cNvPr id="6" name="Picture 2"/>
          <p:cNvPicPr>
            <a:picLocks noChangeAspect="1" noChangeArrowheads="1"/>
          </p:cNvPicPr>
          <p:nvPr/>
        </p:nvPicPr>
        <p:blipFill>
          <a:blip r:embed="rId3" cstate="print"/>
          <a:srcRect/>
          <a:stretch>
            <a:fillRect/>
          </a:stretch>
        </p:blipFill>
        <p:spPr bwMode="auto">
          <a:xfrm>
            <a:off x="3684896" y="531210"/>
            <a:ext cx="2259843" cy="1645920"/>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026" name="Picture 2" descr="Pictu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6584" y="531210"/>
            <a:ext cx="1209249" cy="164592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23081" y="531210"/>
            <a:ext cx="1234439" cy="164592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1528457"/>
      </p:ext>
    </p:extLst>
  </p:cSld>
  <p:clrMapOvr>
    <a:masterClrMapping/>
  </p:clrMapOvr>
  <mc:AlternateContent xmlns:mc="http://schemas.openxmlformats.org/markup-compatibility/2006" xmlns:p14="http://schemas.microsoft.com/office/powerpoint/2010/main">
    <mc:Choice Requires="p14">
      <p:transition spd="slow" p14:dur="2000" advTm="17856"/>
    </mc:Choice>
    <mc:Fallback xmlns="">
      <p:transition spd="slow" advTm="178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par>
                                <p:cTn id="11" presetID="3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p:cTn id="13" dur="1000" fill="hold"/>
                                        <p:tgtEl>
                                          <p:spTgt spid="1026"/>
                                        </p:tgtEl>
                                        <p:attrNameLst>
                                          <p:attrName>ppt_w</p:attrName>
                                        </p:attrNameLst>
                                      </p:cBhvr>
                                      <p:tavLst>
                                        <p:tav tm="0">
                                          <p:val>
                                            <p:fltVal val="0"/>
                                          </p:val>
                                        </p:tav>
                                        <p:tav tm="100000">
                                          <p:val>
                                            <p:strVal val="#ppt_w"/>
                                          </p:val>
                                        </p:tav>
                                      </p:tavLst>
                                    </p:anim>
                                    <p:anim calcmode="lin" valueType="num">
                                      <p:cBhvr>
                                        <p:cTn id="14" dur="1000" fill="hold"/>
                                        <p:tgtEl>
                                          <p:spTgt spid="1026"/>
                                        </p:tgtEl>
                                        <p:attrNameLst>
                                          <p:attrName>ppt_h</p:attrName>
                                        </p:attrNameLst>
                                      </p:cBhvr>
                                      <p:tavLst>
                                        <p:tav tm="0">
                                          <p:val>
                                            <p:fltVal val="0"/>
                                          </p:val>
                                        </p:tav>
                                        <p:tav tm="100000">
                                          <p:val>
                                            <p:strVal val="#ppt_h"/>
                                          </p:val>
                                        </p:tav>
                                      </p:tavLst>
                                    </p:anim>
                                    <p:anim calcmode="lin" valueType="num">
                                      <p:cBhvr>
                                        <p:cTn id="15" dur="1000" fill="hold"/>
                                        <p:tgtEl>
                                          <p:spTgt spid="1026"/>
                                        </p:tgtEl>
                                        <p:attrNameLst>
                                          <p:attrName>style.rotation</p:attrName>
                                        </p:attrNameLst>
                                      </p:cBhvr>
                                      <p:tavLst>
                                        <p:tav tm="0">
                                          <p:val>
                                            <p:fltVal val="90"/>
                                          </p:val>
                                        </p:tav>
                                        <p:tav tm="100000">
                                          <p:val>
                                            <p:fltVal val="0"/>
                                          </p:val>
                                        </p:tav>
                                      </p:tavLst>
                                    </p:anim>
                                    <p:animEffect transition="in" filter="fade">
                                      <p:cBhvr>
                                        <p:cTn id="16" dur="1000"/>
                                        <p:tgtEl>
                                          <p:spTgt spid="1026"/>
                                        </p:tgtEl>
                                      </p:cBhvr>
                                    </p:animEffect>
                                  </p:childTnLst>
                                </p:cTn>
                              </p:par>
                              <p:par>
                                <p:cTn id="17" presetID="31" presetClass="entr" presetSubtype="0" fill="hold" nodeType="withEffect">
                                  <p:stCondLst>
                                    <p:cond delay="0"/>
                                  </p:stCondLst>
                                  <p:childTnLst>
                                    <p:set>
                                      <p:cBhvr>
                                        <p:cTn id="18" dur="1" fill="hold">
                                          <p:stCondLst>
                                            <p:cond delay="0"/>
                                          </p:stCondLst>
                                        </p:cTn>
                                        <p:tgtEl>
                                          <p:spTgt spid="1028"/>
                                        </p:tgtEl>
                                        <p:attrNameLst>
                                          <p:attrName>style.visibility</p:attrName>
                                        </p:attrNameLst>
                                      </p:cBhvr>
                                      <p:to>
                                        <p:strVal val="visible"/>
                                      </p:to>
                                    </p:set>
                                    <p:anim calcmode="lin" valueType="num">
                                      <p:cBhvr>
                                        <p:cTn id="19" dur="1000" fill="hold"/>
                                        <p:tgtEl>
                                          <p:spTgt spid="1028"/>
                                        </p:tgtEl>
                                        <p:attrNameLst>
                                          <p:attrName>ppt_w</p:attrName>
                                        </p:attrNameLst>
                                      </p:cBhvr>
                                      <p:tavLst>
                                        <p:tav tm="0">
                                          <p:val>
                                            <p:fltVal val="0"/>
                                          </p:val>
                                        </p:tav>
                                        <p:tav tm="100000">
                                          <p:val>
                                            <p:strVal val="#ppt_w"/>
                                          </p:val>
                                        </p:tav>
                                      </p:tavLst>
                                    </p:anim>
                                    <p:anim calcmode="lin" valueType="num">
                                      <p:cBhvr>
                                        <p:cTn id="20" dur="1000" fill="hold"/>
                                        <p:tgtEl>
                                          <p:spTgt spid="1028"/>
                                        </p:tgtEl>
                                        <p:attrNameLst>
                                          <p:attrName>ppt_h</p:attrName>
                                        </p:attrNameLst>
                                      </p:cBhvr>
                                      <p:tavLst>
                                        <p:tav tm="0">
                                          <p:val>
                                            <p:fltVal val="0"/>
                                          </p:val>
                                        </p:tav>
                                        <p:tav tm="100000">
                                          <p:val>
                                            <p:strVal val="#ppt_h"/>
                                          </p:val>
                                        </p:tav>
                                      </p:tavLst>
                                    </p:anim>
                                    <p:anim calcmode="lin" valueType="num">
                                      <p:cBhvr>
                                        <p:cTn id="21" dur="1000" fill="hold"/>
                                        <p:tgtEl>
                                          <p:spTgt spid="1028"/>
                                        </p:tgtEl>
                                        <p:attrNameLst>
                                          <p:attrName>style.rotation</p:attrName>
                                        </p:attrNameLst>
                                      </p:cBhvr>
                                      <p:tavLst>
                                        <p:tav tm="0">
                                          <p:val>
                                            <p:fltVal val="90"/>
                                          </p:val>
                                        </p:tav>
                                        <p:tav tm="100000">
                                          <p:val>
                                            <p:fltVal val="0"/>
                                          </p:val>
                                        </p:tav>
                                      </p:tavLst>
                                    </p:anim>
                                    <p:animEffect transition="in" filter="fade">
                                      <p:cBhvr>
                                        <p:cTn id="22" dur="10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Relational Matching</a:t>
            </a:r>
            <a:endParaRPr lang="en-US" dirty="0"/>
          </a:p>
        </p:txBody>
      </p:sp>
      <p:sp>
        <p:nvSpPr>
          <p:cNvPr id="6" name="Content Placeholder 5"/>
          <p:cNvSpPr>
            <a:spLocks noGrp="1"/>
          </p:cNvSpPr>
          <p:nvPr>
            <p:ph idx="1"/>
          </p:nvPr>
        </p:nvSpPr>
        <p:spPr>
          <a:xfrm>
            <a:off x="468313" y="1838740"/>
            <a:ext cx="8135937" cy="4398548"/>
          </a:xfrm>
        </p:spPr>
        <p:txBody>
          <a:bodyPr>
            <a:noAutofit/>
          </a:bodyPr>
          <a:lstStyle/>
          <a:p>
            <a:pPr marL="0" indent="0">
              <a:spcBef>
                <a:spcPts val="0"/>
              </a:spcBef>
              <a:buNone/>
            </a:pPr>
            <a:r>
              <a:rPr lang="en-US" sz="2000" b="1" dirty="0">
                <a:solidFill>
                  <a:srgbClr val="0000FF"/>
                </a:solidFill>
                <a:highlight>
                  <a:srgbClr val="FFFFFF"/>
                </a:highlight>
                <a:latin typeface="Consolas" pitchFamily="49" charset="0"/>
                <a:cs typeface="Consolas" pitchFamily="49" charset="0"/>
              </a:rPr>
              <a:t>let</a:t>
            </a:r>
            <a:r>
              <a:rPr lang="en-US" sz="2000" b="1" dirty="0">
                <a:solidFill>
                  <a:srgbClr val="000000"/>
                </a:solidFill>
                <a:highlight>
                  <a:srgbClr val="FFFFFF"/>
                </a:highlight>
                <a:latin typeface="Consolas" pitchFamily="49" charset="0"/>
                <a:cs typeface="Consolas" pitchFamily="49" charset="0"/>
              </a:rPr>
              <a:t> </a:t>
            </a:r>
            <a:r>
              <a:rPr lang="en-US" sz="2000" b="1" dirty="0">
                <a:solidFill>
                  <a:srgbClr val="0000FF"/>
                </a:solidFill>
                <a:highlight>
                  <a:srgbClr val="FFFFFF"/>
                </a:highlight>
                <a:latin typeface="Consolas" pitchFamily="49" charset="0"/>
                <a:cs typeface="Consolas" pitchFamily="49" charset="0"/>
              </a:rPr>
              <a:t>rec</a:t>
            </a:r>
            <a:r>
              <a:rPr lang="en-US" sz="2000" b="1" dirty="0">
                <a:solidFill>
                  <a:srgbClr val="000000"/>
                </a:solidFill>
                <a:highlight>
                  <a:srgbClr val="FFFFFF"/>
                </a:highlight>
                <a:latin typeface="Consolas" pitchFamily="49" charset="0"/>
                <a:cs typeface="Consolas" pitchFamily="49" charset="0"/>
              </a:rPr>
              <a:t> </a:t>
            </a:r>
            <a:r>
              <a:rPr lang="en-US" sz="2000" b="1" dirty="0">
                <a:solidFill>
                  <a:srgbClr val="C00000"/>
                </a:solidFill>
                <a:highlight>
                  <a:srgbClr val="FFFFFF"/>
                </a:highlight>
                <a:latin typeface="Consolas" pitchFamily="49" charset="0"/>
                <a:cs typeface="Consolas" pitchFamily="49" charset="0"/>
              </a:rPr>
              <a:t>equal</a:t>
            </a:r>
            <a:r>
              <a:rPr lang="en-US" sz="2000" b="1" dirty="0">
                <a:solidFill>
                  <a:srgbClr val="000000"/>
                </a:solidFill>
                <a:highlight>
                  <a:srgbClr val="FFFFFF"/>
                </a:highlight>
                <a:latin typeface="Consolas" pitchFamily="49" charset="0"/>
                <a:cs typeface="Consolas" pitchFamily="49" charset="0"/>
              </a:rPr>
              <a:t> e1 e2 =</a:t>
            </a:r>
          </a:p>
          <a:p>
            <a:pPr marL="0" indent="0">
              <a:spcBef>
                <a:spcPts val="0"/>
              </a:spcBef>
              <a:buNone/>
            </a:pPr>
            <a:r>
              <a:rPr lang="en-US" sz="2000" b="1" dirty="0" smtClean="0">
                <a:solidFill>
                  <a:srgbClr val="000000"/>
                </a:solidFill>
                <a:highlight>
                  <a:srgbClr val="FFFFFF"/>
                </a:highlight>
                <a:latin typeface="Consolas" pitchFamily="49" charset="0"/>
                <a:cs typeface="Consolas" pitchFamily="49" charset="0"/>
              </a:rPr>
              <a:t>  </a:t>
            </a:r>
            <a:r>
              <a:rPr lang="en-US" sz="2000" b="1" dirty="0">
                <a:solidFill>
                  <a:srgbClr val="0000FF"/>
                </a:solidFill>
                <a:highlight>
                  <a:srgbClr val="FFFFFF"/>
                </a:highlight>
                <a:latin typeface="Consolas" pitchFamily="49" charset="0"/>
                <a:cs typeface="Consolas" pitchFamily="49" charset="0"/>
              </a:rPr>
              <a:t>match</a:t>
            </a:r>
            <a:r>
              <a:rPr lang="en-US" sz="2000" b="1" dirty="0">
                <a:solidFill>
                  <a:srgbClr val="000000"/>
                </a:solidFill>
                <a:highlight>
                  <a:srgbClr val="FFFFFF"/>
                </a:highlight>
                <a:latin typeface="Consolas" pitchFamily="49" charset="0"/>
                <a:cs typeface="Consolas" pitchFamily="49" charset="0"/>
              </a:rPr>
              <a:t> (e1,e2) </a:t>
            </a:r>
            <a:r>
              <a:rPr lang="en-US" sz="2000" b="1" dirty="0">
                <a:solidFill>
                  <a:srgbClr val="0000FF"/>
                </a:solidFill>
                <a:highlight>
                  <a:srgbClr val="FFFFFF"/>
                </a:highlight>
                <a:latin typeface="Consolas" pitchFamily="49" charset="0"/>
                <a:cs typeface="Consolas" pitchFamily="49" charset="0"/>
              </a:rPr>
              <a:t>with</a:t>
            </a:r>
            <a:endParaRPr lang="en-US" sz="2000" b="1" dirty="0">
              <a:solidFill>
                <a:srgbClr val="000000"/>
              </a:solidFill>
              <a:highlight>
                <a:srgbClr val="FFFFFF"/>
              </a:highlight>
              <a:latin typeface="Consolas" pitchFamily="49" charset="0"/>
              <a:cs typeface="Consolas" pitchFamily="49" charset="0"/>
            </a:endParaRPr>
          </a:p>
          <a:p>
            <a:pPr marL="0" indent="0">
              <a:spcBef>
                <a:spcPts val="0"/>
              </a:spcBef>
              <a:buNone/>
            </a:pPr>
            <a:r>
              <a:rPr lang="en-US" sz="2000" b="1" dirty="0">
                <a:solidFill>
                  <a:srgbClr val="000000"/>
                </a:solidFill>
                <a:highlight>
                  <a:srgbClr val="FFFFFF"/>
                </a:highlight>
                <a:latin typeface="Consolas" pitchFamily="49" charset="0"/>
                <a:cs typeface="Consolas" pitchFamily="49" charset="0"/>
              </a:rPr>
              <a:t>  </a:t>
            </a:r>
            <a:r>
              <a:rPr lang="en-US" sz="2000" b="1" dirty="0" smtClean="0">
                <a:solidFill>
                  <a:srgbClr val="000000"/>
                </a:solidFill>
                <a:highlight>
                  <a:srgbClr val="FFFFFF"/>
                </a:highlight>
                <a:latin typeface="Consolas" pitchFamily="49" charset="0"/>
                <a:cs typeface="Consolas" pitchFamily="49" charset="0"/>
              </a:rPr>
              <a:t> | </a:t>
            </a:r>
            <a:r>
              <a:rPr lang="en-US" sz="2000" b="1" dirty="0">
                <a:solidFill>
                  <a:srgbClr val="000000"/>
                </a:solidFill>
                <a:highlight>
                  <a:srgbClr val="FFFFFF"/>
                </a:highlight>
                <a:latin typeface="Consolas" pitchFamily="49" charset="0"/>
                <a:cs typeface="Consolas" pitchFamily="49" charset="0"/>
              </a:rPr>
              <a:t>(</a:t>
            </a:r>
            <a:r>
              <a:rPr lang="en-US" sz="2000" b="1" dirty="0">
                <a:solidFill>
                  <a:srgbClr val="00B050"/>
                </a:solidFill>
                <a:highlight>
                  <a:srgbClr val="FFFFFF"/>
                </a:highlight>
                <a:latin typeface="Consolas" pitchFamily="49" charset="0"/>
                <a:cs typeface="Consolas" pitchFamily="49" charset="0"/>
              </a:rPr>
              <a:t>Value</a:t>
            </a:r>
            <a:r>
              <a:rPr lang="en-US" sz="2000" b="1" dirty="0">
                <a:solidFill>
                  <a:srgbClr val="000000"/>
                </a:solidFill>
                <a:highlight>
                  <a:srgbClr val="FFFFFF"/>
                </a:highlight>
                <a:latin typeface="Consolas" pitchFamily="49" charset="0"/>
                <a:cs typeface="Consolas" pitchFamily="49" charset="0"/>
              </a:rPr>
              <a:t>(v1</a:t>
            </a:r>
            <a:r>
              <a:rPr lang="en-US" sz="2000" b="1" dirty="0" smtClean="0">
                <a:solidFill>
                  <a:srgbClr val="000000"/>
                </a:solidFill>
                <a:highlight>
                  <a:srgbClr val="FFFFFF"/>
                </a:highlight>
                <a:latin typeface="Consolas" pitchFamily="49" charset="0"/>
                <a:cs typeface="Consolas" pitchFamily="49" charset="0"/>
              </a:rPr>
              <a:t>)     , </a:t>
            </a:r>
            <a:r>
              <a:rPr lang="en-US" sz="2000" b="1" dirty="0">
                <a:solidFill>
                  <a:srgbClr val="00B050"/>
                </a:solidFill>
                <a:highlight>
                  <a:srgbClr val="FFFFFF"/>
                </a:highlight>
                <a:latin typeface="Consolas" pitchFamily="49" charset="0"/>
                <a:cs typeface="Consolas" pitchFamily="49" charset="0"/>
              </a:rPr>
              <a:t>Value</a:t>
            </a:r>
            <a:r>
              <a:rPr lang="en-US" sz="2000" b="1" dirty="0">
                <a:solidFill>
                  <a:srgbClr val="000000"/>
                </a:solidFill>
                <a:highlight>
                  <a:srgbClr val="FFFFFF"/>
                </a:highlight>
                <a:latin typeface="Consolas" pitchFamily="49" charset="0"/>
                <a:cs typeface="Consolas" pitchFamily="49" charset="0"/>
              </a:rPr>
              <a:t>(v2</a:t>
            </a:r>
            <a:r>
              <a:rPr lang="en-US" sz="2000" b="1" dirty="0" smtClean="0">
                <a:solidFill>
                  <a:srgbClr val="000000"/>
                </a:solidFill>
                <a:highlight>
                  <a:srgbClr val="FFFFFF"/>
                </a:highlight>
                <a:latin typeface="Consolas" pitchFamily="49" charset="0"/>
                <a:cs typeface="Consolas" pitchFamily="49" charset="0"/>
              </a:rPr>
              <a:t>)     ) </a:t>
            </a:r>
            <a:r>
              <a:rPr lang="pt-BR" sz="2000" b="1" dirty="0">
                <a:solidFill>
                  <a:srgbClr val="0000FF"/>
                </a:solidFill>
                <a:highlight>
                  <a:srgbClr val="FFFFFF"/>
                </a:highlight>
                <a:latin typeface="Consolas" pitchFamily="49" charset="0"/>
                <a:cs typeface="Consolas" pitchFamily="49" charset="0"/>
              </a:rPr>
              <a:t>-&gt;</a:t>
            </a:r>
            <a:r>
              <a:rPr lang="en-US" sz="2000" b="1" dirty="0">
                <a:solidFill>
                  <a:srgbClr val="000000"/>
                </a:solidFill>
                <a:highlight>
                  <a:srgbClr val="FFFFFF"/>
                </a:highlight>
                <a:latin typeface="Consolas" pitchFamily="49" charset="0"/>
                <a:cs typeface="Consolas" pitchFamily="49" charset="0"/>
              </a:rPr>
              <a:t> v1 == v2</a:t>
            </a:r>
          </a:p>
          <a:p>
            <a:pPr marL="0" indent="0">
              <a:spcBef>
                <a:spcPts val="0"/>
              </a:spcBef>
              <a:buNone/>
            </a:pPr>
            <a:r>
              <a:rPr lang="en-US" sz="2000" b="1" dirty="0">
                <a:solidFill>
                  <a:srgbClr val="000000"/>
                </a:solidFill>
                <a:highlight>
                  <a:srgbClr val="FFFFFF"/>
                </a:highlight>
                <a:latin typeface="Consolas" pitchFamily="49" charset="0"/>
                <a:cs typeface="Consolas" pitchFamily="49" charset="0"/>
              </a:rPr>
              <a:t> </a:t>
            </a:r>
            <a:r>
              <a:rPr lang="pt-BR" sz="2000" b="1" dirty="0">
                <a:solidFill>
                  <a:srgbClr val="000000"/>
                </a:solidFill>
                <a:highlight>
                  <a:srgbClr val="FFFFFF"/>
                </a:highlight>
                <a:latin typeface="Consolas" pitchFamily="49" charset="0"/>
                <a:cs typeface="Consolas" pitchFamily="49" charset="0"/>
              </a:rPr>
              <a:t> </a:t>
            </a:r>
            <a:r>
              <a:rPr lang="pt-BR" sz="2000" b="1" dirty="0" smtClean="0">
                <a:solidFill>
                  <a:srgbClr val="000000"/>
                </a:solidFill>
                <a:highlight>
                  <a:srgbClr val="FFFFFF"/>
                </a:highlight>
                <a:latin typeface="Consolas" pitchFamily="49" charset="0"/>
                <a:cs typeface="Consolas" pitchFamily="49" charset="0"/>
              </a:rPr>
              <a:t> </a:t>
            </a:r>
            <a:r>
              <a:rPr lang="en-US" sz="2000" b="1" dirty="0" smtClean="0">
                <a:solidFill>
                  <a:srgbClr val="000000"/>
                </a:solidFill>
                <a:highlight>
                  <a:srgbClr val="FFFFFF"/>
                </a:highlight>
                <a:latin typeface="Consolas" pitchFamily="49" charset="0"/>
                <a:cs typeface="Consolas" pitchFamily="49" charset="0"/>
              </a:rPr>
              <a:t>| </a:t>
            </a:r>
            <a:r>
              <a:rPr lang="pt-BR" sz="2000" b="1" dirty="0">
                <a:solidFill>
                  <a:srgbClr val="000000"/>
                </a:solidFill>
                <a:highlight>
                  <a:srgbClr val="FFFFFF"/>
                </a:highlight>
                <a:latin typeface="Consolas" pitchFamily="49" charset="0"/>
                <a:cs typeface="Consolas" pitchFamily="49" charset="0"/>
              </a:rPr>
              <a:t>(</a:t>
            </a:r>
            <a:r>
              <a:rPr lang="pt-BR" sz="2000" b="1" dirty="0">
                <a:solidFill>
                  <a:srgbClr val="00B050"/>
                </a:solidFill>
                <a:highlight>
                  <a:srgbClr val="FFFFFF"/>
                </a:highlight>
                <a:latin typeface="Consolas" pitchFamily="49" charset="0"/>
                <a:cs typeface="Consolas" pitchFamily="49" charset="0"/>
              </a:rPr>
              <a:t>Plus</a:t>
            </a:r>
            <a:r>
              <a:rPr lang="pt-BR" sz="2000" b="1" dirty="0">
                <a:solidFill>
                  <a:srgbClr val="000000"/>
                </a:solidFill>
                <a:highlight>
                  <a:srgbClr val="FFFFFF"/>
                </a:highlight>
                <a:latin typeface="Consolas" pitchFamily="49" charset="0"/>
                <a:cs typeface="Consolas" pitchFamily="49" charset="0"/>
              </a:rPr>
              <a:t>  (a1, b1), </a:t>
            </a:r>
            <a:r>
              <a:rPr lang="pt-BR" sz="2000" b="1" dirty="0">
                <a:solidFill>
                  <a:srgbClr val="00B050"/>
                </a:solidFill>
                <a:highlight>
                  <a:srgbClr val="FFFFFF"/>
                </a:highlight>
                <a:latin typeface="Consolas" pitchFamily="49" charset="0"/>
                <a:cs typeface="Consolas" pitchFamily="49" charset="0"/>
              </a:rPr>
              <a:t>Plus</a:t>
            </a:r>
            <a:r>
              <a:rPr lang="pt-BR" sz="2000" b="1" dirty="0">
                <a:solidFill>
                  <a:srgbClr val="000000"/>
                </a:solidFill>
                <a:highlight>
                  <a:srgbClr val="FFFFFF"/>
                </a:highlight>
                <a:latin typeface="Consolas" pitchFamily="49" charset="0"/>
                <a:cs typeface="Consolas" pitchFamily="49" charset="0"/>
              </a:rPr>
              <a:t>  (a2, b2))</a:t>
            </a:r>
          </a:p>
          <a:p>
            <a:pPr marL="0" indent="0">
              <a:spcBef>
                <a:spcPts val="0"/>
              </a:spcBef>
              <a:buNone/>
            </a:pPr>
            <a:r>
              <a:rPr lang="pt-BR" sz="2000" b="1" dirty="0">
                <a:solidFill>
                  <a:srgbClr val="000000"/>
                </a:solidFill>
                <a:highlight>
                  <a:srgbClr val="FFFFFF"/>
                </a:highlight>
                <a:latin typeface="Consolas" pitchFamily="49" charset="0"/>
                <a:cs typeface="Consolas" pitchFamily="49" charset="0"/>
              </a:rPr>
              <a:t>  </a:t>
            </a:r>
            <a:r>
              <a:rPr lang="pt-BR" sz="2000" b="1" dirty="0" smtClean="0">
                <a:solidFill>
                  <a:srgbClr val="000000"/>
                </a:solidFill>
                <a:highlight>
                  <a:srgbClr val="FFFFFF"/>
                </a:highlight>
                <a:latin typeface="Consolas" pitchFamily="49" charset="0"/>
                <a:cs typeface="Consolas" pitchFamily="49" charset="0"/>
              </a:rPr>
              <a:t> | </a:t>
            </a:r>
            <a:r>
              <a:rPr lang="pt-BR" sz="2000" b="1" dirty="0">
                <a:solidFill>
                  <a:srgbClr val="000000"/>
                </a:solidFill>
                <a:highlight>
                  <a:srgbClr val="FFFFFF"/>
                </a:highlight>
                <a:latin typeface="Consolas" pitchFamily="49" charset="0"/>
                <a:cs typeface="Consolas" pitchFamily="49" charset="0"/>
              </a:rPr>
              <a:t>(</a:t>
            </a:r>
            <a:r>
              <a:rPr lang="pt-BR" sz="2000" b="1" dirty="0">
                <a:solidFill>
                  <a:srgbClr val="00B050"/>
                </a:solidFill>
                <a:highlight>
                  <a:srgbClr val="FFFFFF"/>
                </a:highlight>
                <a:latin typeface="Consolas" pitchFamily="49" charset="0"/>
                <a:cs typeface="Consolas" pitchFamily="49" charset="0"/>
              </a:rPr>
              <a:t>Minus</a:t>
            </a:r>
            <a:r>
              <a:rPr lang="pt-BR" sz="2000" b="1" dirty="0">
                <a:solidFill>
                  <a:srgbClr val="000000"/>
                </a:solidFill>
                <a:highlight>
                  <a:srgbClr val="FFFFFF"/>
                </a:highlight>
                <a:latin typeface="Consolas" pitchFamily="49" charset="0"/>
                <a:cs typeface="Consolas" pitchFamily="49" charset="0"/>
              </a:rPr>
              <a:t> (a1, b1), </a:t>
            </a:r>
            <a:r>
              <a:rPr lang="pt-BR" sz="2000" b="1" dirty="0">
                <a:solidFill>
                  <a:srgbClr val="00B050"/>
                </a:solidFill>
                <a:highlight>
                  <a:srgbClr val="FFFFFF"/>
                </a:highlight>
                <a:latin typeface="Consolas" pitchFamily="49" charset="0"/>
                <a:cs typeface="Consolas" pitchFamily="49" charset="0"/>
              </a:rPr>
              <a:t>Minus</a:t>
            </a:r>
            <a:r>
              <a:rPr lang="pt-BR" sz="2000" b="1" dirty="0">
                <a:solidFill>
                  <a:srgbClr val="000000"/>
                </a:solidFill>
                <a:highlight>
                  <a:srgbClr val="FFFFFF"/>
                </a:highlight>
                <a:latin typeface="Consolas" pitchFamily="49" charset="0"/>
                <a:cs typeface="Consolas" pitchFamily="49" charset="0"/>
              </a:rPr>
              <a:t> (a2, b2))</a:t>
            </a:r>
          </a:p>
          <a:p>
            <a:pPr marL="0" indent="0">
              <a:spcBef>
                <a:spcPts val="0"/>
              </a:spcBef>
              <a:buNone/>
            </a:pPr>
            <a:r>
              <a:rPr lang="pt-BR" sz="2000" b="1" dirty="0">
                <a:solidFill>
                  <a:srgbClr val="000000"/>
                </a:solidFill>
                <a:highlight>
                  <a:srgbClr val="FFFFFF"/>
                </a:highlight>
                <a:latin typeface="Consolas" pitchFamily="49" charset="0"/>
                <a:cs typeface="Consolas" pitchFamily="49" charset="0"/>
              </a:rPr>
              <a:t>  </a:t>
            </a:r>
            <a:r>
              <a:rPr lang="pt-BR" sz="2000" b="1" dirty="0" smtClean="0">
                <a:solidFill>
                  <a:srgbClr val="000000"/>
                </a:solidFill>
                <a:highlight>
                  <a:srgbClr val="FFFFFF"/>
                </a:highlight>
                <a:latin typeface="Consolas" pitchFamily="49" charset="0"/>
                <a:cs typeface="Consolas" pitchFamily="49" charset="0"/>
              </a:rPr>
              <a:t> | </a:t>
            </a:r>
            <a:r>
              <a:rPr lang="pt-BR" sz="2000" b="1" dirty="0">
                <a:solidFill>
                  <a:srgbClr val="000000"/>
                </a:solidFill>
                <a:highlight>
                  <a:srgbClr val="FFFFFF"/>
                </a:highlight>
                <a:latin typeface="Consolas" pitchFamily="49" charset="0"/>
                <a:cs typeface="Consolas" pitchFamily="49" charset="0"/>
              </a:rPr>
              <a:t>(</a:t>
            </a:r>
            <a:r>
              <a:rPr lang="pt-BR" sz="2000" b="1" dirty="0">
                <a:solidFill>
                  <a:srgbClr val="00B050"/>
                </a:solidFill>
                <a:highlight>
                  <a:srgbClr val="FFFFFF"/>
                </a:highlight>
                <a:latin typeface="Consolas" pitchFamily="49" charset="0"/>
                <a:cs typeface="Consolas" pitchFamily="49" charset="0"/>
              </a:rPr>
              <a:t>Times</a:t>
            </a:r>
            <a:r>
              <a:rPr lang="pt-BR" sz="2000" b="1" dirty="0">
                <a:solidFill>
                  <a:srgbClr val="000000"/>
                </a:solidFill>
                <a:highlight>
                  <a:srgbClr val="FFFFFF"/>
                </a:highlight>
                <a:latin typeface="Consolas" pitchFamily="49" charset="0"/>
                <a:cs typeface="Consolas" pitchFamily="49" charset="0"/>
              </a:rPr>
              <a:t> (a1, b1), </a:t>
            </a:r>
            <a:r>
              <a:rPr lang="pt-BR" sz="2000" b="1" dirty="0">
                <a:solidFill>
                  <a:srgbClr val="00B050"/>
                </a:solidFill>
                <a:highlight>
                  <a:srgbClr val="FFFFFF"/>
                </a:highlight>
                <a:latin typeface="Consolas" pitchFamily="49" charset="0"/>
                <a:cs typeface="Consolas" pitchFamily="49" charset="0"/>
              </a:rPr>
              <a:t>Times</a:t>
            </a:r>
            <a:r>
              <a:rPr lang="pt-BR" sz="2000" b="1" dirty="0">
                <a:solidFill>
                  <a:srgbClr val="000000"/>
                </a:solidFill>
                <a:highlight>
                  <a:srgbClr val="FFFFFF"/>
                </a:highlight>
                <a:latin typeface="Consolas" pitchFamily="49" charset="0"/>
                <a:cs typeface="Consolas" pitchFamily="49" charset="0"/>
              </a:rPr>
              <a:t> (a2, b2))</a:t>
            </a:r>
          </a:p>
          <a:p>
            <a:pPr marL="0" indent="0">
              <a:spcBef>
                <a:spcPts val="0"/>
              </a:spcBef>
              <a:buNone/>
            </a:pPr>
            <a:r>
              <a:rPr lang="pt-BR" sz="2000" b="1" dirty="0">
                <a:solidFill>
                  <a:srgbClr val="000000"/>
                </a:solidFill>
                <a:highlight>
                  <a:srgbClr val="FFFFFF"/>
                </a:highlight>
                <a:latin typeface="Consolas" pitchFamily="49" charset="0"/>
                <a:cs typeface="Consolas" pitchFamily="49" charset="0"/>
              </a:rPr>
              <a:t>  </a:t>
            </a:r>
            <a:r>
              <a:rPr lang="pt-BR" sz="2000" b="1" dirty="0" smtClean="0">
                <a:solidFill>
                  <a:srgbClr val="000000"/>
                </a:solidFill>
                <a:highlight>
                  <a:srgbClr val="FFFFFF"/>
                </a:highlight>
                <a:latin typeface="Consolas" pitchFamily="49" charset="0"/>
                <a:cs typeface="Consolas" pitchFamily="49" charset="0"/>
              </a:rPr>
              <a:t> | </a:t>
            </a:r>
            <a:r>
              <a:rPr lang="pt-BR" sz="2000" b="1" dirty="0">
                <a:solidFill>
                  <a:srgbClr val="000000"/>
                </a:solidFill>
                <a:highlight>
                  <a:srgbClr val="FFFFFF"/>
                </a:highlight>
                <a:latin typeface="Consolas" pitchFamily="49" charset="0"/>
                <a:cs typeface="Consolas" pitchFamily="49" charset="0"/>
              </a:rPr>
              <a:t>(</a:t>
            </a:r>
            <a:r>
              <a:rPr lang="pt-BR" sz="2000" b="1" dirty="0">
                <a:solidFill>
                  <a:srgbClr val="00B050"/>
                </a:solidFill>
                <a:highlight>
                  <a:srgbClr val="FFFFFF"/>
                </a:highlight>
                <a:latin typeface="Consolas" pitchFamily="49" charset="0"/>
                <a:cs typeface="Consolas" pitchFamily="49" charset="0"/>
              </a:rPr>
              <a:t>Divide</a:t>
            </a:r>
            <a:r>
              <a:rPr lang="pt-BR" sz="2000" b="1" dirty="0">
                <a:solidFill>
                  <a:srgbClr val="000000"/>
                </a:solidFill>
                <a:highlight>
                  <a:srgbClr val="FFFFFF"/>
                </a:highlight>
                <a:latin typeface="Consolas" pitchFamily="49" charset="0"/>
                <a:cs typeface="Consolas" pitchFamily="49" charset="0"/>
              </a:rPr>
              <a:t>(a1, b1), </a:t>
            </a:r>
            <a:r>
              <a:rPr lang="pt-BR" sz="2000" b="1" dirty="0">
                <a:solidFill>
                  <a:srgbClr val="00B050"/>
                </a:solidFill>
                <a:highlight>
                  <a:srgbClr val="FFFFFF"/>
                </a:highlight>
                <a:latin typeface="Consolas" pitchFamily="49" charset="0"/>
                <a:cs typeface="Consolas" pitchFamily="49" charset="0"/>
              </a:rPr>
              <a:t>Divide</a:t>
            </a:r>
            <a:r>
              <a:rPr lang="pt-BR" sz="2000" b="1" dirty="0">
                <a:solidFill>
                  <a:srgbClr val="000000"/>
                </a:solidFill>
                <a:highlight>
                  <a:srgbClr val="FFFFFF"/>
                </a:highlight>
                <a:latin typeface="Consolas" pitchFamily="49" charset="0"/>
                <a:cs typeface="Consolas" pitchFamily="49" charset="0"/>
              </a:rPr>
              <a:t>(a2, b2))</a:t>
            </a:r>
          </a:p>
          <a:p>
            <a:pPr marL="0" indent="0">
              <a:spcBef>
                <a:spcPts val="0"/>
              </a:spcBef>
              <a:buNone/>
            </a:pPr>
            <a:r>
              <a:rPr lang="pt-BR" sz="2000" b="1" dirty="0">
                <a:solidFill>
                  <a:srgbClr val="000000"/>
                </a:solidFill>
                <a:highlight>
                  <a:srgbClr val="FFFFFF"/>
                </a:highlight>
                <a:latin typeface="Consolas" pitchFamily="49" charset="0"/>
                <a:cs typeface="Consolas" pitchFamily="49" charset="0"/>
              </a:rPr>
              <a:t>   </a:t>
            </a:r>
            <a:r>
              <a:rPr lang="pt-BR" sz="2000" b="1" dirty="0" smtClean="0">
                <a:solidFill>
                  <a:srgbClr val="000000"/>
                </a:solidFill>
                <a:highlight>
                  <a:srgbClr val="FFFFFF"/>
                </a:highlight>
                <a:latin typeface="Consolas" pitchFamily="49" charset="0"/>
                <a:cs typeface="Consolas" pitchFamily="49" charset="0"/>
              </a:rPr>
              <a:t>    </a:t>
            </a:r>
            <a:r>
              <a:rPr lang="pt-BR" sz="2000" b="1" dirty="0">
                <a:solidFill>
                  <a:srgbClr val="0000FF"/>
                </a:solidFill>
                <a:highlight>
                  <a:srgbClr val="FFFFFF"/>
                </a:highlight>
                <a:latin typeface="Consolas" pitchFamily="49" charset="0"/>
                <a:cs typeface="Consolas" pitchFamily="49" charset="0"/>
              </a:rPr>
              <a:t>-&gt;</a:t>
            </a:r>
            <a:r>
              <a:rPr lang="pt-BR" sz="2000" b="1" dirty="0">
                <a:solidFill>
                  <a:srgbClr val="000000"/>
                </a:solidFill>
                <a:highlight>
                  <a:srgbClr val="FFFFFF"/>
                </a:highlight>
                <a:latin typeface="Consolas" pitchFamily="49" charset="0"/>
                <a:cs typeface="Consolas" pitchFamily="49" charset="0"/>
              </a:rPr>
              <a:t> (</a:t>
            </a:r>
            <a:r>
              <a:rPr lang="pt-BR" sz="2000" b="1" dirty="0">
                <a:solidFill>
                  <a:srgbClr val="C00000"/>
                </a:solidFill>
                <a:highlight>
                  <a:srgbClr val="FFFFFF"/>
                </a:highlight>
                <a:latin typeface="Consolas" pitchFamily="49" charset="0"/>
                <a:cs typeface="Consolas" pitchFamily="49" charset="0"/>
              </a:rPr>
              <a:t>equal</a:t>
            </a:r>
            <a:r>
              <a:rPr lang="pt-BR" sz="2000" b="1" dirty="0">
                <a:solidFill>
                  <a:srgbClr val="000000"/>
                </a:solidFill>
                <a:highlight>
                  <a:srgbClr val="FFFFFF"/>
                </a:highlight>
                <a:latin typeface="Consolas" pitchFamily="49" charset="0"/>
                <a:cs typeface="Consolas" pitchFamily="49" charset="0"/>
              </a:rPr>
              <a:t> a1 a2) &amp;&amp; (</a:t>
            </a:r>
            <a:r>
              <a:rPr lang="pt-BR" sz="2000" b="1" dirty="0">
                <a:solidFill>
                  <a:srgbClr val="C00000"/>
                </a:solidFill>
                <a:highlight>
                  <a:srgbClr val="FFFFFF"/>
                </a:highlight>
                <a:latin typeface="Consolas" pitchFamily="49" charset="0"/>
                <a:cs typeface="Consolas" pitchFamily="49" charset="0"/>
              </a:rPr>
              <a:t>equal</a:t>
            </a:r>
            <a:r>
              <a:rPr lang="pt-BR" sz="2000" b="1" dirty="0">
                <a:solidFill>
                  <a:srgbClr val="000000"/>
                </a:solidFill>
                <a:highlight>
                  <a:srgbClr val="FFFFFF"/>
                </a:highlight>
                <a:latin typeface="Consolas" pitchFamily="49" charset="0"/>
                <a:cs typeface="Consolas" pitchFamily="49" charset="0"/>
              </a:rPr>
              <a:t> b1 b2)</a:t>
            </a:r>
          </a:p>
          <a:p>
            <a:pPr marL="0" indent="0">
              <a:spcBef>
                <a:spcPts val="0"/>
              </a:spcBef>
              <a:buNone/>
            </a:pPr>
            <a:r>
              <a:rPr lang="en-US" sz="2000" b="1" dirty="0">
                <a:solidFill>
                  <a:srgbClr val="000000"/>
                </a:solidFill>
                <a:highlight>
                  <a:srgbClr val="FFFFFF"/>
                </a:highlight>
                <a:latin typeface="Consolas" pitchFamily="49" charset="0"/>
                <a:cs typeface="Consolas" pitchFamily="49" charset="0"/>
              </a:rPr>
              <a:t>  </a:t>
            </a:r>
            <a:r>
              <a:rPr lang="en-US" sz="2000" b="1" dirty="0" smtClean="0">
                <a:solidFill>
                  <a:srgbClr val="000000"/>
                </a:solidFill>
                <a:highlight>
                  <a:srgbClr val="FFFFFF"/>
                </a:highlight>
                <a:latin typeface="Consolas" pitchFamily="49" charset="0"/>
                <a:cs typeface="Consolas" pitchFamily="49" charset="0"/>
              </a:rPr>
              <a:t> | </a:t>
            </a:r>
            <a:r>
              <a:rPr lang="en-US" sz="2000" b="1" dirty="0">
                <a:solidFill>
                  <a:srgbClr val="000000"/>
                </a:solidFill>
                <a:highlight>
                  <a:srgbClr val="FFFFFF"/>
                </a:highlight>
                <a:latin typeface="Consolas" pitchFamily="49" charset="0"/>
                <a:cs typeface="Consolas" pitchFamily="49" charset="0"/>
              </a:rPr>
              <a:t>_ </a:t>
            </a:r>
            <a:r>
              <a:rPr lang="pt-BR" sz="2000" b="1" dirty="0">
                <a:solidFill>
                  <a:srgbClr val="0000FF"/>
                </a:solidFill>
                <a:highlight>
                  <a:srgbClr val="FFFFFF"/>
                </a:highlight>
                <a:latin typeface="Consolas" pitchFamily="49" charset="0"/>
                <a:cs typeface="Consolas" pitchFamily="49" charset="0"/>
              </a:rPr>
              <a:t>-&gt;</a:t>
            </a:r>
            <a:r>
              <a:rPr lang="en-US" sz="2000" b="1" dirty="0">
                <a:solidFill>
                  <a:srgbClr val="000000"/>
                </a:solidFill>
                <a:highlight>
                  <a:srgbClr val="FFFFFF"/>
                </a:highlight>
                <a:latin typeface="Consolas" pitchFamily="49" charset="0"/>
                <a:cs typeface="Consolas" pitchFamily="49" charset="0"/>
              </a:rPr>
              <a:t> </a:t>
            </a:r>
            <a:r>
              <a:rPr lang="en-US" sz="2000" b="1" dirty="0">
                <a:solidFill>
                  <a:srgbClr val="0000FF"/>
                </a:solidFill>
                <a:highlight>
                  <a:srgbClr val="FFFFFF"/>
                </a:highlight>
                <a:latin typeface="Consolas" pitchFamily="49" charset="0"/>
                <a:cs typeface="Consolas" pitchFamily="49" charset="0"/>
              </a:rPr>
              <a:t>false</a:t>
            </a:r>
            <a:endParaRPr lang="en-US" sz="2000" b="1" dirty="0">
              <a:solidFill>
                <a:srgbClr val="000000"/>
              </a:solidFill>
              <a:highlight>
                <a:srgbClr val="FFFFFF"/>
              </a:highlight>
              <a:latin typeface="Consolas" pitchFamily="49" charset="0"/>
              <a:cs typeface="Consolas" pitchFamily="49" charset="0"/>
            </a:endParaRPr>
          </a:p>
          <a:p>
            <a:pPr marL="0" indent="0">
              <a:spcBef>
                <a:spcPts val="0"/>
              </a:spcBef>
              <a:buNone/>
            </a:pPr>
            <a:r>
              <a:rPr lang="en-US" sz="2000" b="1" dirty="0">
                <a:solidFill>
                  <a:srgbClr val="000000"/>
                </a:solidFill>
                <a:highlight>
                  <a:srgbClr val="FFFFFF"/>
                </a:highlight>
                <a:latin typeface="Consolas" pitchFamily="49" charset="0"/>
                <a:cs typeface="Consolas" pitchFamily="49" charset="0"/>
              </a:rPr>
              <a:t>  </a:t>
            </a:r>
            <a:r>
              <a:rPr lang="en-US" sz="2000" b="1" dirty="0" smtClean="0">
                <a:solidFill>
                  <a:srgbClr val="000000"/>
                </a:solidFill>
                <a:highlight>
                  <a:srgbClr val="FFFFFF"/>
                </a:highlight>
                <a:latin typeface="Consolas" pitchFamily="49" charset="0"/>
                <a:cs typeface="Consolas" pitchFamily="49" charset="0"/>
              </a:rPr>
              <a:t> ;;</a:t>
            </a:r>
            <a:endParaRPr lang="en-US" sz="2000" b="1" dirty="0">
              <a:solidFill>
                <a:srgbClr val="000000"/>
              </a:solidFill>
              <a:highlight>
                <a:srgbClr val="FFFFFF"/>
              </a:highlight>
              <a:latin typeface="Consolas" pitchFamily="49" charset="0"/>
              <a:cs typeface="Consolas" pitchFamily="49" charset="0"/>
            </a:endParaRPr>
          </a:p>
        </p:txBody>
      </p:sp>
      <p:sp>
        <p:nvSpPr>
          <p:cNvPr id="4" name="Footer Placeholder 3"/>
          <p:cNvSpPr>
            <a:spLocks noGrp="1"/>
          </p:cNvSpPr>
          <p:nvPr>
            <p:ph type="ftr" sz="quarter" idx="11"/>
          </p:nvPr>
        </p:nvSpPr>
        <p:spPr/>
        <p:txBody>
          <a:bodyPr/>
          <a:lstStyle/>
          <a:p>
            <a:r>
              <a:rPr lang="en-US" smtClean="0"/>
              <a:t>C++Now'14: The Design &amp; Evolution of a Pattern Matching Library for C++</a:t>
            </a:r>
            <a:endParaRPr lang="en-US" dirty="0"/>
          </a:p>
        </p:txBody>
      </p:sp>
      <p:sp>
        <p:nvSpPr>
          <p:cNvPr id="8" name="TextBox 7"/>
          <p:cNvSpPr txBox="1"/>
          <p:nvPr/>
        </p:nvSpPr>
        <p:spPr>
          <a:xfrm>
            <a:off x="457200" y="1469408"/>
            <a:ext cx="8153400" cy="369332"/>
          </a:xfrm>
          <a:prstGeom prst="rect">
            <a:avLst/>
          </a:prstGeom>
          <a:noFill/>
        </p:spPr>
        <p:txBody>
          <a:bodyPr wrap="square" rtlCol="0">
            <a:spAutoFit/>
          </a:bodyPr>
          <a:lstStyle/>
          <a:p>
            <a:pPr algn="ctr"/>
            <a:r>
              <a:rPr lang="en-US" b="1" i="1" dirty="0">
                <a:latin typeface="Times New Roman" pitchFamily="18" charset="0"/>
                <a:cs typeface="Times New Roman" pitchFamily="18" charset="0"/>
              </a:rPr>
              <a:t>exp</a:t>
            </a:r>
            <a:r>
              <a:rPr lang="en-US" dirty="0"/>
              <a:t> ::= </a:t>
            </a:r>
            <a:r>
              <a:rPr lang="en-US" b="1" i="1" dirty="0">
                <a:latin typeface="Times New Roman" pitchFamily="18" charset="0"/>
                <a:cs typeface="Times New Roman" pitchFamily="18" charset="0"/>
              </a:rPr>
              <a:t>val</a:t>
            </a:r>
            <a:r>
              <a:rPr lang="en-US" dirty="0"/>
              <a:t> </a:t>
            </a:r>
            <a:r>
              <a:rPr lang="en-US" dirty="0" smtClean="0"/>
              <a:t>| </a:t>
            </a:r>
            <a:r>
              <a:rPr lang="en-US" b="1" i="1" dirty="0">
                <a:latin typeface="Times New Roman" pitchFamily="18" charset="0"/>
                <a:cs typeface="Times New Roman" pitchFamily="18" charset="0"/>
              </a:rPr>
              <a:t>exp</a:t>
            </a:r>
            <a:r>
              <a:rPr lang="en-US" dirty="0" smtClean="0"/>
              <a:t> </a:t>
            </a:r>
            <a:r>
              <a:rPr lang="en-US" dirty="0"/>
              <a:t>+ </a:t>
            </a:r>
            <a:r>
              <a:rPr lang="en-US" b="1" i="1" dirty="0">
                <a:latin typeface="Times New Roman" pitchFamily="18" charset="0"/>
                <a:cs typeface="Times New Roman" pitchFamily="18" charset="0"/>
              </a:rPr>
              <a:t>exp</a:t>
            </a:r>
            <a:r>
              <a:rPr lang="en-US" dirty="0" smtClean="0"/>
              <a:t> | </a:t>
            </a:r>
            <a:r>
              <a:rPr lang="en-US" b="1" i="1" dirty="0">
                <a:latin typeface="Times New Roman" pitchFamily="18" charset="0"/>
                <a:cs typeface="Times New Roman" pitchFamily="18" charset="0"/>
              </a:rPr>
              <a:t>exp</a:t>
            </a:r>
            <a:r>
              <a:rPr lang="en-US" dirty="0" smtClean="0"/>
              <a:t> - </a:t>
            </a:r>
            <a:r>
              <a:rPr lang="en-US" b="1" i="1" dirty="0">
                <a:latin typeface="Times New Roman" pitchFamily="18" charset="0"/>
                <a:cs typeface="Times New Roman" pitchFamily="18" charset="0"/>
              </a:rPr>
              <a:t>exp</a:t>
            </a:r>
            <a:r>
              <a:rPr lang="en-US" dirty="0" smtClean="0"/>
              <a:t> | </a:t>
            </a:r>
            <a:r>
              <a:rPr lang="en-US" b="1" i="1" dirty="0">
                <a:latin typeface="Times New Roman" pitchFamily="18" charset="0"/>
                <a:cs typeface="Times New Roman" pitchFamily="18" charset="0"/>
              </a:rPr>
              <a:t>exp</a:t>
            </a:r>
            <a:r>
              <a:rPr lang="en-US" dirty="0" smtClean="0"/>
              <a:t> * </a:t>
            </a:r>
            <a:r>
              <a:rPr lang="en-US" b="1" i="1" dirty="0">
                <a:latin typeface="Times New Roman" pitchFamily="18" charset="0"/>
                <a:cs typeface="Times New Roman" pitchFamily="18" charset="0"/>
              </a:rPr>
              <a:t>exp</a:t>
            </a:r>
            <a:r>
              <a:rPr lang="en-US" dirty="0" smtClean="0"/>
              <a:t> | </a:t>
            </a:r>
            <a:r>
              <a:rPr lang="en-US" b="1" i="1" dirty="0">
                <a:latin typeface="Times New Roman" pitchFamily="18" charset="0"/>
                <a:cs typeface="Times New Roman" pitchFamily="18" charset="0"/>
              </a:rPr>
              <a:t>exp</a:t>
            </a:r>
            <a:r>
              <a:rPr lang="en-US" dirty="0" smtClean="0"/>
              <a:t> / </a:t>
            </a:r>
            <a:r>
              <a:rPr lang="en-US" b="1" i="1" dirty="0">
                <a:latin typeface="Times New Roman" pitchFamily="18" charset="0"/>
                <a:cs typeface="Times New Roman" pitchFamily="18" charset="0"/>
              </a:rPr>
              <a:t>exp</a:t>
            </a:r>
            <a:endParaRPr lang="en-US" dirty="0"/>
          </a:p>
        </p:txBody>
      </p:sp>
      <p:sp>
        <p:nvSpPr>
          <p:cNvPr id="7" name="Oval 6"/>
          <p:cNvSpPr>
            <a:spLocks noChangeAspect="1"/>
          </p:cNvSpPr>
          <p:nvPr/>
        </p:nvSpPr>
        <p:spPr bwMode="auto">
          <a:xfrm>
            <a:off x="8298595" y="263858"/>
            <a:ext cx="300251" cy="300251"/>
          </a:xfrm>
          <a:prstGeom prst="ellipse">
            <a:avLst/>
          </a:prstGeom>
          <a:noFill/>
          <a:ln w="2222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B050"/>
                </a:solidFill>
                <a:effectLst/>
                <a:latin typeface="Arial" charset="0"/>
              </a:rPr>
              <a:t>+</a:t>
            </a:r>
          </a:p>
        </p:txBody>
      </p:sp>
      <p:sp>
        <p:nvSpPr>
          <p:cNvPr id="9" name="Oval 8"/>
          <p:cNvSpPr>
            <a:spLocks noChangeAspect="1"/>
          </p:cNvSpPr>
          <p:nvPr/>
        </p:nvSpPr>
        <p:spPr bwMode="auto">
          <a:xfrm>
            <a:off x="7946024" y="791570"/>
            <a:ext cx="300251" cy="300251"/>
          </a:xfrm>
          <a:prstGeom prst="ellipse">
            <a:avLst/>
          </a:prstGeom>
          <a:noFill/>
          <a:ln w="2222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B050"/>
                </a:solidFill>
                <a:effectLst/>
                <a:latin typeface="Arial" charset="0"/>
              </a:rPr>
              <a:t>*</a:t>
            </a:r>
          </a:p>
        </p:txBody>
      </p:sp>
      <p:sp>
        <p:nvSpPr>
          <p:cNvPr id="10" name="Oval 9"/>
          <p:cNvSpPr>
            <a:spLocks noChangeAspect="1"/>
          </p:cNvSpPr>
          <p:nvPr/>
        </p:nvSpPr>
        <p:spPr bwMode="auto">
          <a:xfrm>
            <a:off x="8601120" y="791570"/>
            <a:ext cx="300251" cy="300251"/>
          </a:xfrm>
          <a:prstGeom prst="ellipse">
            <a:avLst/>
          </a:prstGeom>
          <a:noFill/>
          <a:ln w="2222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b="1" dirty="0">
                <a:solidFill>
                  <a:srgbClr val="00B050"/>
                </a:solidFill>
                <a:latin typeface="Arial" charset="0"/>
              </a:rPr>
              <a:t>6</a:t>
            </a:r>
            <a:endParaRPr kumimoji="0" lang="en-US" b="1" i="0" u="none" strike="noStrike" cap="none" normalizeH="0" baseline="0" dirty="0" smtClean="0">
              <a:ln>
                <a:noFill/>
              </a:ln>
              <a:solidFill>
                <a:srgbClr val="00B050"/>
              </a:solidFill>
              <a:effectLst/>
              <a:latin typeface="Arial" charset="0"/>
            </a:endParaRPr>
          </a:p>
        </p:txBody>
      </p:sp>
      <p:sp>
        <p:nvSpPr>
          <p:cNvPr id="11" name="Oval 10"/>
          <p:cNvSpPr>
            <a:spLocks noChangeAspect="1"/>
          </p:cNvSpPr>
          <p:nvPr/>
        </p:nvSpPr>
        <p:spPr bwMode="auto">
          <a:xfrm>
            <a:off x="8246275" y="1461153"/>
            <a:ext cx="300251" cy="300251"/>
          </a:xfrm>
          <a:prstGeom prst="ellipse">
            <a:avLst/>
          </a:prstGeom>
          <a:noFill/>
          <a:ln w="2222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rgbClr val="00B050"/>
                </a:solidFill>
                <a:effectLst/>
                <a:latin typeface="Arial" charset="0"/>
              </a:rPr>
              <a:t>2</a:t>
            </a:r>
          </a:p>
        </p:txBody>
      </p:sp>
      <p:sp>
        <p:nvSpPr>
          <p:cNvPr id="12" name="Oval 11"/>
          <p:cNvSpPr>
            <a:spLocks noChangeAspect="1"/>
          </p:cNvSpPr>
          <p:nvPr/>
        </p:nvSpPr>
        <p:spPr bwMode="auto">
          <a:xfrm>
            <a:off x="7688992" y="1440682"/>
            <a:ext cx="300251" cy="300251"/>
          </a:xfrm>
          <a:prstGeom prst="ellipse">
            <a:avLst/>
          </a:prstGeom>
          <a:noFill/>
          <a:ln w="2222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rgbClr val="00B050"/>
                </a:solidFill>
                <a:effectLst/>
                <a:latin typeface="Arial" charset="0"/>
              </a:rPr>
              <a:t>7</a:t>
            </a:r>
          </a:p>
        </p:txBody>
      </p:sp>
      <p:cxnSp>
        <p:nvCxnSpPr>
          <p:cNvPr id="13" name="Straight Arrow Connector 12"/>
          <p:cNvCxnSpPr>
            <a:stCxn id="7" idx="3"/>
            <a:endCxn id="9" idx="0"/>
          </p:cNvCxnSpPr>
          <p:nvPr/>
        </p:nvCxnSpPr>
        <p:spPr bwMode="auto">
          <a:xfrm flipH="1">
            <a:off x="8096150" y="520138"/>
            <a:ext cx="246416" cy="271432"/>
          </a:xfrm>
          <a:prstGeom prst="straightConnector1">
            <a:avLst/>
          </a:prstGeom>
          <a:solidFill>
            <a:schemeClr val="accent1"/>
          </a:solidFill>
          <a:ln w="22225" cap="flat" cmpd="sng" algn="ctr">
            <a:solidFill>
              <a:schemeClr val="tx1"/>
            </a:solidFill>
            <a:prstDash val="solid"/>
            <a:round/>
            <a:headEnd type="none" w="sm" len="sm"/>
            <a:tailEnd type="stealth"/>
          </a:ln>
          <a:effectLst/>
        </p:spPr>
      </p:cxnSp>
      <p:cxnSp>
        <p:nvCxnSpPr>
          <p:cNvPr id="14" name="Straight Arrow Connector 13"/>
          <p:cNvCxnSpPr>
            <a:stCxn id="7" idx="5"/>
            <a:endCxn id="10" idx="0"/>
          </p:cNvCxnSpPr>
          <p:nvPr/>
        </p:nvCxnSpPr>
        <p:spPr bwMode="auto">
          <a:xfrm>
            <a:off x="8554875" y="520138"/>
            <a:ext cx="196371" cy="271432"/>
          </a:xfrm>
          <a:prstGeom prst="straightConnector1">
            <a:avLst/>
          </a:prstGeom>
          <a:solidFill>
            <a:schemeClr val="accent1"/>
          </a:solidFill>
          <a:ln w="22225" cap="flat" cmpd="sng" algn="ctr">
            <a:solidFill>
              <a:schemeClr val="tx1"/>
            </a:solidFill>
            <a:prstDash val="solid"/>
            <a:round/>
            <a:headEnd type="none" w="sm" len="sm"/>
            <a:tailEnd type="stealth"/>
          </a:ln>
          <a:effectLst/>
        </p:spPr>
      </p:cxnSp>
      <p:cxnSp>
        <p:nvCxnSpPr>
          <p:cNvPr id="15" name="Straight Arrow Connector 14"/>
          <p:cNvCxnSpPr>
            <a:stCxn id="9" idx="3"/>
            <a:endCxn id="12" idx="0"/>
          </p:cNvCxnSpPr>
          <p:nvPr/>
        </p:nvCxnSpPr>
        <p:spPr bwMode="auto">
          <a:xfrm flipH="1">
            <a:off x="7839118" y="1047850"/>
            <a:ext cx="150877" cy="392832"/>
          </a:xfrm>
          <a:prstGeom prst="straightConnector1">
            <a:avLst/>
          </a:prstGeom>
          <a:solidFill>
            <a:schemeClr val="accent1"/>
          </a:solidFill>
          <a:ln w="22225" cap="flat" cmpd="sng" algn="ctr">
            <a:solidFill>
              <a:schemeClr val="tx1"/>
            </a:solidFill>
            <a:prstDash val="solid"/>
            <a:round/>
            <a:headEnd type="none" w="sm" len="sm"/>
            <a:tailEnd type="stealth"/>
          </a:ln>
          <a:effectLst/>
        </p:spPr>
      </p:cxnSp>
      <p:cxnSp>
        <p:nvCxnSpPr>
          <p:cNvPr id="16" name="Straight Arrow Connector 15"/>
          <p:cNvCxnSpPr>
            <a:stCxn id="9" idx="5"/>
            <a:endCxn id="11" idx="0"/>
          </p:cNvCxnSpPr>
          <p:nvPr/>
        </p:nvCxnSpPr>
        <p:spPr bwMode="auto">
          <a:xfrm>
            <a:off x="8202304" y="1047850"/>
            <a:ext cx="194097" cy="413303"/>
          </a:xfrm>
          <a:prstGeom prst="straightConnector1">
            <a:avLst/>
          </a:prstGeom>
          <a:solidFill>
            <a:schemeClr val="accent1"/>
          </a:solidFill>
          <a:ln w="22225" cap="flat" cmpd="sng" algn="ctr">
            <a:solidFill>
              <a:schemeClr val="tx1"/>
            </a:solidFill>
            <a:prstDash val="solid"/>
            <a:round/>
            <a:headEnd type="none" w="sm" len="sm"/>
            <a:tailEnd type="stealth"/>
          </a:ln>
          <a:effectLst/>
        </p:spPr>
      </p:cxnSp>
      <p:sp>
        <p:nvSpPr>
          <p:cNvPr id="3" name="Slide Number Placeholder 2"/>
          <p:cNvSpPr>
            <a:spLocks noGrp="1"/>
          </p:cNvSpPr>
          <p:nvPr>
            <p:ph type="sldNum" sz="quarter" idx="12"/>
          </p:nvPr>
        </p:nvSpPr>
        <p:spPr/>
        <p:txBody>
          <a:bodyPr/>
          <a:lstStyle/>
          <a:p>
            <a:fld id="{7CB0F8AB-AB33-4A54-BEC3-89055AD5FA98}" type="slidenum">
              <a:rPr lang="en-US" smtClean="0"/>
              <a:t>10</a:t>
            </a:fld>
            <a:endParaRPr lang="en-US" dirty="0"/>
          </a:p>
        </p:txBody>
      </p:sp>
    </p:spTree>
    <p:custDataLst>
      <p:tags r:id="rId1"/>
    </p:custDataLst>
    <p:extLst>
      <p:ext uri="{BB962C8B-B14F-4D97-AF65-F5344CB8AC3E}">
        <p14:creationId xmlns:p14="http://schemas.microsoft.com/office/powerpoint/2010/main" val="626760727"/>
      </p:ext>
    </p:extLst>
  </p:cSld>
  <p:clrMapOvr>
    <a:masterClrMapping/>
  </p:clrMapOvr>
  <mc:AlternateContent xmlns:mc="http://schemas.openxmlformats.org/markup-compatibility/2006" xmlns:p14="http://schemas.microsoft.com/office/powerpoint/2010/main">
    <mc:Choice Requires="p14">
      <p:transition spd="slow" p14:dur="2000" advTm="21916"/>
    </mc:Choice>
    <mc:Fallback xmlns="">
      <p:transition spd="slow" advTm="21916"/>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Object-Oriented Alternatives?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Case Analysis</a:t>
            </a:r>
          </a:p>
          <a:p>
            <a:pPr lvl="1"/>
            <a:r>
              <a:rPr lang="en-US" dirty="0" smtClean="0"/>
              <a:t>Virtual functions</a:t>
            </a:r>
          </a:p>
          <a:p>
            <a:pPr lvl="2"/>
            <a:r>
              <a:rPr lang="en-US" dirty="0" smtClean="0"/>
              <a:t>Intrusive, control inversion, non-local reasoning</a:t>
            </a:r>
          </a:p>
          <a:p>
            <a:pPr lvl="1"/>
            <a:r>
              <a:rPr lang="en-US" dirty="0" smtClean="0"/>
              <a:t>Visitor Design Pattern</a:t>
            </a:r>
          </a:p>
          <a:p>
            <a:pPr lvl="2"/>
            <a:r>
              <a:rPr lang="en-US" dirty="0" smtClean="0"/>
              <a:t>Intrusive, control inversion, hard to teach</a:t>
            </a:r>
          </a:p>
          <a:p>
            <a:r>
              <a:rPr lang="en-US" dirty="0" smtClean="0"/>
              <a:t>Nested Matching</a:t>
            </a:r>
          </a:p>
          <a:p>
            <a:pPr lvl="1"/>
            <a:r>
              <a:rPr lang="en-US" dirty="0" smtClean="0"/>
              <a:t>Nested if-statements</a:t>
            </a:r>
          </a:p>
          <a:p>
            <a:pPr lvl="2"/>
            <a:r>
              <a:rPr lang="en-US" dirty="0" smtClean="0"/>
              <a:t>Verbose</a:t>
            </a:r>
          </a:p>
          <a:p>
            <a:r>
              <a:rPr lang="en-US" dirty="0" smtClean="0"/>
              <a:t>Relational Matching</a:t>
            </a:r>
          </a:p>
          <a:p>
            <a:pPr lvl="1"/>
            <a:r>
              <a:rPr lang="en-US" dirty="0" smtClean="0"/>
              <a:t>Double dispatch</a:t>
            </a:r>
          </a:p>
          <a:p>
            <a:pPr lvl="2"/>
            <a:r>
              <a:rPr lang="en-US" dirty="0" smtClean="0"/>
              <a:t>Intrusive, control inversion, hard to teach</a:t>
            </a:r>
            <a:endParaRPr lang="en-US" dirty="0"/>
          </a:p>
        </p:txBody>
      </p:sp>
      <p:sp>
        <p:nvSpPr>
          <p:cNvPr id="4" name="Footer Placeholder 3"/>
          <p:cNvSpPr>
            <a:spLocks noGrp="1"/>
          </p:cNvSpPr>
          <p:nvPr>
            <p:ph type="ftr" sz="quarter" idx="11"/>
          </p:nvPr>
        </p:nvSpPr>
        <p:spPr/>
        <p:txBody>
          <a:bodyPr/>
          <a:lstStyle/>
          <a:p>
            <a:r>
              <a:rPr lang="en-US" smtClean="0"/>
              <a:t>C++Now'14: The Design &amp; Evolution of a Pattern Matching Library for C++</a:t>
            </a:r>
            <a:endParaRPr lang="en-US" dirty="0"/>
          </a:p>
        </p:txBody>
      </p:sp>
      <p:sp>
        <p:nvSpPr>
          <p:cNvPr id="5" name="Slide Number Placeholder 4"/>
          <p:cNvSpPr>
            <a:spLocks noGrp="1"/>
          </p:cNvSpPr>
          <p:nvPr>
            <p:ph type="sldNum" sz="quarter" idx="12"/>
          </p:nvPr>
        </p:nvSpPr>
        <p:spPr/>
        <p:txBody>
          <a:bodyPr/>
          <a:lstStyle/>
          <a:p>
            <a:fld id="{7CB0F8AB-AB33-4A54-BEC3-89055AD5FA98}" type="slidenum">
              <a:rPr lang="en-US" smtClean="0"/>
              <a:t>11</a:t>
            </a:fld>
            <a:endParaRPr lang="en-US" dirty="0"/>
          </a:p>
        </p:txBody>
      </p:sp>
    </p:spTree>
    <p:extLst>
      <p:ext uri="{BB962C8B-B14F-4D97-AF65-F5344CB8AC3E}">
        <p14:creationId xmlns:p14="http://schemas.microsoft.com/office/powerpoint/2010/main" val="3961609209"/>
      </p:ext>
    </p:extLst>
  </p:cSld>
  <p:clrMapOvr>
    <a:masterClrMapping/>
  </p:clrMapOvr>
  <mc:AlternateContent xmlns:mc="http://schemas.openxmlformats.org/markup-compatibility/2006" xmlns:p14="http://schemas.microsoft.com/office/powerpoint/2010/main">
    <mc:Choice Requires="p14">
      <p:transition spd="slow" p14:dur="2000" advTm="44048"/>
    </mc:Choice>
    <mc:Fallback xmlns="">
      <p:transition spd="slow" advTm="44048"/>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2"/>
          </p:nvPr>
        </p:nvSpPr>
        <p:spPr>
          <a:xfrm>
            <a:off x="6629400" y="0"/>
            <a:ext cx="2514600" cy="6858000"/>
          </a:xfrm>
        </p:spPr>
        <p:txBody>
          <a:bodyPr/>
          <a:lstStyle/>
          <a:p>
            <a:pPr marL="0" indent="0">
              <a:spcBef>
                <a:spcPts val="0"/>
              </a:spcBef>
              <a:buNone/>
            </a:pPr>
            <a:r>
              <a:rPr lang="en-US" sz="400" b="1" dirty="0">
                <a:solidFill>
                  <a:srgbClr val="0000FF"/>
                </a:solidFill>
                <a:highlight>
                  <a:srgbClr val="FFFFFF"/>
                </a:highlight>
                <a:latin typeface="Consolas"/>
              </a:rPr>
              <a:t>void</a:t>
            </a:r>
            <a:r>
              <a:rPr lang="en-US" sz="400" b="1" dirty="0">
                <a:solidFill>
                  <a:srgbClr val="000000"/>
                </a:solidFill>
                <a:highlight>
                  <a:srgbClr val="FFFFFF"/>
                </a:highlight>
                <a:latin typeface="Consolas"/>
              </a:rPr>
              <a:t> rotate_left(rbtree t, node n) {</a:t>
            </a:r>
          </a:p>
          <a:p>
            <a:pPr marL="0" indent="0">
              <a:spcBef>
                <a:spcPts val="0"/>
              </a:spcBef>
              <a:buNone/>
            </a:pPr>
            <a:r>
              <a:rPr lang="en-US" sz="400" b="1" dirty="0">
                <a:solidFill>
                  <a:srgbClr val="000000"/>
                </a:solidFill>
                <a:highlight>
                  <a:srgbClr val="FFFFFF"/>
                </a:highlight>
                <a:latin typeface="Consolas"/>
              </a:rPr>
              <a:t>    node r = n-&gt;right;</a:t>
            </a:r>
          </a:p>
          <a:p>
            <a:pPr marL="0" indent="0">
              <a:spcBef>
                <a:spcPts val="0"/>
              </a:spcBef>
              <a:buNone/>
            </a:pPr>
            <a:r>
              <a:rPr lang="en-US" sz="400" b="1" dirty="0">
                <a:solidFill>
                  <a:srgbClr val="000000"/>
                </a:solidFill>
                <a:highlight>
                  <a:srgbClr val="FFFFFF"/>
                </a:highlight>
                <a:latin typeface="Consolas"/>
              </a:rPr>
              <a:t>    replace_node(t, n, r);</a:t>
            </a:r>
          </a:p>
          <a:p>
            <a:pPr marL="0" indent="0">
              <a:spcBef>
                <a:spcPts val="0"/>
              </a:spcBef>
              <a:buNone/>
            </a:pPr>
            <a:r>
              <a:rPr lang="en-US" sz="400" b="1" dirty="0">
                <a:solidFill>
                  <a:srgbClr val="000000"/>
                </a:solidFill>
                <a:highlight>
                  <a:srgbClr val="FFFFFF"/>
                </a:highlight>
                <a:latin typeface="Consolas"/>
              </a:rPr>
              <a:t>    n-&gt;right = r-&gt;left;</a:t>
            </a:r>
          </a:p>
          <a:p>
            <a:pPr marL="0" indent="0">
              <a:spcBef>
                <a:spcPts val="0"/>
              </a:spcBef>
              <a:buNone/>
            </a:pPr>
            <a:r>
              <a:rPr lang="en-US" sz="400" b="1" dirty="0">
                <a:solidFill>
                  <a:srgbClr val="000000"/>
                </a:solidFill>
                <a:highlight>
                  <a:srgbClr val="FFFFFF"/>
                </a:highlight>
                <a:latin typeface="Consolas"/>
              </a:rPr>
              <a:t>    </a:t>
            </a:r>
            <a:r>
              <a:rPr lang="en-US" sz="400" b="1" dirty="0">
                <a:solidFill>
                  <a:srgbClr val="0000FF"/>
                </a:solidFill>
                <a:highlight>
                  <a:srgbClr val="FFFFFF"/>
                </a:highlight>
                <a:latin typeface="Consolas"/>
              </a:rPr>
              <a:t>if</a:t>
            </a:r>
            <a:r>
              <a:rPr lang="en-US" sz="400" b="1" dirty="0">
                <a:solidFill>
                  <a:srgbClr val="000000"/>
                </a:solidFill>
                <a:highlight>
                  <a:srgbClr val="FFFFFF"/>
                </a:highlight>
                <a:latin typeface="Consolas"/>
              </a:rPr>
              <a:t> (r-&gt;left != NULL) {</a:t>
            </a:r>
          </a:p>
          <a:p>
            <a:pPr marL="0" indent="0">
              <a:spcBef>
                <a:spcPts val="0"/>
              </a:spcBef>
              <a:buNone/>
            </a:pPr>
            <a:r>
              <a:rPr lang="en-US" sz="400" b="1" dirty="0">
                <a:solidFill>
                  <a:srgbClr val="000000"/>
                </a:solidFill>
                <a:highlight>
                  <a:srgbClr val="FFFFFF"/>
                </a:highlight>
                <a:latin typeface="Consolas"/>
              </a:rPr>
              <a:t>        r-&gt;left-&gt;parent = n;</a:t>
            </a:r>
          </a:p>
          <a:p>
            <a:pPr marL="0" indent="0">
              <a:spcBef>
                <a:spcPts val="0"/>
              </a:spcBef>
              <a:buNone/>
            </a:pPr>
            <a:r>
              <a:rPr lang="en-US" sz="400" b="1" dirty="0">
                <a:solidFill>
                  <a:srgbClr val="000000"/>
                </a:solidFill>
                <a:highlight>
                  <a:srgbClr val="FFFFFF"/>
                </a:highlight>
                <a:latin typeface="Consolas"/>
              </a:rPr>
              <a:t>    }</a:t>
            </a:r>
          </a:p>
          <a:p>
            <a:pPr marL="0" indent="0">
              <a:spcBef>
                <a:spcPts val="0"/>
              </a:spcBef>
              <a:buNone/>
            </a:pPr>
            <a:r>
              <a:rPr lang="en-US" sz="400" b="1" dirty="0">
                <a:solidFill>
                  <a:srgbClr val="000000"/>
                </a:solidFill>
                <a:highlight>
                  <a:srgbClr val="FFFFFF"/>
                </a:highlight>
                <a:latin typeface="Consolas"/>
              </a:rPr>
              <a:t>    r-&gt;left = n;</a:t>
            </a:r>
          </a:p>
          <a:p>
            <a:pPr marL="0" indent="0">
              <a:spcBef>
                <a:spcPts val="0"/>
              </a:spcBef>
              <a:buNone/>
            </a:pPr>
            <a:r>
              <a:rPr lang="en-US" sz="400" b="1" dirty="0">
                <a:solidFill>
                  <a:srgbClr val="000000"/>
                </a:solidFill>
                <a:highlight>
                  <a:srgbClr val="FFFFFF"/>
                </a:highlight>
                <a:latin typeface="Consolas"/>
              </a:rPr>
              <a:t>    n-&gt;parent = r;</a:t>
            </a:r>
          </a:p>
          <a:p>
            <a:pPr marL="0" indent="0">
              <a:spcBef>
                <a:spcPts val="0"/>
              </a:spcBef>
              <a:buNone/>
            </a:pPr>
            <a:r>
              <a:rPr lang="en-US" sz="400" b="1" dirty="0">
                <a:solidFill>
                  <a:srgbClr val="000000"/>
                </a:solidFill>
                <a:highlight>
                  <a:srgbClr val="FFFFFF"/>
                </a:highlight>
                <a:latin typeface="Consolas"/>
              </a:rPr>
              <a:t>}</a:t>
            </a:r>
          </a:p>
          <a:p>
            <a:pPr marL="0" indent="0">
              <a:spcBef>
                <a:spcPts val="0"/>
              </a:spcBef>
              <a:buNone/>
            </a:pPr>
            <a:endParaRPr lang="en-US" sz="400" b="1" dirty="0">
              <a:solidFill>
                <a:srgbClr val="000000"/>
              </a:solidFill>
              <a:highlight>
                <a:srgbClr val="FFFFFF"/>
              </a:highlight>
              <a:latin typeface="Consolas"/>
            </a:endParaRPr>
          </a:p>
          <a:p>
            <a:pPr marL="0" indent="0">
              <a:spcBef>
                <a:spcPts val="0"/>
              </a:spcBef>
              <a:buNone/>
            </a:pPr>
            <a:r>
              <a:rPr lang="en-US" sz="400" b="1" dirty="0">
                <a:solidFill>
                  <a:srgbClr val="0000FF"/>
                </a:solidFill>
                <a:highlight>
                  <a:srgbClr val="FFFFFF"/>
                </a:highlight>
                <a:latin typeface="Consolas"/>
              </a:rPr>
              <a:t>void</a:t>
            </a:r>
            <a:r>
              <a:rPr lang="en-US" sz="400" b="1" dirty="0">
                <a:solidFill>
                  <a:srgbClr val="000000"/>
                </a:solidFill>
                <a:highlight>
                  <a:srgbClr val="FFFFFF"/>
                </a:highlight>
                <a:latin typeface="Consolas"/>
              </a:rPr>
              <a:t> rotate_right(rbtree t, node n) {</a:t>
            </a:r>
          </a:p>
          <a:p>
            <a:pPr marL="0" indent="0">
              <a:spcBef>
                <a:spcPts val="0"/>
              </a:spcBef>
              <a:buNone/>
            </a:pPr>
            <a:r>
              <a:rPr lang="en-US" sz="400" b="1" dirty="0">
                <a:solidFill>
                  <a:srgbClr val="000000"/>
                </a:solidFill>
                <a:highlight>
                  <a:srgbClr val="FFFFFF"/>
                </a:highlight>
                <a:latin typeface="Consolas"/>
              </a:rPr>
              <a:t>    node L = n-&gt;left;</a:t>
            </a:r>
          </a:p>
          <a:p>
            <a:pPr marL="0" indent="0">
              <a:spcBef>
                <a:spcPts val="0"/>
              </a:spcBef>
              <a:buNone/>
            </a:pPr>
            <a:r>
              <a:rPr lang="en-US" sz="400" b="1" dirty="0">
                <a:solidFill>
                  <a:srgbClr val="000000"/>
                </a:solidFill>
                <a:highlight>
                  <a:srgbClr val="FFFFFF"/>
                </a:highlight>
                <a:latin typeface="Consolas"/>
              </a:rPr>
              <a:t>    replace_node(t, n, L);</a:t>
            </a:r>
          </a:p>
          <a:p>
            <a:pPr marL="0" indent="0">
              <a:spcBef>
                <a:spcPts val="0"/>
              </a:spcBef>
              <a:buNone/>
            </a:pPr>
            <a:r>
              <a:rPr lang="en-US" sz="400" b="1" dirty="0">
                <a:solidFill>
                  <a:srgbClr val="000000"/>
                </a:solidFill>
                <a:highlight>
                  <a:srgbClr val="FFFFFF"/>
                </a:highlight>
                <a:latin typeface="Consolas"/>
              </a:rPr>
              <a:t>    n-&gt;left = L-&gt;right;</a:t>
            </a:r>
          </a:p>
          <a:p>
            <a:pPr marL="0" indent="0">
              <a:spcBef>
                <a:spcPts val="0"/>
              </a:spcBef>
              <a:buNone/>
            </a:pPr>
            <a:r>
              <a:rPr lang="en-US" sz="400" b="1" dirty="0">
                <a:solidFill>
                  <a:srgbClr val="000000"/>
                </a:solidFill>
                <a:highlight>
                  <a:srgbClr val="FFFFFF"/>
                </a:highlight>
                <a:latin typeface="Consolas"/>
              </a:rPr>
              <a:t>    </a:t>
            </a:r>
            <a:r>
              <a:rPr lang="en-US" sz="400" b="1" dirty="0">
                <a:solidFill>
                  <a:srgbClr val="0000FF"/>
                </a:solidFill>
                <a:highlight>
                  <a:srgbClr val="FFFFFF"/>
                </a:highlight>
                <a:latin typeface="Consolas"/>
              </a:rPr>
              <a:t>if</a:t>
            </a:r>
            <a:r>
              <a:rPr lang="en-US" sz="400" b="1" dirty="0">
                <a:solidFill>
                  <a:srgbClr val="000000"/>
                </a:solidFill>
                <a:highlight>
                  <a:srgbClr val="FFFFFF"/>
                </a:highlight>
                <a:latin typeface="Consolas"/>
              </a:rPr>
              <a:t> (L-&gt;right != NULL) {</a:t>
            </a:r>
          </a:p>
          <a:p>
            <a:pPr marL="0" indent="0">
              <a:spcBef>
                <a:spcPts val="0"/>
              </a:spcBef>
              <a:buNone/>
            </a:pPr>
            <a:r>
              <a:rPr lang="en-US" sz="400" b="1" dirty="0">
                <a:solidFill>
                  <a:srgbClr val="000000"/>
                </a:solidFill>
                <a:highlight>
                  <a:srgbClr val="FFFFFF"/>
                </a:highlight>
                <a:latin typeface="Consolas"/>
              </a:rPr>
              <a:t>        L-&gt;right-&gt;parent = n;</a:t>
            </a:r>
          </a:p>
          <a:p>
            <a:pPr marL="0" indent="0">
              <a:spcBef>
                <a:spcPts val="0"/>
              </a:spcBef>
              <a:buNone/>
            </a:pPr>
            <a:r>
              <a:rPr lang="en-US" sz="400" b="1" dirty="0">
                <a:solidFill>
                  <a:srgbClr val="000000"/>
                </a:solidFill>
                <a:highlight>
                  <a:srgbClr val="FFFFFF"/>
                </a:highlight>
                <a:latin typeface="Consolas"/>
              </a:rPr>
              <a:t>    }</a:t>
            </a:r>
          </a:p>
          <a:p>
            <a:pPr marL="0" indent="0">
              <a:spcBef>
                <a:spcPts val="0"/>
              </a:spcBef>
              <a:buNone/>
            </a:pPr>
            <a:r>
              <a:rPr lang="en-US" sz="400" b="1" dirty="0">
                <a:solidFill>
                  <a:srgbClr val="000000"/>
                </a:solidFill>
                <a:highlight>
                  <a:srgbClr val="FFFFFF"/>
                </a:highlight>
                <a:latin typeface="Consolas"/>
              </a:rPr>
              <a:t>    L-&gt;right = n;</a:t>
            </a:r>
          </a:p>
          <a:p>
            <a:pPr marL="0" indent="0">
              <a:spcBef>
                <a:spcPts val="0"/>
              </a:spcBef>
              <a:buNone/>
            </a:pPr>
            <a:r>
              <a:rPr lang="en-US" sz="400" b="1" dirty="0">
                <a:solidFill>
                  <a:srgbClr val="000000"/>
                </a:solidFill>
                <a:highlight>
                  <a:srgbClr val="FFFFFF"/>
                </a:highlight>
                <a:latin typeface="Consolas"/>
              </a:rPr>
              <a:t>    n-&gt;parent = L;</a:t>
            </a:r>
          </a:p>
          <a:p>
            <a:pPr marL="0" indent="0">
              <a:spcBef>
                <a:spcPts val="0"/>
              </a:spcBef>
              <a:buNone/>
            </a:pPr>
            <a:r>
              <a:rPr lang="en-US" sz="400" b="1" dirty="0">
                <a:solidFill>
                  <a:srgbClr val="000000"/>
                </a:solidFill>
                <a:highlight>
                  <a:srgbClr val="FFFFFF"/>
                </a:highlight>
                <a:latin typeface="Consolas"/>
              </a:rPr>
              <a:t>}</a:t>
            </a:r>
          </a:p>
          <a:p>
            <a:pPr marL="0" indent="0">
              <a:spcBef>
                <a:spcPts val="0"/>
              </a:spcBef>
              <a:buNone/>
            </a:pPr>
            <a:r>
              <a:rPr lang="en-US" sz="400" b="1" dirty="0">
                <a:solidFill>
                  <a:srgbClr val="0000FF"/>
                </a:solidFill>
                <a:highlight>
                  <a:srgbClr val="FFFFFF"/>
                </a:highlight>
                <a:latin typeface="Consolas"/>
              </a:rPr>
              <a:t>void</a:t>
            </a:r>
            <a:r>
              <a:rPr lang="en-US" sz="400" b="1" dirty="0">
                <a:solidFill>
                  <a:srgbClr val="000000"/>
                </a:solidFill>
                <a:highlight>
                  <a:srgbClr val="FFFFFF"/>
                </a:highlight>
                <a:latin typeface="Consolas"/>
              </a:rPr>
              <a:t> replace_node(rbtree t, node oldn, node newn) {</a:t>
            </a:r>
          </a:p>
          <a:p>
            <a:pPr marL="0" indent="0">
              <a:spcBef>
                <a:spcPts val="0"/>
              </a:spcBef>
              <a:buNone/>
            </a:pPr>
            <a:r>
              <a:rPr lang="en-US" sz="400" b="1" dirty="0">
                <a:solidFill>
                  <a:srgbClr val="000000"/>
                </a:solidFill>
                <a:highlight>
                  <a:srgbClr val="FFFFFF"/>
                </a:highlight>
                <a:latin typeface="Consolas"/>
              </a:rPr>
              <a:t>    </a:t>
            </a:r>
            <a:r>
              <a:rPr lang="en-US" sz="400" b="1" dirty="0">
                <a:solidFill>
                  <a:srgbClr val="0000FF"/>
                </a:solidFill>
                <a:highlight>
                  <a:srgbClr val="FFFFFF"/>
                </a:highlight>
                <a:latin typeface="Consolas"/>
              </a:rPr>
              <a:t>if</a:t>
            </a:r>
            <a:r>
              <a:rPr lang="en-US" sz="400" b="1" dirty="0">
                <a:solidFill>
                  <a:srgbClr val="000000"/>
                </a:solidFill>
                <a:highlight>
                  <a:srgbClr val="FFFFFF"/>
                </a:highlight>
                <a:latin typeface="Consolas"/>
              </a:rPr>
              <a:t> (oldn-&gt;parent == NULL) {</a:t>
            </a:r>
          </a:p>
          <a:p>
            <a:pPr marL="0" indent="0">
              <a:spcBef>
                <a:spcPts val="0"/>
              </a:spcBef>
              <a:buNone/>
            </a:pPr>
            <a:r>
              <a:rPr lang="en-US" sz="400" b="1" dirty="0">
                <a:solidFill>
                  <a:srgbClr val="000000"/>
                </a:solidFill>
                <a:highlight>
                  <a:srgbClr val="FFFFFF"/>
                </a:highlight>
                <a:latin typeface="Consolas"/>
              </a:rPr>
              <a:t>        t-&gt;root = newn;</a:t>
            </a:r>
          </a:p>
          <a:p>
            <a:pPr marL="0" indent="0">
              <a:spcBef>
                <a:spcPts val="0"/>
              </a:spcBef>
              <a:buNone/>
            </a:pPr>
            <a:r>
              <a:rPr lang="en-US" sz="400" b="1" dirty="0">
                <a:solidFill>
                  <a:srgbClr val="000000"/>
                </a:solidFill>
                <a:highlight>
                  <a:srgbClr val="FFFFFF"/>
                </a:highlight>
                <a:latin typeface="Consolas"/>
              </a:rPr>
              <a:t>    } </a:t>
            </a:r>
            <a:r>
              <a:rPr lang="en-US" sz="400" b="1" dirty="0">
                <a:solidFill>
                  <a:srgbClr val="0000FF"/>
                </a:solidFill>
                <a:highlight>
                  <a:srgbClr val="FFFFFF"/>
                </a:highlight>
                <a:latin typeface="Consolas"/>
              </a:rPr>
              <a:t>else</a:t>
            </a:r>
            <a:r>
              <a:rPr lang="en-US" sz="400" b="1" dirty="0">
                <a:solidFill>
                  <a:srgbClr val="000000"/>
                </a:solidFill>
                <a:highlight>
                  <a:srgbClr val="FFFFFF"/>
                </a:highlight>
                <a:latin typeface="Consolas"/>
              </a:rPr>
              <a:t> {</a:t>
            </a:r>
          </a:p>
          <a:p>
            <a:pPr marL="0" indent="0">
              <a:spcBef>
                <a:spcPts val="0"/>
              </a:spcBef>
              <a:buNone/>
            </a:pPr>
            <a:r>
              <a:rPr lang="en-US" sz="400" b="1" dirty="0">
                <a:solidFill>
                  <a:srgbClr val="000000"/>
                </a:solidFill>
                <a:highlight>
                  <a:srgbClr val="FFFFFF"/>
                </a:highlight>
                <a:latin typeface="Consolas"/>
              </a:rPr>
              <a:t>        </a:t>
            </a:r>
            <a:r>
              <a:rPr lang="en-US" sz="400" b="1" dirty="0">
                <a:solidFill>
                  <a:srgbClr val="0000FF"/>
                </a:solidFill>
                <a:highlight>
                  <a:srgbClr val="FFFFFF"/>
                </a:highlight>
                <a:latin typeface="Consolas"/>
              </a:rPr>
              <a:t>if</a:t>
            </a:r>
            <a:r>
              <a:rPr lang="en-US" sz="400" b="1" dirty="0">
                <a:solidFill>
                  <a:srgbClr val="000000"/>
                </a:solidFill>
                <a:highlight>
                  <a:srgbClr val="FFFFFF"/>
                </a:highlight>
                <a:latin typeface="Consolas"/>
              </a:rPr>
              <a:t> (oldn == oldn-&gt;parent-&gt;left)</a:t>
            </a:r>
          </a:p>
          <a:p>
            <a:pPr marL="0" indent="0">
              <a:spcBef>
                <a:spcPts val="0"/>
              </a:spcBef>
              <a:buNone/>
            </a:pPr>
            <a:r>
              <a:rPr lang="en-US" sz="400" b="1" dirty="0">
                <a:solidFill>
                  <a:srgbClr val="000000"/>
                </a:solidFill>
                <a:highlight>
                  <a:srgbClr val="FFFFFF"/>
                </a:highlight>
                <a:latin typeface="Consolas"/>
              </a:rPr>
              <a:t>            oldn-&gt;parent-&gt;left = newn;</a:t>
            </a:r>
          </a:p>
          <a:p>
            <a:pPr marL="0" indent="0">
              <a:spcBef>
                <a:spcPts val="0"/>
              </a:spcBef>
              <a:buNone/>
            </a:pPr>
            <a:r>
              <a:rPr lang="en-US" sz="400" b="1" dirty="0">
                <a:solidFill>
                  <a:srgbClr val="000000"/>
                </a:solidFill>
                <a:highlight>
                  <a:srgbClr val="FFFFFF"/>
                </a:highlight>
                <a:latin typeface="Consolas"/>
              </a:rPr>
              <a:t>        </a:t>
            </a:r>
            <a:r>
              <a:rPr lang="en-US" sz="400" b="1" dirty="0">
                <a:solidFill>
                  <a:srgbClr val="0000FF"/>
                </a:solidFill>
                <a:highlight>
                  <a:srgbClr val="FFFFFF"/>
                </a:highlight>
                <a:latin typeface="Consolas"/>
              </a:rPr>
              <a:t>else</a:t>
            </a:r>
            <a:endParaRPr lang="en-US" sz="400" b="1" dirty="0">
              <a:solidFill>
                <a:srgbClr val="000000"/>
              </a:solidFill>
              <a:highlight>
                <a:srgbClr val="FFFFFF"/>
              </a:highlight>
              <a:latin typeface="Consolas"/>
            </a:endParaRPr>
          </a:p>
          <a:p>
            <a:pPr marL="0" indent="0">
              <a:spcBef>
                <a:spcPts val="0"/>
              </a:spcBef>
              <a:buNone/>
            </a:pPr>
            <a:r>
              <a:rPr lang="en-US" sz="400" b="1" dirty="0">
                <a:solidFill>
                  <a:srgbClr val="000000"/>
                </a:solidFill>
                <a:highlight>
                  <a:srgbClr val="FFFFFF"/>
                </a:highlight>
                <a:latin typeface="Consolas"/>
              </a:rPr>
              <a:t>            oldn-&gt;parent-&gt;right = newn;</a:t>
            </a:r>
          </a:p>
          <a:p>
            <a:pPr marL="0" indent="0">
              <a:spcBef>
                <a:spcPts val="0"/>
              </a:spcBef>
              <a:buNone/>
            </a:pPr>
            <a:r>
              <a:rPr lang="en-US" sz="400" b="1" dirty="0">
                <a:solidFill>
                  <a:srgbClr val="000000"/>
                </a:solidFill>
                <a:highlight>
                  <a:srgbClr val="FFFFFF"/>
                </a:highlight>
                <a:latin typeface="Consolas"/>
              </a:rPr>
              <a:t>    }</a:t>
            </a:r>
          </a:p>
          <a:p>
            <a:pPr marL="0" indent="0">
              <a:spcBef>
                <a:spcPts val="0"/>
              </a:spcBef>
              <a:buNone/>
            </a:pPr>
            <a:r>
              <a:rPr lang="en-US" sz="400" b="1" dirty="0">
                <a:solidFill>
                  <a:srgbClr val="000000"/>
                </a:solidFill>
                <a:highlight>
                  <a:srgbClr val="FFFFFF"/>
                </a:highlight>
                <a:latin typeface="Consolas"/>
              </a:rPr>
              <a:t>    </a:t>
            </a:r>
            <a:r>
              <a:rPr lang="en-US" sz="400" b="1" dirty="0">
                <a:solidFill>
                  <a:srgbClr val="0000FF"/>
                </a:solidFill>
                <a:highlight>
                  <a:srgbClr val="FFFFFF"/>
                </a:highlight>
                <a:latin typeface="Consolas"/>
              </a:rPr>
              <a:t>if</a:t>
            </a:r>
            <a:r>
              <a:rPr lang="en-US" sz="400" b="1" dirty="0">
                <a:solidFill>
                  <a:srgbClr val="000000"/>
                </a:solidFill>
                <a:highlight>
                  <a:srgbClr val="FFFFFF"/>
                </a:highlight>
                <a:latin typeface="Consolas"/>
              </a:rPr>
              <a:t> (newn != NULL) {</a:t>
            </a:r>
          </a:p>
          <a:p>
            <a:pPr marL="0" indent="0">
              <a:spcBef>
                <a:spcPts val="0"/>
              </a:spcBef>
              <a:buNone/>
            </a:pPr>
            <a:r>
              <a:rPr lang="en-US" sz="400" b="1" dirty="0">
                <a:solidFill>
                  <a:srgbClr val="000000"/>
                </a:solidFill>
                <a:highlight>
                  <a:srgbClr val="FFFFFF"/>
                </a:highlight>
                <a:latin typeface="Consolas"/>
              </a:rPr>
              <a:t>        newn-&gt;parent = oldn-&gt;parent;</a:t>
            </a:r>
          </a:p>
          <a:p>
            <a:pPr marL="0" indent="0">
              <a:spcBef>
                <a:spcPts val="0"/>
              </a:spcBef>
              <a:buNone/>
            </a:pPr>
            <a:r>
              <a:rPr lang="en-US" sz="400" b="1" dirty="0">
                <a:solidFill>
                  <a:srgbClr val="000000"/>
                </a:solidFill>
                <a:highlight>
                  <a:srgbClr val="FFFFFF"/>
                </a:highlight>
                <a:latin typeface="Consolas"/>
              </a:rPr>
              <a:t>    }</a:t>
            </a:r>
          </a:p>
          <a:p>
            <a:pPr marL="0" indent="0">
              <a:spcBef>
                <a:spcPts val="0"/>
              </a:spcBef>
              <a:buNone/>
            </a:pPr>
            <a:r>
              <a:rPr lang="en-US" sz="400" b="1" dirty="0">
                <a:solidFill>
                  <a:srgbClr val="000000"/>
                </a:solidFill>
                <a:highlight>
                  <a:srgbClr val="FFFFFF"/>
                </a:highlight>
                <a:latin typeface="Consolas"/>
              </a:rPr>
              <a:t>}</a:t>
            </a:r>
          </a:p>
          <a:p>
            <a:pPr marL="0" indent="0">
              <a:spcBef>
                <a:spcPts val="0"/>
              </a:spcBef>
              <a:buNone/>
            </a:pPr>
            <a:r>
              <a:rPr lang="en-US" sz="400" b="1" dirty="0">
                <a:solidFill>
                  <a:srgbClr val="0000FF"/>
                </a:solidFill>
                <a:highlight>
                  <a:srgbClr val="FFFFFF"/>
                </a:highlight>
                <a:latin typeface="Consolas"/>
              </a:rPr>
              <a:t>void</a:t>
            </a:r>
            <a:r>
              <a:rPr lang="en-US" sz="400" b="1" dirty="0">
                <a:solidFill>
                  <a:srgbClr val="000000"/>
                </a:solidFill>
                <a:highlight>
                  <a:srgbClr val="FFFFFF"/>
                </a:highlight>
                <a:latin typeface="Consolas"/>
              </a:rPr>
              <a:t> rbtree_insert(rbtree t, </a:t>
            </a:r>
            <a:r>
              <a:rPr lang="en-US" sz="400" b="1" dirty="0">
                <a:solidFill>
                  <a:srgbClr val="0000FF"/>
                </a:solidFill>
                <a:highlight>
                  <a:srgbClr val="FFFFFF"/>
                </a:highlight>
                <a:latin typeface="Consolas"/>
              </a:rPr>
              <a:t>void</a:t>
            </a:r>
            <a:r>
              <a:rPr lang="en-US" sz="400" b="1" dirty="0">
                <a:solidFill>
                  <a:srgbClr val="000000"/>
                </a:solidFill>
                <a:highlight>
                  <a:srgbClr val="FFFFFF"/>
                </a:highlight>
                <a:latin typeface="Consolas"/>
              </a:rPr>
              <a:t>* key, </a:t>
            </a:r>
            <a:r>
              <a:rPr lang="en-US" sz="400" b="1" dirty="0">
                <a:solidFill>
                  <a:srgbClr val="0000FF"/>
                </a:solidFill>
                <a:highlight>
                  <a:srgbClr val="FFFFFF"/>
                </a:highlight>
                <a:latin typeface="Consolas"/>
              </a:rPr>
              <a:t>void</a:t>
            </a:r>
            <a:r>
              <a:rPr lang="en-US" sz="400" b="1" dirty="0">
                <a:solidFill>
                  <a:srgbClr val="000000"/>
                </a:solidFill>
                <a:highlight>
                  <a:srgbClr val="FFFFFF"/>
                </a:highlight>
                <a:latin typeface="Consolas"/>
              </a:rPr>
              <a:t>* value, compare_func compare) {</a:t>
            </a:r>
          </a:p>
          <a:p>
            <a:pPr marL="0" indent="0">
              <a:spcBef>
                <a:spcPts val="0"/>
              </a:spcBef>
              <a:buNone/>
            </a:pPr>
            <a:r>
              <a:rPr lang="en-US" sz="400" b="1" dirty="0">
                <a:solidFill>
                  <a:srgbClr val="000000"/>
                </a:solidFill>
                <a:highlight>
                  <a:srgbClr val="FFFFFF"/>
                </a:highlight>
                <a:latin typeface="Consolas"/>
              </a:rPr>
              <a:t>    node inserted_node = new_node(key, value, RED, NULL, NULL);</a:t>
            </a:r>
          </a:p>
          <a:p>
            <a:pPr marL="0" indent="0">
              <a:spcBef>
                <a:spcPts val="0"/>
              </a:spcBef>
              <a:buNone/>
            </a:pPr>
            <a:r>
              <a:rPr lang="en-US" sz="400" b="1" dirty="0">
                <a:solidFill>
                  <a:srgbClr val="000000"/>
                </a:solidFill>
                <a:highlight>
                  <a:srgbClr val="FFFFFF"/>
                </a:highlight>
                <a:latin typeface="Consolas"/>
              </a:rPr>
              <a:t>    </a:t>
            </a:r>
            <a:r>
              <a:rPr lang="en-US" sz="400" b="1" dirty="0">
                <a:solidFill>
                  <a:srgbClr val="0000FF"/>
                </a:solidFill>
                <a:highlight>
                  <a:srgbClr val="FFFFFF"/>
                </a:highlight>
                <a:latin typeface="Consolas"/>
              </a:rPr>
              <a:t>if</a:t>
            </a:r>
            <a:r>
              <a:rPr lang="en-US" sz="400" b="1" dirty="0">
                <a:solidFill>
                  <a:srgbClr val="000000"/>
                </a:solidFill>
                <a:highlight>
                  <a:srgbClr val="FFFFFF"/>
                </a:highlight>
                <a:latin typeface="Consolas"/>
              </a:rPr>
              <a:t> (t-&gt;root == NULL) {</a:t>
            </a:r>
          </a:p>
          <a:p>
            <a:pPr marL="0" indent="0">
              <a:spcBef>
                <a:spcPts val="0"/>
              </a:spcBef>
              <a:buNone/>
            </a:pPr>
            <a:r>
              <a:rPr lang="en-US" sz="400" b="1" dirty="0">
                <a:solidFill>
                  <a:srgbClr val="000000"/>
                </a:solidFill>
                <a:highlight>
                  <a:srgbClr val="FFFFFF"/>
                </a:highlight>
                <a:latin typeface="Consolas"/>
              </a:rPr>
              <a:t>        t-&gt;root = inserted_node;</a:t>
            </a:r>
          </a:p>
          <a:p>
            <a:pPr marL="0" indent="0">
              <a:spcBef>
                <a:spcPts val="0"/>
              </a:spcBef>
              <a:buNone/>
            </a:pPr>
            <a:r>
              <a:rPr lang="en-US" sz="400" b="1" dirty="0">
                <a:solidFill>
                  <a:srgbClr val="000000"/>
                </a:solidFill>
                <a:highlight>
                  <a:srgbClr val="FFFFFF"/>
                </a:highlight>
                <a:latin typeface="Consolas"/>
              </a:rPr>
              <a:t>    } </a:t>
            </a:r>
            <a:r>
              <a:rPr lang="en-US" sz="400" b="1" dirty="0">
                <a:solidFill>
                  <a:srgbClr val="0000FF"/>
                </a:solidFill>
                <a:highlight>
                  <a:srgbClr val="FFFFFF"/>
                </a:highlight>
                <a:latin typeface="Consolas"/>
              </a:rPr>
              <a:t>else</a:t>
            </a:r>
            <a:r>
              <a:rPr lang="en-US" sz="400" b="1" dirty="0">
                <a:solidFill>
                  <a:srgbClr val="000000"/>
                </a:solidFill>
                <a:highlight>
                  <a:srgbClr val="FFFFFF"/>
                </a:highlight>
                <a:latin typeface="Consolas"/>
              </a:rPr>
              <a:t> {</a:t>
            </a:r>
          </a:p>
          <a:p>
            <a:pPr marL="0" indent="0">
              <a:spcBef>
                <a:spcPts val="0"/>
              </a:spcBef>
              <a:buNone/>
            </a:pPr>
            <a:r>
              <a:rPr lang="en-US" sz="400" b="1" dirty="0">
                <a:solidFill>
                  <a:srgbClr val="000000"/>
                </a:solidFill>
                <a:highlight>
                  <a:srgbClr val="FFFFFF"/>
                </a:highlight>
                <a:latin typeface="Consolas"/>
              </a:rPr>
              <a:t>        node n = t-&gt;root;</a:t>
            </a:r>
          </a:p>
          <a:p>
            <a:pPr marL="0" indent="0">
              <a:spcBef>
                <a:spcPts val="0"/>
              </a:spcBef>
              <a:buNone/>
            </a:pPr>
            <a:r>
              <a:rPr lang="en-US" sz="400" b="1" dirty="0">
                <a:solidFill>
                  <a:srgbClr val="000000"/>
                </a:solidFill>
                <a:highlight>
                  <a:srgbClr val="FFFFFF"/>
                </a:highlight>
                <a:latin typeface="Consolas"/>
              </a:rPr>
              <a:t>        </a:t>
            </a:r>
            <a:r>
              <a:rPr lang="en-US" sz="400" b="1" dirty="0">
                <a:solidFill>
                  <a:srgbClr val="0000FF"/>
                </a:solidFill>
                <a:highlight>
                  <a:srgbClr val="FFFFFF"/>
                </a:highlight>
                <a:latin typeface="Consolas"/>
              </a:rPr>
              <a:t>while</a:t>
            </a:r>
            <a:r>
              <a:rPr lang="en-US" sz="400" b="1" dirty="0">
                <a:solidFill>
                  <a:srgbClr val="000000"/>
                </a:solidFill>
                <a:highlight>
                  <a:srgbClr val="FFFFFF"/>
                </a:highlight>
                <a:latin typeface="Consolas"/>
              </a:rPr>
              <a:t> (1) {</a:t>
            </a:r>
          </a:p>
          <a:p>
            <a:pPr marL="0" indent="0">
              <a:spcBef>
                <a:spcPts val="0"/>
              </a:spcBef>
              <a:buNone/>
            </a:pPr>
            <a:r>
              <a:rPr lang="en-US" sz="400" b="1" dirty="0">
                <a:solidFill>
                  <a:srgbClr val="000000"/>
                </a:solidFill>
                <a:highlight>
                  <a:srgbClr val="FFFFFF"/>
                </a:highlight>
                <a:latin typeface="Consolas"/>
              </a:rPr>
              <a:t>            </a:t>
            </a:r>
            <a:r>
              <a:rPr lang="en-US" sz="400" b="1" dirty="0">
                <a:solidFill>
                  <a:srgbClr val="0000FF"/>
                </a:solidFill>
                <a:highlight>
                  <a:srgbClr val="FFFFFF"/>
                </a:highlight>
                <a:latin typeface="Consolas"/>
              </a:rPr>
              <a:t>int</a:t>
            </a:r>
            <a:r>
              <a:rPr lang="en-US" sz="400" b="1" dirty="0">
                <a:solidFill>
                  <a:srgbClr val="000000"/>
                </a:solidFill>
                <a:highlight>
                  <a:srgbClr val="FFFFFF"/>
                </a:highlight>
                <a:latin typeface="Consolas"/>
              </a:rPr>
              <a:t> comp_result = compare(key, n-&gt;key);</a:t>
            </a:r>
          </a:p>
          <a:p>
            <a:pPr marL="0" indent="0">
              <a:spcBef>
                <a:spcPts val="0"/>
              </a:spcBef>
              <a:buNone/>
            </a:pPr>
            <a:r>
              <a:rPr lang="en-US" sz="400" b="1" dirty="0">
                <a:solidFill>
                  <a:srgbClr val="000000"/>
                </a:solidFill>
                <a:highlight>
                  <a:srgbClr val="FFFFFF"/>
                </a:highlight>
                <a:latin typeface="Consolas"/>
              </a:rPr>
              <a:t>            </a:t>
            </a:r>
            <a:r>
              <a:rPr lang="en-US" sz="400" b="1" dirty="0">
                <a:solidFill>
                  <a:srgbClr val="0000FF"/>
                </a:solidFill>
                <a:highlight>
                  <a:srgbClr val="FFFFFF"/>
                </a:highlight>
                <a:latin typeface="Consolas"/>
              </a:rPr>
              <a:t>if</a:t>
            </a:r>
            <a:r>
              <a:rPr lang="en-US" sz="400" b="1" dirty="0">
                <a:solidFill>
                  <a:srgbClr val="000000"/>
                </a:solidFill>
                <a:highlight>
                  <a:srgbClr val="FFFFFF"/>
                </a:highlight>
                <a:latin typeface="Consolas"/>
              </a:rPr>
              <a:t> (comp_result == 0) {</a:t>
            </a:r>
          </a:p>
          <a:p>
            <a:pPr marL="0" indent="0">
              <a:spcBef>
                <a:spcPts val="0"/>
              </a:spcBef>
              <a:buNone/>
            </a:pPr>
            <a:r>
              <a:rPr lang="en-US" sz="400" b="1" dirty="0">
                <a:solidFill>
                  <a:srgbClr val="000000"/>
                </a:solidFill>
                <a:highlight>
                  <a:srgbClr val="FFFFFF"/>
                </a:highlight>
                <a:latin typeface="Consolas"/>
              </a:rPr>
              <a:t>                n-&gt;value = value;</a:t>
            </a:r>
          </a:p>
          <a:p>
            <a:pPr marL="0" indent="0">
              <a:spcBef>
                <a:spcPts val="0"/>
              </a:spcBef>
              <a:buNone/>
            </a:pPr>
            <a:r>
              <a:rPr lang="en-US" sz="400" b="1" dirty="0">
                <a:solidFill>
                  <a:srgbClr val="000000"/>
                </a:solidFill>
                <a:highlight>
                  <a:srgbClr val="FFFFFF"/>
                </a:highlight>
                <a:latin typeface="Consolas"/>
              </a:rPr>
              <a:t>                </a:t>
            </a:r>
            <a:r>
              <a:rPr lang="en-US" sz="400" b="1" dirty="0">
                <a:solidFill>
                  <a:srgbClr val="008000"/>
                </a:solidFill>
                <a:highlight>
                  <a:srgbClr val="FFFFFF"/>
                </a:highlight>
                <a:latin typeface="Consolas"/>
              </a:rPr>
              <a:t>/* inserted_node isn't going to be used, don't leak it */</a:t>
            </a:r>
            <a:endParaRPr lang="en-US" sz="400" b="1" dirty="0">
              <a:solidFill>
                <a:srgbClr val="000000"/>
              </a:solidFill>
              <a:highlight>
                <a:srgbClr val="FFFFFF"/>
              </a:highlight>
              <a:latin typeface="Consolas"/>
            </a:endParaRPr>
          </a:p>
          <a:p>
            <a:pPr marL="0" indent="0">
              <a:spcBef>
                <a:spcPts val="0"/>
              </a:spcBef>
              <a:buNone/>
            </a:pPr>
            <a:r>
              <a:rPr lang="en-US" sz="400" b="1" dirty="0">
                <a:solidFill>
                  <a:srgbClr val="000000"/>
                </a:solidFill>
                <a:highlight>
                  <a:srgbClr val="FFFFFF"/>
                </a:highlight>
                <a:latin typeface="Consolas"/>
              </a:rPr>
              <a:t>                free (inserted_node);</a:t>
            </a:r>
          </a:p>
          <a:p>
            <a:pPr marL="0" indent="0">
              <a:spcBef>
                <a:spcPts val="0"/>
              </a:spcBef>
              <a:buNone/>
            </a:pPr>
            <a:r>
              <a:rPr lang="en-US" sz="400" b="1" dirty="0">
                <a:solidFill>
                  <a:srgbClr val="000000"/>
                </a:solidFill>
                <a:highlight>
                  <a:srgbClr val="FFFFFF"/>
                </a:highlight>
                <a:latin typeface="Consolas"/>
              </a:rPr>
              <a:t>                </a:t>
            </a:r>
            <a:r>
              <a:rPr lang="en-US" sz="400" b="1" dirty="0">
                <a:solidFill>
                  <a:srgbClr val="0000FF"/>
                </a:solidFill>
                <a:highlight>
                  <a:srgbClr val="FFFFFF"/>
                </a:highlight>
                <a:latin typeface="Consolas"/>
              </a:rPr>
              <a:t>return</a:t>
            </a:r>
            <a:r>
              <a:rPr lang="en-US" sz="400" b="1" dirty="0">
                <a:solidFill>
                  <a:srgbClr val="000000"/>
                </a:solidFill>
                <a:highlight>
                  <a:srgbClr val="FFFFFF"/>
                </a:highlight>
                <a:latin typeface="Consolas"/>
              </a:rPr>
              <a:t>;</a:t>
            </a:r>
          </a:p>
          <a:p>
            <a:pPr marL="0" indent="0">
              <a:spcBef>
                <a:spcPts val="0"/>
              </a:spcBef>
              <a:buNone/>
            </a:pPr>
            <a:r>
              <a:rPr lang="en-US" sz="400" b="1" dirty="0">
                <a:solidFill>
                  <a:srgbClr val="000000"/>
                </a:solidFill>
                <a:highlight>
                  <a:srgbClr val="FFFFFF"/>
                </a:highlight>
                <a:latin typeface="Consolas"/>
              </a:rPr>
              <a:t>            } </a:t>
            </a:r>
            <a:r>
              <a:rPr lang="en-US" sz="400" b="1" dirty="0">
                <a:solidFill>
                  <a:srgbClr val="0000FF"/>
                </a:solidFill>
                <a:highlight>
                  <a:srgbClr val="FFFFFF"/>
                </a:highlight>
                <a:latin typeface="Consolas"/>
              </a:rPr>
              <a:t>else</a:t>
            </a:r>
            <a:r>
              <a:rPr lang="en-US" sz="400" b="1" dirty="0">
                <a:solidFill>
                  <a:srgbClr val="000000"/>
                </a:solidFill>
                <a:highlight>
                  <a:srgbClr val="FFFFFF"/>
                </a:highlight>
                <a:latin typeface="Consolas"/>
              </a:rPr>
              <a:t> </a:t>
            </a:r>
            <a:r>
              <a:rPr lang="en-US" sz="400" b="1" dirty="0">
                <a:solidFill>
                  <a:srgbClr val="0000FF"/>
                </a:solidFill>
                <a:highlight>
                  <a:srgbClr val="FFFFFF"/>
                </a:highlight>
                <a:latin typeface="Consolas"/>
              </a:rPr>
              <a:t>if</a:t>
            </a:r>
            <a:r>
              <a:rPr lang="en-US" sz="400" b="1" dirty="0">
                <a:solidFill>
                  <a:srgbClr val="000000"/>
                </a:solidFill>
                <a:highlight>
                  <a:srgbClr val="FFFFFF"/>
                </a:highlight>
                <a:latin typeface="Consolas"/>
              </a:rPr>
              <a:t> (comp_result &lt; 0) {</a:t>
            </a:r>
          </a:p>
          <a:p>
            <a:pPr marL="0" indent="0">
              <a:spcBef>
                <a:spcPts val="0"/>
              </a:spcBef>
              <a:buNone/>
            </a:pPr>
            <a:r>
              <a:rPr lang="en-US" sz="400" b="1" dirty="0">
                <a:solidFill>
                  <a:srgbClr val="000000"/>
                </a:solidFill>
                <a:highlight>
                  <a:srgbClr val="FFFFFF"/>
                </a:highlight>
                <a:latin typeface="Consolas"/>
              </a:rPr>
              <a:t>                </a:t>
            </a:r>
            <a:r>
              <a:rPr lang="en-US" sz="400" b="1" dirty="0">
                <a:solidFill>
                  <a:srgbClr val="0000FF"/>
                </a:solidFill>
                <a:highlight>
                  <a:srgbClr val="FFFFFF"/>
                </a:highlight>
                <a:latin typeface="Consolas"/>
              </a:rPr>
              <a:t>if</a:t>
            </a:r>
            <a:r>
              <a:rPr lang="en-US" sz="400" b="1" dirty="0">
                <a:solidFill>
                  <a:srgbClr val="000000"/>
                </a:solidFill>
                <a:highlight>
                  <a:srgbClr val="FFFFFF"/>
                </a:highlight>
                <a:latin typeface="Consolas"/>
              </a:rPr>
              <a:t> (n-&gt;left == NULL) {</a:t>
            </a:r>
          </a:p>
          <a:p>
            <a:pPr marL="0" indent="0">
              <a:spcBef>
                <a:spcPts val="0"/>
              </a:spcBef>
              <a:buNone/>
            </a:pPr>
            <a:r>
              <a:rPr lang="en-US" sz="400" b="1" dirty="0">
                <a:solidFill>
                  <a:srgbClr val="000000"/>
                </a:solidFill>
                <a:highlight>
                  <a:srgbClr val="FFFFFF"/>
                </a:highlight>
                <a:latin typeface="Consolas"/>
              </a:rPr>
              <a:t>                    n-&gt;left = inserted_node;</a:t>
            </a:r>
          </a:p>
          <a:p>
            <a:pPr marL="0" indent="0">
              <a:spcBef>
                <a:spcPts val="0"/>
              </a:spcBef>
              <a:buNone/>
            </a:pPr>
            <a:r>
              <a:rPr lang="en-US" sz="400" b="1" dirty="0">
                <a:solidFill>
                  <a:srgbClr val="000000"/>
                </a:solidFill>
                <a:highlight>
                  <a:srgbClr val="FFFFFF"/>
                </a:highlight>
                <a:latin typeface="Consolas"/>
              </a:rPr>
              <a:t>                    </a:t>
            </a:r>
            <a:r>
              <a:rPr lang="en-US" sz="400" b="1" dirty="0">
                <a:solidFill>
                  <a:srgbClr val="0000FF"/>
                </a:solidFill>
                <a:highlight>
                  <a:srgbClr val="FFFFFF"/>
                </a:highlight>
                <a:latin typeface="Consolas"/>
              </a:rPr>
              <a:t>break</a:t>
            </a:r>
            <a:r>
              <a:rPr lang="en-US" sz="400" b="1" dirty="0">
                <a:solidFill>
                  <a:srgbClr val="000000"/>
                </a:solidFill>
                <a:highlight>
                  <a:srgbClr val="FFFFFF"/>
                </a:highlight>
                <a:latin typeface="Consolas"/>
              </a:rPr>
              <a:t>;</a:t>
            </a:r>
          </a:p>
          <a:p>
            <a:pPr marL="0" indent="0">
              <a:spcBef>
                <a:spcPts val="0"/>
              </a:spcBef>
              <a:buNone/>
            </a:pPr>
            <a:r>
              <a:rPr lang="en-US" sz="400" b="1" dirty="0">
                <a:solidFill>
                  <a:srgbClr val="000000"/>
                </a:solidFill>
                <a:highlight>
                  <a:srgbClr val="FFFFFF"/>
                </a:highlight>
                <a:latin typeface="Consolas"/>
              </a:rPr>
              <a:t>                } </a:t>
            </a:r>
            <a:r>
              <a:rPr lang="en-US" sz="400" b="1" dirty="0">
                <a:solidFill>
                  <a:srgbClr val="0000FF"/>
                </a:solidFill>
                <a:highlight>
                  <a:srgbClr val="FFFFFF"/>
                </a:highlight>
                <a:latin typeface="Consolas"/>
              </a:rPr>
              <a:t>else</a:t>
            </a:r>
            <a:r>
              <a:rPr lang="en-US" sz="400" b="1" dirty="0">
                <a:solidFill>
                  <a:srgbClr val="000000"/>
                </a:solidFill>
                <a:highlight>
                  <a:srgbClr val="FFFFFF"/>
                </a:highlight>
                <a:latin typeface="Consolas"/>
              </a:rPr>
              <a:t> {</a:t>
            </a:r>
          </a:p>
          <a:p>
            <a:pPr marL="0" indent="0">
              <a:spcBef>
                <a:spcPts val="0"/>
              </a:spcBef>
              <a:buNone/>
            </a:pPr>
            <a:r>
              <a:rPr lang="en-US" sz="400" b="1" dirty="0">
                <a:solidFill>
                  <a:srgbClr val="000000"/>
                </a:solidFill>
                <a:highlight>
                  <a:srgbClr val="FFFFFF"/>
                </a:highlight>
                <a:latin typeface="Consolas"/>
              </a:rPr>
              <a:t>                    n = n-&gt;left;</a:t>
            </a:r>
          </a:p>
          <a:p>
            <a:pPr marL="0" indent="0">
              <a:spcBef>
                <a:spcPts val="0"/>
              </a:spcBef>
              <a:buNone/>
            </a:pPr>
            <a:r>
              <a:rPr lang="en-US" sz="400" b="1" dirty="0">
                <a:solidFill>
                  <a:srgbClr val="000000"/>
                </a:solidFill>
                <a:highlight>
                  <a:srgbClr val="FFFFFF"/>
                </a:highlight>
                <a:latin typeface="Consolas"/>
              </a:rPr>
              <a:t>                }</a:t>
            </a:r>
          </a:p>
          <a:p>
            <a:pPr marL="0" indent="0">
              <a:spcBef>
                <a:spcPts val="0"/>
              </a:spcBef>
              <a:buNone/>
            </a:pPr>
            <a:r>
              <a:rPr lang="en-US" sz="400" b="1" dirty="0">
                <a:solidFill>
                  <a:srgbClr val="000000"/>
                </a:solidFill>
                <a:highlight>
                  <a:srgbClr val="FFFFFF"/>
                </a:highlight>
                <a:latin typeface="Consolas"/>
              </a:rPr>
              <a:t>            } </a:t>
            </a:r>
            <a:r>
              <a:rPr lang="en-US" sz="400" b="1" dirty="0">
                <a:solidFill>
                  <a:srgbClr val="0000FF"/>
                </a:solidFill>
                <a:highlight>
                  <a:srgbClr val="FFFFFF"/>
                </a:highlight>
                <a:latin typeface="Consolas"/>
              </a:rPr>
              <a:t>else</a:t>
            </a:r>
            <a:r>
              <a:rPr lang="en-US" sz="400" b="1" dirty="0">
                <a:solidFill>
                  <a:srgbClr val="000000"/>
                </a:solidFill>
                <a:highlight>
                  <a:srgbClr val="FFFFFF"/>
                </a:highlight>
                <a:latin typeface="Consolas"/>
              </a:rPr>
              <a:t> {</a:t>
            </a:r>
          </a:p>
          <a:p>
            <a:pPr marL="0" indent="0">
              <a:spcBef>
                <a:spcPts val="0"/>
              </a:spcBef>
              <a:buNone/>
            </a:pPr>
            <a:r>
              <a:rPr lang="en-US" sz="400" b="1" dirty="0">
                <a:solidFill>
                  <a:srgbClr val="000000"/>
                </a:solidFill>
                <a:highlight>
                  <a:srgbClr val="FFFFFF"/>
                </a:highlight>
                <a:latin typeface="Consolas"/>
              </a:rPr>
              <a:t>                assert (comp_result &gt; 0);</a:t>
            </a:r>
          </a:p>
          <a:p>
            <a:pPr marL="0" indent="0">
              <a:spcBef>
                <a:spcPts val="0"/>
              </a:spcBef>
              <a:buNone/>
            </a:pPr>
            <a:r>
              <a:rPr lang="en-US" sz="400" b="1" dirty="0">
                <a:solidFill>
                  <a:srgbClr val="000000"/>
                </a:solidFill>
                <a:highlight>
                  <a:srgbClr val="FFFFFF"/>
                </a:highlight>
                <a:latin typeface="Consolas"/>
              </a:rPr>
              <a:t>                </a:t>
            </a:r>
            <a:r>
              <a:rPr lang="en-US" sz="400" b="1" dirty="0">
                <a:solidFill>
                  <a:srgbClr val="0000FF"/>
                </a:solidFill>
                <a:highlight>
                  <a:srgbClr val="FFFFFF"/>
                </a:highlight>
                <a:latin typeface="Consolas"/>
              </a:rPr>
              <a:t>if</a:t>
            </a:r>
            <a:r>
              <a:rPr lang="en-US" sz="400" b="1" dirty="0">
                <a:solidFill>
                  <a:srgbClr val="000000"/>
                </a:solidFill>
                <a:highlight>
                  <a:srgbClr val="FFFFFF"/>
                </a:highlight>
                <a:latin typeface="Consolas"/>
              </a:rPr>
              <a:t> (n-&gt;right == NULL) {</a:t>
            </a:r>
          </a:p>
          <a:p>
            <a:pPr marL="0" indent="0">
              <a:spcBef>
                <a:spcPts val="0"/>
              </a:spcBef>
              <a:buNone/>
            </a:pPr>
            <a:r>
              <a:rPr lang="en-US" sz="400" b="1" dirty="0">
                <a:solidFill>
                  <a:srgbClr val="000000"/>
                </a:solidFill>
                <a:highlight>
                  <a:srgbClr val="FFFFFF"/>
                </a:highlight>
                <a:latin typeface="Consolas"/>
              </a:rPr>
              <a:t>                    n-&gt;right = inserted_node;</a:t>
            </a:r>
          </a:p>
          <a:p>
            <a:pPr marL="0" indent="0">
              <a:spcBef>
                <a:spcPts val="0"/>
              </a:spcBef>
              <a:buNone/>
            </a:pPr>
            <a:r>
              <a:rPr lang="en-US" sz="400" b="1" dirty="0">
                <a:solidFill>
                  <a:srgbClr val="000000"/>
                </a:solidFill>
                <a:highlight>
                  <a:srgbClr val="FFFFFF"/>
                </a:highlight>
                <a:latin typeface="Consolas"/>
              </a:rPr>
              <a:t>                    </a:t>
            </a:r>
            <a:r>
              <a:rPr lang="en-US" sz="400" b="1" dirty="0">
                <a:solidFill>
                  <a:srgbClr val="0000FF"/>
                </a:solidFill>
                <a:highlight>
                  <a:srgbClr val="FFFFFF"/>
                </a:highlight>
                <a:latin typeface="Consolas"/>
              </a:rPr>
              <a:t>break</a:t>
            </a:r>
            <a:r>
              <a:rPr lang="en-US" sz="400" b="1" dirty="0">
                <a:solidFill>
                  <a:srgbClr val="000000"/>
                </a:solidFill>
                <a:highlight>
                  <a:srgbClr val="FFFFFF"/>
                </a:highlight>
                <a:latin typeface="Consolas"/>
              </a:rPr>
              <a:t>;</a:t>
            </a:r>
          </a:p>
          <a:p>
            <a:pPr marL="0" indent="0">
              <a:spcBef>
                <a:spcPts val="0"/>
              </a:spcBef>
              <a:buNone/>
            </a:pPr>
            <a:r>
              <a:rPr lang="en-US" sz="400" b="1" dirty="0">
                <a:solidFill>
                  <a:srgbClr val="000000"/>
                </a:solidFill>
                <a:highlight>
                  <a:srgbClr val="FFFFFF"/>
                </a:highlight>
                <a:latin typeface="Consolas"/>
              </a:rPr>
              <a:t>                } </a:t>
            </a:r>
            <a:r>
              <a:rPr lang="en-US" sz="400" b="1" dirty="0">
                <a:solidFill>
                  <a:srgbClr val="0000FF"/>
                </a:solidFill>
                <a:highlight>
                  <a:srgbClr val="FFFFFF"/>
                </a:highlight>
                <a:latin typeface="Consolas"/>
              </a:rPr>
              <a:t>else</a:t>
            </a:r>
            <a:r>
              <a:rPr lang="en-US" sz="400" b="1" dirty="0">
                <a:solidFill>
                  <a:srgbClr val="000000"/>
                </a:solidFill>
                <a:highlight>
                  <a:srgbClr val="FFFFFF"/>
                </a:highlight>
                <a:latin typeface="Consolas"/>
              </a:rPr>
              <a:t> {</a:t>
            </a:r>
          </a:p>
          <a:p>
            <a:pPr marL="0" indent="0">
              <a:spcBef>
                <a:spcPts val="0"/>
              </a:spcBef>
              <a:buNone/>
            </a:pPr>
            <a:r>
              <a:rPr lang="en-US" sz="400" b="1" dirty="0">
                <a:solidFill>
                  <a:srgbClr val="000000"/>
                </a:solidFill>
                <a:highlight>
                  <a:srgbClr val="FFFFFF"/>
                </a:highlight>
                <a:latin typeface="Consolas"/>
              </a:rPr>
              <a:t>                    n = n-&gt;right;</a:t>
            </a:r>
          </a:p>
          <a:p>
            <a:pPr marL="0" indent="0">
              <a:spcBef>
                <a:spcPts val="0"/>
              </a:spcBef>
              <a:buNone/>
            </a:pPr>
            <a:r>
              <a:rPr lang="en-US" sz="400" b="1" dirty="0">
                <a:solidFill>
                  <a:srgbClr val="000000"/>
                </a:solidFill>
                <a:highlight>
                  <a:srgbClr val="FFFFFF"/>
                </a:highlight>
                <a:latin typeface="Consolas"/>
              </a:rPr>
              <a:t>                }</a:t>
            </a:r>
          </a:p>
          <a:p>
            <a:pPr marL="0" indent="0">
              <a:spcBef>
                <a:spcPts val="0"/>
              </a:spcBef>
              <a:buNone/>
            </a:pPr>
            <a:r>
              <a:rPr lang="en-US" sz="400" b="1" dirty="0">
                <a:solidFill>
                  <a:srgbClr val="000000"/>
                </a:solidFill>
                <a:highlight>
                  <a:srgbClr val="FFFFFF"/>
                </a:highlight>
                <a:latin typeface="Consolas"/>
              </a:rPr>
              <a:t>            }</a:t>
            </a:r>
          </a:p>
          <a:p>
            <a:pPr marL="0" indent="0">
              <a:spcBef>
                <a:spcPts val="0"/>
              </a:spcBef>
              <a:buNone/>
            </a:pPr>
            <a:r>
              <a:rPr lang="en-US" sz="400" b="1" dirty="0">
                <a:solidFill>
                  <a:srgbClr val="000000"/>
                </a:solidFill>
                <a:highlight>
                  <a:srgbClr val="FFFFFF"/>
                </a:highlight>
                <a:latin typeface="Consolas"/>
              </a:rPr>
              <a:t>        }</a:t>
            </a:r>
          </a:p>
          <a:p>
            <a:pPr marL="0" indent="0">
              <a:spcBef>
                <a:spcPts val="0"/>
              </a:spcBef>
              <a:buNone/>
            </a:pPr>
            <a:r>
              <a:rPr lang="en-US" sz="400" b="1" dirty="0">
                <a:solidFill>
                  <a:srgbClr val="000000"/>
                </a:solidFill>
                <a:highlight>
                  <a:srgbClr val="FFFFFF"/>
                </a:highlight>
                <a:latin typeface="Consolas"/>
              </a:rPr>
              <a:t>        inserted_node-&gt;parent = n;</a:t>
            </a:r>
          </a:p>
          <a:p>
            <a:pPr marL="0" indent="0">
              <a:spcBef>
                <a:spcPts val="0"/>
              </a:spcBef>
              <a:buNone/>
            </a:pPr>
            <a:r>
              <a:rPr lang="en-US" sz="400" b="1" dirty="0">
                <a:solidFill>
                  <a:srgbClr val="000000"/>
                </a:solidFill>
                <a:highlight>
                  <a:srgbClr val="FFFFFF"/>
                </a:highlight>
                <a:latin typeface="Consolas"/>
              </a:rPr>
              <a:t>    }</a:t>
            </a:r>
          </a:p>
          <a:p>
            <a:pPr marL="0" indent="0">
              <a:spcBef>
                <a:spcPts val="0"/>
              </a:spcBef>
              <a:buNone/>
            </a:pPr>
            <a:r>
              <a:rPr lang="en-US" sz="400" b="1" dirty="0">
                <a:solidFill>
                  <a:srgbClr val="000000"/>
                </a:solidFill>
                <a:highlight>
                  <a:srgbClr val="FFFFFF"/>
                </a:highlight>
                <a:latin typeface="Consolas"/>
              </a:rPr>
              <a:t>    insert_case1(t, inserted_node);</a:t>
            </a:r>
          </a:p>
          <a:p>
            <a:pPr marL="0" indent="0">
              <a:spcBef>
                <a:spcPts val="0"/>
              </a:spcBef>
              <a:buNone/>
            </a:pPr>
            <a:r>
              <a:rPr lang="en-US" sz="400" b="1" dirty="0">
                <a:solidFill>
                  <a:srgbClr val="000000"/>
                </a:solidFill>
                <a:highlight>
                  <a:srgbClr val="FFFFFF"/>
                </a:highlight>
                <a:latin typeface="Consolas"/>
              </a:rPr>
              <a:t>    verify_properties(t);</a:t>
            </a:r>
          </a:p>
          <a:p>
            <a:pPr marL="0" indent="0">
              <a:spcBef>
                <a:spcPts val="0"/>
              </a:spcBef>
              <a:buNone/>
            </a:pPr>
            <a:r>
              <a:rPr lang="en-US" sz="400" b="1" dirty="0">
                <a:solidFill>
                  <a:srgbClr val="000000"/>
                </a:solidFill>
                <a:highlight>
                  <a:srgbClr val="FFFFFF"/>
                </a:highlight>
                <a:latin typeface="Consolas"/>
              </a:rPr>
              <a:t>}</a:t>
            </a:r>
          </a:p>
          <a:p>
            <a:pPr marL="0" indent="0">
              <a:spcBef>
                <a:spcPts val="0"/>
              </a:spcBef>
              <a:buNone/>
            </a:pPr>
            <a:r>
              <a:rPr lang="en-US" sz="400" b="1" dirty="0">
                <a:solidFill>
                  <a:srgbClr val="0000FF"/>
                </a:solidFill>
                <a:highlight>
                  <a:srgbClr val="FFFFFF"/>
                </a:highlight>
                <a:latin typeface="Consolas"/>
              </a:rPr>
              <a:t>void</a:t>
            </a:r>
            <a:r>
              <a:rPr lang="en-US" sz="400" b="1" dirty="0">
                <a:solidFill>
                  <a:srgbClr val="000000"/>
                </a:solidFill>
                <a:highlight>
                  <a:srgbClr val="FFFFFF"/>
                </a:highlight>
                <a:latin typeface="Consolas"/>
              </a:rPr>
              <a:t> insert_case1(rbtree t, node n) {</a:t>
            </a:r>
          </a:p>
          <a:p>
            <a:pPr marL="0" indent="0">
              <a:spcBef>
                <a:spcPts val="0"/>
              </a:spcBef>
              <a:buNone/>
            </a:pPr>
            <a:r>
              <a:rPr lang="en-US" sz="400" b="1" dirty="0">
                <a:solidFill>
                  <a:srgbClr val="000000"/>
                </a:solidFill>
                <a:highlight>
                  <a:srgbClr val="FFFFFF"/>
                </a:highlight>
                <a:latin typeface="Consolas"/>
              </a:rPr>
              <a:t>    </a:t>
            </a:r>
            <a:r>
              <a:rPr lang="en-US" sz="400" b="1" dirty="0">
                <a:solidFill>
                  <a:srgbClr val="0000FF"/>
                </a:solidFill>
                <a:highlight>
                  <a:srgbClr val="FFFFFF"/>
                </a:highlight>
                <a:latin typeface="Consolas"/>
              </a:rPr>
              <a:t>if</a:t>
            </a:r>
            <a:r>
              <a:rPr lang="en-US" sz="400" b="1" dirty="0">
                <a:solidFill>
                  <a:srgbClr val="000000"/>
                </a:solidFill>
                <a:highlight>
                  <a:srgbClr val="FFFFFF"/>
                </a:highlight>
                <a:latin typeface="Consolas"/>
              </a:rPr>
              <a:t> (n-&gt;parent == NULL)</a:t>
            </a:r>
          </a:p>
          <a:p>
            <a:pPr marL="0" indent="0">
              <a:spcBef>
                <a:spcPts val="0"/>
              </a:spcBef>
              <a:buNone/>
            </a:pPr>
            <a:r>
              <a:rPr lang="en-US" sz="400" b="1" dirty="0">
                <a:solidFill>
                  <a:srgbClr val="000000"/>
                </a:solidFill>
                <a:highlight>
                  <a:srgbClr val="FFFFFF"/>
                </a:highlight>
                <a:latin typeface="Consolas"/>
              </a:rPr>
              <a:t>        n-&gt;color = BLACK;</a:t>
            </a:r>
          </a:p>
          <a:p>
            <a:pPr marL="0" indent="0">
              <a:spcBef>
                <a:spcPts val="0"/>
              </a:spcBef>
              <a:buNone/>
            </a:pPr>
            <a:r>
              <a:rPr lang="en-US" sz="400" b="1" dirty="0">
                <a:solidFill>
                  <a:srgbClr val="000000"/>
                </a:solidFill>
                <a:highlight>
                  <a:srgbClr val="FFFFFF"/>
                </a:highlight>
                <a:latin typeface="Consolas"/>
              </a:rPr>
              <a:t>    </a:t>
            </a:r>
            <a:r>
              <a:rPr lang="en-US" sz="400" b="1" dirty="0">
                <a:solidFill>
                  <a:srgbClr val="0000FF"/>
                </a:solidFill>
                <a:highlight>
                  <a:srgbClr val="FFFFFF"/>
                </a:highlight>
                <a:latin typeface="Consolas"/>
              </a:rPr>
              <a:t>else</a:t>
            </a:r>
            <a:endParaRPr lang="en-US" sz="400" b="1" dirty="0">
              <a:solidFill>
                <a:srgbClr val="000000"/>
              </a:solidFill>
              <a:highlight>
                <a:srgbClr val="FFFFFF"/>
              </a:highlight>
              <a:latin typeface="Consolas"/>
            </a:endParaRPr>
          </a:p>
          <a:p>
            <a:pPr marL="0" indent="0">
              <a:spcBef>
                <a:spcPts val="0"/>
              </a:spcBef>
              <a:buNone/>
            </a:pPr>
            <a:r>
              <a:rPr lang="en-US" sz="400" b="1" dirty="0">
                <a:solidFill>
                  <a:srgbClr val="000000"/>
                </a:solidFill>
                <a:highlight>
                  <a:srgbClr val="FFFFFF"/>
                </a:highlight>
                <a:latin typeface="Consolas"/>
              </a:rPr>
              <a:t>        insert_case2(t, n);</a:t>
            </a:r>
          </a:p>
          <a:p>
            <a:pPr marL="0" indent="0">
              <a:spcBef>
                <a:spcPts val="0"/>
              </a:spcBef>
              <a:buNone/>
            </a:pPr>
            <a:r>
              <a:rPr lang="en-US" sz="400" b="1" dirty="0">
                <a:solidFill>
                  <a:srgbClr val="000000"/>
                </a:solidFill>
                <a:highlight>
                  <a:srgbClr val="FFFFFF"/>
                </a:highlight>
                <a:latin typeface="Consolas"/>
              </a:rPr>
              <a:t>}</a:t>
            </a:r>
          </a:p>
          <a:p>
            <a:pPr marL="0" indent="0">
              <a:spcBef>
                <a:spcPts val="0"/>
              </a:spcBef>
              <a:buNone/>
            </a:pPr>
            <a:r>
              <a:rPr lang="en-US" sz="400" b="1" dirty="0">
                <a:solidFill>
                  <a:srgbClr val="0000FF"/>
                </a:solidFill>
                <a:highlight>
                  <a:srgbClr val="FFFFFF"/>
                </a:highlight>
                <a:latin typeface="Consolas"/>
              </a:rPr>
              <a:t>void</a:t>
            </a:r>
            <a:r>
              <a:rPr lang="en-US" sz="400" b="1" dirty="0">
                <a:solidFill>
                  <a:srgbClr val="000000"/>
                </a:solidFill>
                <a:highlight>
                  <a:srgbClr val="FFFFFF"/>
                </a:highlight>
                <a:latin typeface="Consolas"/>
              </a:rPr>
              <a:t> insert_case2(rbtree t, node n) {</a:t>
            </a:r>
          </a:p>
          <a:p>
            <a:pPr marL="0" indent="0">
              <a:spcBef>
                <a:spcPts val="0"/>
              </a:spcBef>
              <a:buNone/>
            </a:pPr>
            <a:r>
              <a:rPr lang="en-US" sz="400" b="1" dirty="0">
                <a:solidFill>
                  <a:srgbClr val="000000"/>
                </a:solidFill>
                <a:highlight>
                  <a:srgbClr val="FFFFFF"/>
                </a:highlight>
                <a:latin typeface="Consolas"/>
              </a:rPr>
              <a:t>    </a:t>
            </a:r>
            <a:r>
              <a:rPr lang="en-US" sz="400" b="1" dirty="0">
                <a:solidFill>
                  <a:srgbClr val="0000FF"/>
                </a:solidFill>
                <a:highlight>
                  <a:srgbClr val="FFFFFF"/>
                </a:highlight>
                <a:latin typeface="Consolas"/>
              </a:rPr>
              <a:t>if</a:t>
            </a:r>
            <a:r>
              <a:rPr lang="en-US" sz="400" b="1" dirty="0">
                <a:solidFill>
                  <a:srgbClr val="000000"/>
                </a:solidFill>
                <a:highlight>
                  <a:srgbClr val="FFFFFF"/>
                </a:highlight>
                <a:latin typeface="Consolas"/>
              </a:rPr>
              <a:t> (node_color(n-&gt;parent) == BLACK)</a:t>
            </a:r>
          </a:p>
          <a:p>
            <a:pPr marL="0" indent="0">
              <a:spcBef>
                <a:spcPts val="0"/>
              </a:spcBef>
              <a:buNone/>
            </a:pPr>
            <a:r>
              <a:rPr lang="en-US" sz="400" b="1" dirty="0">
                <a:solidFill>
                  <a:srgbClr val="000000"/>
                </a:solidFill>
                <a:highlight>
                  <a:srgbClr val="FFFFFF"/>
                </a:highlight>
                <a:latin typeface="Consolas"/>
              </a:rPr>
              <a:t>        </a:t>
            </a:r>
            <a:r>
              <a:rPr lang="en-US" sz="400" b="1" dirty="0">
                <a:solidFill>
                  <a:srgbClr val="0000FF"/>
                </a:solidFill>
                <a:highlight>
                  <a:srgbClr val="FFFFFF"/>
                </a:highlight>
                <a:latin typeface="Consolas"/>
              </a:rPr>
              <a:t>return</a:t>
            </a:r>
            <a:r>
              <a:rPr lang="en-US" sz="400" b="1" dirty="0">
                <a:solidFill>
                  <a:srgbClr val="000000"/>
                </a:solidFill>
                <a:highlight>
                  <a:srgbClr val="FFFFFF"/>
                </a:highlight>
                <a:latin typeface="Consolas"/>
              </a:rPr>
              <a:t>; </a:t>
            </a:r>
            <a:r>
              <a:rPr lang="en-US" sz="400" b="1" dirty="0">
                <a:solidFill>
                  <a:srgbClr val="008000"/>
                </a:solidFill>
                <a:highlight>
                  <a:srgbClr val="FFFFFF"/>
                </a:highlight>
                <a:latin typeface="Consolas"/>
              </a:rPr>
              <a:t>/* Tree is still valid */</a:t>
            </a:r>
            <a:endParaRPr lang="en-US" sz="400" b="1" dirty="0">
              <a:solidFill>
                <a:srgbClr val="000000"/>
              </a:solidFill>
              <a:highlight>
                <a:srgbClr val="FFFFFF"/>
              </a:highlight>
              <a:latin typeface="Consolas"/>
            </a:endParaRPr>
          </a:p>
          <a:p>
            <a:pPr marL="0" indent="0">
              <a:spcBef>
                <a:spcPts val="0"/>
              </a:spcBef>
              <a:buNone/>
            </a:pPr>
            <a:r>
              <a:rPr lang="en-US" sz="400" b="1" dirty="0">
                <a:solidFill>
                  <a:srgbClr val="000000"/>
                </a:solidFill>
                <a:highlight>
                  <a:srgbClr val="FFFFFF"/>
                </a:highlight>
                <a:latin typeface="Consolas"/>
              </a:rPr>
              <a:t>    </a:t>
            </a:r>
            <a:r>
              <a:rPr lang="en-US" sz="400" b="1" dirty="0">
                <a:solidFill>
                  <a:srgbClr val="0000FF"/>
                </a:solidFill>
                <a:highlight>
                  <a:srgbClr val="FFFFFF"/>
                </a:highlight>
                <a:latin typeface="Consolas"/>
              </a:rPr>
              <a:t>else</a:t>
            </a:r>
            <a:endParaRPr lang="en-US" sz="400" b="1" dirty="0">
              <a:solidFill>
                <a:srgbClr val="000000"/>
              </a:solidFill>
              <a:highlight>
                <a:srgbClr val="FFFFFF"/>
              </a:highlight>
              <a:latin typeface="Consolas"/>
            </a:endParaRPr>
          </a:p>
          <a:p>
            <a:pPr marL="0" indent="0">
              <a:spcBef>
                <a:spcPts val="0"/>
              </a:spcBef>
              <a:buNone/>
            </a:pPr>
            <a:r>
              <a:rPr lang="en-US" sz="400" b="1" dirty="0">
                <a:solidFill>
                  <a:srgbClr val="000000"/>
                </a:solidFill>
                <a:highlight>
                  <a:srgbClr val="FFFFFF"/>
                </a:highlight>
                <a:latin typeface="Consolas"/>
              </a:rPr>
              <a:t>        insert_case3(t, n);</a:t>
            </a:r>
          </a:p>
          <a:p>
            <a:pPr marL="0" indent="0">
              <a:spcBef>
                <a:spcPts val="0"/>
              </a:spcBef>
              <a:buNone/>
            </a:pPr>
            <a:r>
              <a:rPr lang="en-US" sz="400" b="1" dirty="0">
                <a:solidFill>
                  <a:srgbClr val="000000"/>
                </a:solidFill>
                <a:highlight>
                  <a:srgbClr val="FFFFFF"/>
                </a:highlight>
                <a:latin typeface="Consolas"/>
              </a:rPr>
              <a:t>}</a:t>
            </a:r>
          </a:p>
          <a:p>
            <a:pPr marL="0" indent="0">
              <a:spcBef>
                <a:spcPts val="0"/>
              </a:spcBef>
              <a:buNone/>
            </a:pPr>
            <a:r>
              <a:rPr lang="en-US" sz="400" b="1" dirty="0">
                <a:solidFill>
                  <a:srgbClr val="0000FF"/>
                </a:solidFill>
                <a:highlight>
                  <a:srgbClr val="FFFFFF"/>
                </a:highlight>
                <a:latin typeface="Consolas"/>
              </a:rPr>
              <a:t>void</a:t>
            </a:r>
            <a:r>
              <a:rPr lang="en-US" sz="400" b="1" dirty="0">
                <a:solidFill>
                  <a:srgbClr val="000000"/>
                </a:solidFill>
                <a:highlight>
                  <a:srgbClr val="FFFFFF"/>
                </a:highlight>
                <a:latin typeface="Consolas"/>
              </a:rPr>
              <a:t> insert_case3(rbtree t, node n) {</a:t>
            </a:r>
          </a:p>
          <a:p>
            <a:pPr marL="0" indent="0">
              <a:spcBef>
                <a:spcPts val="0"/>
              </a:spcBef>
              <a:buNone/>
            </a:pPr>
            <a:r>
              <a:rPr lang="en-US" sz="400" b="1" dirty="0">
                <a:solidFill>
                  <a:srgbClr val="000000"/>
                </a:solidFill>
                <a:highlight>
                  <a:srgbClr val="FFFFFF"/>
                </a:highlight>
                <a:latin typeface="Consolas"/>
              </a:rPr>
              <a:t>    </a:t>
            </a:r>
            <a:r>
              <a:rPr lang="en-US" sz="400" b="1" dirty="0">
                <a:solidFill>
                  <a:srgbClr val="0000FF"/>
                </a:solidFill>
                <a:highlight>
                  <a:srgbClr val="FFFFFF"/>
                </a:highlight>
                <a:latin typeface="Consolas"/>
              </a:rPr>
              <a:t>if</a:t>
            </a:r>
            <a:r>
              <a:rPr lang="en-US" sz="400" b="1" dirty="0">
                <a:solidFill>
                  <a:srgbClr val="000000"/>
                </a:solidFill>
                <a:highlight>
                  <a:srgbClr val="FFFFFF"/>
                </a:highlight>
                <a:latin typeface="Consolas"/>
              </a:rPr>
              <a:t> (node_color(uncle(n)) == RED) {</a:t>
            </a:r>
          </a:p>
          <a:p>
            <a:pPr marL="0" indent="0">
              <a:spcBef>
                <a:spcPts val="0"/>
              </a:spcBef>
              <a:buNone/>
            </a:pPr>
            <a:r>
              <a:rPr lang="en-US" sz="400" b="1" dirty="0">
                <a:solidFill>
                  <a:srgbClr val="000000"/>
                </a:solidFill>
                <a:highlight>
                  <a:srgbClr val="FFFFFF"/>
                </a:highlight>
                <a:latin typeface="Consolas"/>
              </a:rPr>
              <a:t>        n-&gt;parent-&gt;color = BLACK;</a:t>
            </a:r>
          </a:p>
          <a:p>
            <a:pPr marL="0" indent="0">
              <a:spcBef>
                <a:spcPts val="0"/>
              </a:spcBef>
              <a:buNone/>
            </a:pPr>
            <a:r>
              <a:rPr lang="en-US" sz="400" b="1" dirty="0">
                <a:solidFill>
                  <a:srgbClr val="000000"/>
                </a:solidFill>
                <a:highlight>
                  <a:srgbClr val="FFFFFF"/>
                </a:highlight>
                <a:latin typeface="Consolas"/>
              </a:rPr>
              <a:t>        uncle(n)-&gt;color = BLACK;</a:t>
            </a:r>
          </a:p>
          <a:p>
            <a:pPr marL="0" indent="0">
              <a:spcBef>
                <a:spcPts val="0"/>
              </a:spcBef>
              <a:buNone/>
            </a:pPr>
            <a:r>
              <a:rPr lang="en-US" sz="400" b="1" dirty="0">
                <a:solidFill>
                  <a:srgbClr val="000000"/>
                </a:solidFill>
                <a:highlight>
                  <a:srgbClr val="FFFFFF"/>
                </a:highlight>
                <a:latin typeface="Consolas"/>
              </a:rPr>
              <a:t>        grandparent(n)-&gt;color = RED;</a:t>
            </a:r>
          </a:p>
          <a:p>
            <a:pPr marL="0" indent="0">
              <a:spcBef>
                <a:spcPts val="0"/>
              </a:spcBef>
              <a:buNone/>
            </a:pPr>
            <a:r>
              <a:rPr lang="en-US" sz="400" b="1" dirty="0">
                <a:solidFill>
                  <a:srgbClr val="000000"/>
                </a:solidFill>
                <a:highlight>
                  <a:srgbClr val="FFFFFF"/>
                </a:highlight>
                <a:latin typeface="Consolas"/>
              </a:rPr>
              <a:t>        insert_case1(t, grandparent(n));</a:t>
            </a:r>
          </a:p>
          <a:p>
            <a:pPr marL="0" indent="0">
              <a:spcBef>
                <a:spcPts val="0"/>
              </a:spcBef>
              <a:buNone/>
            </a:pPr>
            <a:r>
              <a:rPr lang="en-US" sz="400" b="1" dirty="0">
                <a:solidFill>
                  <a:srgbClr val="000000"/>
                </a:solidFill>
                <a:highlight>
                  <a:srgbClr val="FFFFFF"/>
                </a:highlight>
                <a:latin typeface="Consolas"/>
              </a:rPr>
              <a:t>    } </a:t>
            </a:r>
            <a:r>
              <a:rPr lang="en-US" sz="400" b="1" dirty="0">
                <a:solidFill>
                  <a:srgbClr val="0000FF"/>
                </a:solidFill>
                <a:highlight>
                  <a:srgbClr val="FFFFFF"/>
                </a:highlight>
                <a:latin typeface="Consolas"/>
              </a:rPr>
              <a:t>else</a:t>
            </a:r>
            <a:r>
              <a:rPr lang="en-US" sz="400" b="1" dirty="0">
                <a:solidFill>
                  <a:srgbClr val="000000"/>
                </a:solidFill>
                <a:highlight>
                  <a:srgbClr val="FFFFFF"/>
                </a:highlight>
                <a:latin typeface="Consolas"/>
              </a:rPr>
              <a:t> {</a:t>
            </a:r>
          </a:p>
          <a:p>
            <a:pPr marL="0" indent="0">
              <a:spcBef>
                <a:spcPts val="0"/>
              </a:spcBef>
              <a:buNone/>
            </a:pPr>
            <a:r>
              <a:rPr lang="en-US" sz="400" b="1" dirty="0">
                <a:solidFill>
                  <a:srgbClr val="000000"/>
                </a:solidFill>
                <a:highlight>
                  <a:srgbClr val="FFFFFF"/>
                </a:highlight>
                <a:latin typeface="Consolas"/>
              </a:rPr>
              <a:t>        insert_case4(t, n);</a:t>
            </a:r>
          </a:p>
          <a:p>
            <a:pPr marL="0" indent="0">
              <a:spcBef>
                <a:spcPts val="0"/>
              </a:spcBef>
              <a:buNone/>
            </a:pPr>
            <a:r>
              <a:rPr lang="en-US" sz="400" b="1" dirty="0">
                <a:solidFill>
                  <a:srgbClr val="000000"/>
                </a:solidFill>
                <a:highlight>
                  <a:srgbClr val="FFFFFF"/>
                </a:highlight>
                <a:latin typeface="Consolas"/>
              </a:rPr>
              <a:t>    }</a:t>
            </a:r>
          </a:p>
          <a:p>
            <a:pPr marL="0" indent="0">
              <a:spcBef>
                <a:spcPts val="0"/>
              </a:spcBef>
              <a:buNone/>
            </a:pPr>
            <a:r>
              <a:rPr lang="en-US" sz="400" b="1" dirty="0">
                <a:solidFill>
                  <a:srgbClr val="000000"/>
                </a:solidFill>
                <a:highlight>
                  <a:srgbClr val="FFFFFF"/>
                </a:highlight>
                <a:latin typeface="Consolas"/>
              </a:rPr>
              <a:t>}</a:t>
            </a:r>
          </a:p>
          <a:p>
            <a:pPr marL="0" indent="0">
              <a:spcBef>
                <a:spcPts val="0"/>
              </a:spcBef>
              <a:buNone/>
            </a:pPr>
            <a:r>
              <a:rPr lang="en-US" sz="400" b="1" dirty="0">
                <a:solidFill>
                  <a:srgbClr val="0000FF"/>
                </a:solidFill>
                <a:highlight>
                  <a:srgbClr val="FFFFFF"/>
                </a:highlight>
                <a:latin typeface="Consolas"/>
              </a:rPr>
              <a:t>void</a:t>
            </a:r>
            <a:r>
              <a:rPr lang="en-US" sz="400" b="1" dirty="0">
                <a:solidFill>
                  <a:srgbClr val="000000"/>
                </a:solidFill>
                <a:highlight>
                  <a:srgbClr val="FFFFFF"/>
                </a:highlight>
                <a:latin typeface="Consolas"/>
              </a:rPr>
              <a:t> insert_case4(rbtree t, node n) {</a:t>
            </a:r>
          </a:p>
          <a:p>
            <a:pPr marL="0" indent="0">
              <a:spcBef>
                <a:spcPts val="0"/>
              </a:spcBef>
              <a:buNone/>
            </a:pPr>
            <a:r>
              <a:rPr lang="en-US" sz="400" b="1" dirty="0">
                <a:solidFill>
                  <a:srgbClr val="000000"/>
                </a:solidFill>
                <a:highlight>
                  <a:srgbClr val="FFFFFF"/>
                </a:highlight>
                <a:latin typeface="Consolas"/>
              </a:rPr>
              <a:t>    </a:t>
            </a:r>
            <a:r>
              <a:rPr lang="en-US" sz="400" b="1" dirty="0">
                <a:solidFill>
                  <a:srgbClr val="0000FF"/>
                </a:solidFill>
                <a:highlight>
                  <a:srgbClr val="FFFFFF"/>
                </a:highlight>
                <a:latin typeface="Consolas"/>
              </a:rPr>
              <a:t>if</a:t>
            </a:r>
            <a:r>
              <a:rPr lang="en-US" sz="400" b="1" dirty="0">
                <a:solidFill>
                  <a:srgbClr val="000000"/>
                </a:solidFill>
                <a:highlight>
                  <a:srgbClr val="FFFFFF"/>
                </a:highlight>
                <a:latin typeface="Consolas"/>
              </a:rPr>
              <a:t> (n == n-&gt;parent-&gt;right &amp;&amp; n-&gt;parent == grandparent(n)-&gt;left) {</a:t>
            </a:r>
          </a:p>
          <a:p>
            <a:pPr marL="0" indent="0">
              <a:spcBef>
                <a:spcPts val="0"/>
              </a:spcBef>
              <a:buNone/>
            </a:pPr>
            <a:r>
              <a:rPr lang="en-US" sz="400" b="1" dirty="0">
                <a:solidFill>
                  <a:srgbClr val="000000"/>
                </a:solidFill>
                <a:highlight>
                  <a:srgbClr val="FFFFFF"/>
                </a:highlight>
                <a:latin typeface="Consolas"/>
              </a:rPr>
              <a:t>        rotate_left(t, n-&gt;parent);</a:t>
            </a:r>
          </a:p>
          <a:p>
            <a:pPr marL="0" indent="0">
              <a:spcBef>
                <a:spcPts val="0"/>
              </a:spcBef>
              <a:buNone/>
            </a:pPr>
            <a:r>
              <a:rPr lang="en-US" sz="400" b="1" dirty="0">
                <a:solidFill>
                  <a:srgbClr val="000000"/>
                </a:solidFill>
                <a:highlight>
                  <a:srgbClr val="FFFFFF"/>
                </a:highlight>
                <a:latin typeface="Consolas"/>
              </a:rPr>
              <a:t>        n = n-&gt;left;</a:t>
            </a:r>
          </a:p>
          <a:p>
            <a:pPr marL="0" indent="0">
              <a:spcBef>
                <a:spcPts val="0"/>
              </a:spcBef>
              <a:buNone/>
            </a:pPr>
            <a:r>
              <a:rPr lang="en-US" sz="400" b="1" dirty="0">
                <a:solidFill>
                  <a:srgbClr val="000000"/>
                </a:solidFill>
                <a:highlight>
                  <a:srgbClr val="FFFFFF"/>
                </a:highlight>
                <a:latin typeface="Consolas"/>
              </a:rPr>
              <a:t>    } </a:t>
            </a:r>
            <a:r>
              <a:rPr lang="en-US" sz="400" b="1" dirty="0">
                <a:solidFill>
                  <a:srgbClr val="0000FF"/>
                </a:solidFill>
                <a:highlight>
                  <a:srgbClr val="FFFFFF"/>
                </a:highlight>
                <a:latin typeface="Consolas"/>
              </a:rPr>
              <a:t>else</a:t>
            </a:r>
            <a:r>
              <a:rPr lang="en-US" sz="400" b="1" dirty="0">
                <a:solidFill>
                  <a:srgbClr val="000000"/>
                </a:solidFill>
                <a:highlight>
                  <a:srgbClr val="FFFFFF"/>
                </a:highlight>
                <a:latin typeface="Consolas"/>
              </a:rPr>
              <a:t> </a:t>
            </a:r>
            <a:r>
              <a:rPr lang="en-US" sz="400" b="1" dirty="0">
                <a:solidFill>
                  <a:srgbClr val="0000FF"/>
                </a:solidFill>
                <a:highlight>
                  <a:srgbClr val="FFFFFF"/>
                </a:highlight>
                <a:latin typeface="Consolas"/>
              </a:rPr>
              <a:t>if</a:t>
            </a:r>
            <a:r>
              <a:rPr lang="en-US" sz="400" b="1" dirty="0">
                <a:solidFill>
                  <a:srgbClr val="000000"/>
                </a:solidFill>
                <a:highlight>
                  <a:srgbClr val="FFFFFF"/>
                </a:highlight>
                <a:latin typeface="Consolas"/>
              </a:rPr>
              <a:t> (n == n-&gt;parent-&gt;left &amp;&amp; n-&gt;parent == grandparent(n)-&gt;right) {</a:t>
            </a:r>
          </a:p>
          <a:p>
            <a:pPr marL="0" indent="0">
              <a:spcBef>
                <a:spcPts val="0"/>
              </a:spcBef>
              <a:buNone/>
            </a:pPr>
            <a:r>
              <a:rPr lang="en-US" sz="400" b="1" dirty="0">
                <a:solidFill>
                  <a:srgbClr val="000000"/>
                </a:solidFill>
                <a:highlight>
                  <a:srgbClr val="FFFFFF"/>
                </a:highlight>
                <a:latin typeface="Consolas"/>
              </a:rPr>
              <a:t>        rotate_right(t, n-&gt;parent);</a:t>
            </a:r>
          </a:p>
          <a:p>
            <a:pPr marL="0" indent="0">
              <a:spcBef>
                <a:spcPts val="0"/>
              </a:spcBef>
              <a:buNone/>
            </a:pPr>
            <a:r>
              <a:rPr lang="en-US" sz="400" b="1" dirty="0">
                <a:solidFill>
                  <a:srgbClr val="000000"/>
                </a:solidFill>
                <a:highlight>
                  <a:srgbClr val="FFFFFF"/>
                </a:highlight>
                <a:latin typeface="Consolas"/>
              </a:rPr>
              <a:t>        n = n-&gt;right;</a:t>
            </a:r>
          </a:p>
          <a:p>
            <a:pPr marL="0" indent="0">
              <a:spcBef>
                <a:spcPts val="0"/>
              </a:spcBef>
              <a:buNone/>
            </a:pPr>
            <a:r>
              <a:rPr lang="en-US" sz="400" b="1" dirty="0">
                <a:solidFill>
                  <a:srgbClr val="000000"/>
                </a:solidFill>
                <a:highlight>
                  <a:srgbClr val="FFFFFF"/>
                </a:highlight>
                <a:latin typeface="Consolas"/>
              </a:rPr>
              <a:t>    }</a:t>
            </a:r>
          </a:p>
          <a:p>
            <a:pPr marL="0" indent="0">
              <a:spcBef>
                <a:spcPts val="0"/>
              </a:spcBef>
              <a:buNone/>
            </a:pPr>
            <a:r>
              <a:rPr lang="en-US" sz="400" b="1" dirty="0">
                <a:solidFill>
                  <a:srgbClr val="000000"/>
                </a:solidFill>
                <a:highlight>
                  <a:srgbClr val="FFFFFF"/>
                </a:highlight>
                <a:latin typeface="Consolas"/>
              </a:rPr>
              <a:t>    insert_case5(t, n);</a:t>
            </a:r>
          </a:p>
          <a:p>
            <a:pPr marL="0" indent="0">
              <a:spcBef>
                <a:spcPts val="0"/>
              </a:spcBef>
              <a:buNone/>
            </a:pPr>
            <a:r>
              <a:rPr lang="en-US" sz="400" b="1" dirty="0">
                <a:solidFill>
                  <a:srgbClr val="000000"/>
                </a:solidFill>
                <a:highlight>
                  <a:srgbClr val="FFFFFF"/>
                </a:highlight>
                <a:latin typeface="Consolas"/>
              </a:rPr>
              <a:t>}</a:t>
            </a:r>
          </a:p>
          <a:p>
            <a:pPr marL="0" indent="0">
              <a:spcBef>
                <a:spcPts val="0"/>
              </a:spcBef>
              <a:buNone/>
            </a:pPr>
            <a:r>
              <a:rPr lang="en-US" sz="400" b="1" dirty="0">
                <a:solidFill>
                  <a:srgbClr val="0000FF"/>
                </a:solidFill>
                <a:highlight>
                  <a:srgbClr val="FFFFFF"/>
                </a:highlight>
                <a:latin typeface="Consolas"/>
              </a:rPr>
              <a:t>void</a:t>
            </a:r>
            <a:r>
              <a:rPr lang="en-US" sz="400" b="1" dirty="0">
                <a:solidFill>
                  <a:srgbClr val="000000"/>
                </a:solidFill>
                <a:highlight>
                  <a:srgbClr val="FFFFFF"/>
                </a:highlight>
                <a:latin typeface="Consolas"/>
              </a:rPr>
              <a:t> insert_case5(rbtree t, node n) {</a:t>
            </a:r>
          </a:p>
          <a:p>
            <a:pPr marL="0" indent="0">
              <a:spcBef>
                <a:spcPts val="0"/>
              </a:spcBef>
              <a:buNone/>
            </a:pPr>
            <a:r>
              <a:rPr lang="en-US" sz="400" b="1" dirty="0">
                <a:solidFill>
                  <a:srgbClr val="000000"/>
                </a:solidFill>
                <a:highlight>
                  <a:srgbClr val="FFFFFF"/>
                </a:highlight>
                <a:latin typeface="Consolas"/>
              </a:rPr>
              <a:t>    n-&gt;parent-&gt;color = BLACK;</a:t>
            </a:r>
          </a:p>
          <a:p>
            <a:pPr marL="0" indent="0">
              <a:spcBef>
                <a:spcPts val="0"/>
              </a:spcBef>
              <a:buNone/>
            </a:pPr>
            <a:r>
              <a:rPr lang="en-US" sz="400" b="1" dirty="0">
                <a:solidFill>
                  <a:srgbClr val="000000"/>
                </a:solidFill>
                <a:highlight>
                  <a:srgbClr val="FFFFFF"/>
                </a:highlight>
                <a:latin typeface="Consolas"/>
              </a:rPr>
              <a:t>    grandparent(n)-&gt;color = RED;</a:t>
            </a:r>
          </a:p>
          <a:p>
            <a:pPr marL="0" indent="0">
              <a:spcBef>
                <a:spcPts val="0"/>
              </a:spcBef>
              <a:buNone/>
            </a:pPr>
            <a:r>
              <a:rPr lang="en-US" sz="400" b="1" dirty="0">
                <a:solidFill>
                  <a:srgbClr val="000000"/>
                </a:solidFill>
                <a:highlight>
                  <a:srgbClr val="FFFFFF"/>
                </a:highlight>
                <a:latin typeface="Consolas"/>
              </a:rPr>
              <a:t>    </a:t>
            </a:r>
            <a:r>
              <a:rPr lang="en-US" sz="400" b="1" dirty="0">
                <a:solidFill>
                  <a:srgbClr val="0000FF"/>
                </a:solidFill>
                <a:highlight>
                  <a:srgbClr val="FFFFFF"/>
                </a:highlight>
                <a:latin typeface="Consolas"/>
              </a:rPr>
              <a:t>if</a:t>
            </a:r>
            <a:r>
              <a:rPr lang="en-US" sz="400" b="1" dirty="0">
                <a:solidFill>
                  <a:srgbClr val="000000"/>
                </a:solidFill>
                <a:highlight>
                  <a:srgbClr val="FFFFFF"/>
                </a:highlight>
                <a:latin typeface="Consolas"/>
              </a:rPr>
              <a:t> (n == n-&gt;parent-&gt;left &amp;&amp; n-&gt;parent == grandparent(n)-&gt;left) {</a:t>
            </a:r>
          </a:p>
          <a:p>
            <a:pPr marL="0" indent="0">
              <a:spcBef>
                <a:spcPts val="0"/>
              </a:spcBef>
              <a:buNone/>
            </a:pPr>
            <a:r>
              <a:rPr lang="en-US" sz="400" b="1" dirty="0">
                <a:solidFill>
                  <a:srgbClr val="000000"/>
                </a:solidFill>
                <a:highlight>
                  <a:srgbClr val="FFFFFF"/>
                </a:highlight>
                <a:latin typeface="Consolas"/>
              </a:rPr>
              <a:t>        rotate_right(t, grandparent(n));</a:t>
            </a:r>
          </a:p>
          <a:p>
            <a:pPr marL="0" indent="0">
              <a:spcBef>
                <a:spcPts val="0"/>
              </a:spcBef>
              <a:buNone/>
            </a:pPr>
            <a:r>
              <a:rPr lang="en-US" sz="400" b="1" dirty="0">
                <a:solidFill>
                  <a:srgbClr val="000000"/>
                </a:solidFill>
                <a:highlight>
                  <a:srgbClr val="FFFFFF"/>
                </a:highlight>
                <a:latin typeface="Consolas"/>
              </a:rPr>
              <a:t>    } </a:t>
            </a:r>
            <a:r>
              <a:rPr lang="en-US" sz="400" b="1" dirty="0">
                <a:solidFill>
                  <a:srgbClr val="0000FF"/>
                </a:solidFill>
                <a:highlight>
                  <a:srgbClr val="FFFFFF"/>
                </a:highlight>
                <a:latin typeface="Consolas"/>
              </a:rPr>
              <a:t>else</a:t>
            </a:r>
            <a:r>
              <a:rPr lang="en-US" sz="400" b="1" dirty="0">
                <a:solidFill>
                  <a:srgbClr val="000000"/>
                </a:solidFill>
                <a:highlight>
                  <a:srgbClr val="FFFFFF"/>
                </a:highlight>
                <a:latin typeface="Consolas"/>
              </a:rPr>
              <a:t> {</a:t>
            </a:r>
          </a:p>
          <a:p>
            <a:pPr marL="0" indent="0">
              <a:spcBef>
                <a:spcPts val="0"/>
              </a:spcBef>
              <a:buNone/>
            </a:pPr>
            <a:r>
              <a:rPr lang="en-US" sz="400" b="1" dirty="0">
                <a:solidFill>
                  <a:srgbClr val="000000"/>
                </a:solidFill>
                <a:highlight>
                  <a:srgbClr val="FFFFFF"/>
                </a:highlight>
                <a:latin typeface="Consolas"/>
              </a:rPr>
              <a:t>        assert (n == n-&gt;parent-&gt;right &amp;&amp; n-&gt;parent == grandparent(n)-&gt;right);</a:t>
            </a:r>
          </a:p>
          <a:p>
            <a:pPr marL="0" indent="0">
              <a:spcBef>
                <a:spcPts val="0"/>
              </a:spcBef>
              <a:buNone/>
            </a:pPr>
            <a:r>
              <a:rPr lang="en-US" sz="400" b="1" dirty="0">
                <a:solidFill>
                  <a:srgbClr val="000000"/>
                </a:solidFill>
                <a:highlight>
                  <a:srgbClr val="FFFFFF"/>
                </a:highlight>
                <a:latin typeface="Consolas"/>
              </a:rPr>
              <a:t>        rotate_left(t, grandparent(n));</a:t>
            </a:r>
          </a:p>
          <a:p>
            <a:pPr marL="0" indent="0">
              <a:spcBef>
                <a:spcPts val="0"/>
              </a:spcBef>
              <a:buNone/>
            </a:pPr>
            <a:r>
              <a:rPr lang="en-US" sz="400" b="1" dirty="0">
                <a:solidFill>
                  <a:srgbClr val="000000"/>
                </a:solidFill>
                <a:highlight>
                  <a:srgbClr val="FFFFFF"/>
                </a:highlight>
                <a:latin typeface="Consolas"/>
              </a:rPr>
              <a:t>    }</a:t>
            </a:r>
          </a:p>
          <a:p>
            <a:pPr marL="0" indent="0">
              <a:spcBef>
                <a:spcPts val="0"/>
              </a:spcBef>
              <a:buNone/>
            </a:pPr>
            <a:r>
              <a:rPr lang="en-US" sz="400" b="1" dirty="0">
                <a:solidFill>
                  <a:srgbClr val="000000"/>
                </a:solidFill>
                <a:highlight>
                  <a:srgbClr val="FFFFFF"/>
                </a:highlight>
                <a:latin typeface="Consolas"/>
              </a:rPr>
              <a:t>}</a:t>
            </a:r>
            <a:endParaRPr lang="en-US" sz="400" b="1" dirty="0"/>
          </a:p>
        </p:txBody>
      </p:sp>
      <p:sp>
        <p:nvSpPr>
          <p:cNvPr id="2" name="Title 1"/>
          <p:cNvSpPr>
            <a:spLocks noGrp="1"/>
          </p:cNvSpPr>
          <p:nvPr>
            <p:ph type="title"/>
          </p:nvPr>
        </p:nvSpPr>
        <p:spPr/>
        <p:txBody>
          <a:bodyPr/>
          <a:lstStyle/>
          <a:p>
            <a:r>
              <a:rPr lang="en-US" dirty="0" smtClean="0"/>
              <a:t>Why Pattern Matching?</a:t>
            </a:r>
            <a:endParaRPr lang="en-US" dirty="0"/>
          </a:p>
        </p:txBody>
      </p:sp>
      <p:sp>
        <p:nvSpPr>
          <p:cNvPr id="4" name="Content Placeholder 3"/>
          <p:cNvSpPr>
            <a:spLocks noGrp="1"/>
          </p:cNvSpPr>
          <p:nvPr>
            <p:ph sz="half" idx="1"/>
          </p:nvPr>
        </p:nvSpPr>
        <p:spPr>
          <a:xfrm>
            <a:off x="468313" y="1676400"/>
            <a:ext cx="5932487" cy="4560888"/>
          </a:xfrm>
        </p:spPr>
        <p:txBody>
          <a:bodyPr/>
          <a:lstStyle/>
          <a:p>
            <a:pPr marL="0" indent="0">
              <a:spcBef>
                <a:spcPts val="0"/>
              </a:spcBef>
              <a:buNone/>
            </a:pPr>
            <a:r>
              <a:rPr lang="en-US" sz="1400" b="1" dirty="0">
                <a:solidFill>
                  <a:srgbClr val="0000FF"/>
                </a:solidFill>
                <a:highlight>
                  <a:srgbClr val="FFFFFF"/>
                </a:highlight>
                <a:latin typeface="Consolas"/>
              </a:rPr>
              <a:t>type</a:t>
            </a:r>
            <a:r>
              <a:rPr lang="en-US" sz="1400" b="1" dirty="0">
                <a:solidFill>
                  <a:srgbClr val="000000"/>
                </a:solidFill>
                <a:highlight>
                  <a:srgbClr val="FFFFFF"/>
                </a:highlight>
                <a:latin typeface="Consolas"/>
              </a:rPr>
              <a:t> color </a:t>
            </a:r>
            <a:r>
              <a:rPr lang="en-US" sz="1400" b="1" dirty="0" smtClean="0">
                <a:solidFill>
                  <a:srgbClr val="000000"/>
                </a:solidFill>
                <a:highlight>
                  <a:srgbClr val="FFFFFF"/>
                </a:highlight>
                <a:latin typeface="Consolas"/>
              </a:rPr>
              <a:t>  = </a:t>
            </a:r>
            <a:r>
              <a:rPr lang="en-US" sz="1400" b="1" dirty="0">
                <a:solidFill>
                  <a:srgbClr val="0070C0"/>
                </a:solidFill>
                <a:highlight>
                  <a:srgbClr val="FFFFFF"/>
                </a:highlight>
                <a:latin typeface="Consolas"/>
              </a:rPr>
              <a:t>R</a:t>
            </a:r>
            <a:r>
              <a:rPr lang="en-US" sz="1400" b="1" dirty="0">
                <a:solidFill>
                  <a:srgbClr val="000000"/>
                </a:solidFill>
                <a:highlight>
                  <a:srgbClr val="FFFFFF"/>
                </a:highlight>
                <a:latin typeface="Consolas"/>
              </a:rPr>
              <a:t> | </a:t>
            </a:r>
            <a:r>
              <a:rPr lang="en-US" sz="1400" b="1" dirty="0">
                <a:solidFill>
                  <a:srgbClr val="0070C0"/>
                </a:solidFill>
                <a:highlight>
                  <a:srgbClr val="FFFFFF"/>
                </a:highlight>
                <a:latin typeface="Consolas"/>
              </a:rPr>
              <a:t>B</a:t>
            </a:r>
          </a:p>
          <a:p>
            <a:pPr marL="0" indent="0">
              <a:spcBef>
                <a:spcPts val="0"/>
              </a:spcBef>
              <a:buNone/>
            </a:pPr>
            <a:r>
              <a:rPr lang="en-US" sz="1400" b="1" dirty="0">
                <a:solidFill>
                  <a:srgbClr val="0000FF"/>
                </a:solidFill>
                <a:highlight>
                  <a:srgbClr val="FFFFFF"/>
                </a:highlight>
                <a:latin typeface="Consolas"/>
              </a:rPr>
              <a:t>type</a:t>
            </a:r>
            <a:r>
              <a:rPr lang="en-US" sz="1400" b="1" dirty="0">
                <a:solidFill>
                  <a:srgbClr val="000000"/>
                </a:solidFill>
                <a:highlight>
                  <a:srgbClr val="FFFFFF"/>
                </a:highlight>
                <a:latin typeface="Consolas"/>
              </a:rPr>
              <a:t> 'a tree = </a:t>
            </a:r>
            <a:r>
              <a:rPr lang="en-US" sz="1400" b="1" dirty="0" smtClean="0">
                <a:solidFill>
                  <a:srgbClr val="0070C0"/>
                </a:solidFill>
                <a:highlight>
                  <a:srgbClr val="FFFFFF"/>
                </a:highlight>
                <a:latin typeface="Consolas"/>
              </a:rPr>
              <a:t>E</a:t>
            </a:r>
            <a:r>
              <a:rPr lang="en-US" sz="1400" b="1" dirty="0" smtClean="0">
                <a:solidFill>
                  <a:srgbClr val="000000"/>
                </a:solidFill>
                <a:highlight>
                  <a:srgbClr val="FFFFFF"/>
                </a:highlight>
                <a:latin typeface="Consolas"/>
              </a:rPr>
              <a:t> | </a:t>
            </a:r>
            <a:r>
              <a:rPr lang="en-US" sz="1400" b="1" dirty="0">
                <a:solidFill>
                  <a:srgbClr val="0070C0"/>
                </a:solidFill>
                <a:highlight>
                  <a:srgbClr val="FFFFFF"/>
                </a:highlight>
                <a:latin typeface="Consolas"/>
              </a:rPr>
              <a:t>T</a:t>
            </a:r>
            <a:r>
              <a:rPr lang="en-US" sz="1400" b="1" dirty="0">
                <a:solidFill>
                  <a:srgbClr val="000000"/>
                </a:solidFill>
                <a:highlight>
                  <a:srgbClr val="FFFFFF"/>
                </a:highlight>
                <a:latin typeface="Consolas"/>
              </a:rPr>
              <a:t> </a:t>
            </a:r>
            <a:r>
              <a:rPr lang="en-US" sz="1400" b="1" dirty="0">
                <a:solidFill>
                  <a:srgbClr val="0000FF"/>
                </a:solidFill>
                <a:highlight>
                  <a:srgbClr val="FFFFFF"/>
                </a:highlight>
                <a:latin typeface="Consolas"/>
              </a:rPr>
              <a:t>of</a:t>
            </a:r>
            <a:r>
              <a:rPr lang="en-US" sz="1400" b="1" dirty="0">
                <a:solidFill>
                  <a:srgbClr val="000000"/>
                </a:solidFill>
                <a:highlight>
                  <a:srgbClr val="FFFFFF"/>
                </a:highlight>
                <a:latin typeface="Consolas"/>
              </a:rPr>
              <a:t> color * 'a tree * 'a * 'a tree</a:t>
            </a:r>
          </a:p>
          <a:p>
            <a:pPr marL="0" indent="0">
              <a:spcBef>
                <a:spcPts val="0"/>
              </a:spcBef>
              <a:buNone/>
            </a:pPr>
            <a:r>
              <a:rPr lang="en-US" sz="1400" b="1" dirty="0">
                <a:solidFill>
                  <a:srgbClr val="000000"/>
                </a:solidFill>
                <a:highlight>
                  <a:srgbClr val="FFFFFF"/>
                </a:highlight>
                <a:latin typeface="Consolas"/>
              </a:rPr>
              <a:t> </a:t>
            </a:r>
          </a:p>
          <a:p>
            <a:pPr marL="0" indent="0">
              <a:spcBef>
                <a:spcPts val="0"/>
              </a:spcBef>
              <a:buNone/>
            </a:pPr>
            <a:r>
              <a:rPr lang="en-US" sz="1400" b="1" dirty="0" smtClean="0">
                <a:solidFill>
                  <a:srgbClr val="008000"/>
                </a:solidFill>
                <a:highlight>
                  <a:srgbClr val="FFFFFF"/>
                </a:highlight>
                <a:latin typeface="Consolas"/>
              </a:rPr>
              <a:t>(**color * 'a tree * 'a * 'a tree-&gt;'a tree*)</a:t>
            </a:r>
            <a:endParaRPr lang="en-US" sz="1400" b="1" dirty="0">
              <a:solidFill>
                <a:srgbClr val="000000"/>
              </a:solidFill>
              <a:highlight>
                <a:srgbClr val="FFFFFF"/>
              </a:highlight>
              <a:latin typeface="Consolas"/>
            </a:endParaRPr>
          </a:p>
          <a:p>
            <a:pPr marL="0" indent="0">
              <a:spcBef>
                <a:spcPts val="0"/>
              </a:spcBef>
              <a:buNone/>
            </a:pPr>
            <a:r>
              <a:rPr lang="en-US" sz="1400" b="1" dirty="0">
                <a:solidFill>
                  <a:srgbClr val="0000FF"/>
                </a:solidFill>
                <a:highlight>
                  <a:srgbClr val="FFFFFF"/>
                </a:highlight>
                <a:latin typeface="Consolas"/>
              </a:rPr>
              <a:t>let</a:t>
            </a:r>
            <a:r>
              <a:rPr lang="en-US" sz="1400" b="1" dirty="0">
                <a:solidFill>
                  <a:srgbClr val="000000"/>
                </a:solidFill>
                <a:highlight>
                  <a:srgbClr val="FFFFFF"/>
                </a:highlight>
                <a:latin typeface="Consolas"/>
              </a:rPr>
              <a:t> </a:t>
            </a:r>
            <a:r>
              <a:rPr lang="en-US" sz="1400" b="1" dirty="0">
                <a:solidFill>
                  <a:srgbClr val="C00000"/>
                </a:solidFill>
                <a:highlight>
                  <a:srgbClr val="FFFFFF"/>
                </a:highlight>
                <a:latin typeface="Consolas"/>
              </a:rPr>
              <a:t>balance</a:t>
            </a:r>
            <a:r>
              <a:rPr lang="en-US" sz="1400" b="1" dirty="0">
                <a:solidFill>
                  <a:srgbClr val="000000"/>
                </a:solidFill>
                <a:highlight>
                  <a:srgbClr val="FFFFFF"/>
                </a:highlight>
                <a:latin typeface="Consolas"/>
              </a:rPr>
              <a:t> = </a:t>
            </a:r>
            <a:r>
              <a:rPr lang="en-US" sz="1400" b="1" dirty="0">
                <a:solidFill>
                  <a:srgbClr val="0000FF"/>
                </a:solidFill>
                <a:highlight>
                  <a:srgbClr val="FFFFFF"/>
                </a:highlight>
                <a:latin typeface="Consolas"/>
              </a:rPr>
              <a:t>function</a:t>
            </a:r>
            <a:endParaRPr lang="en-US" sz="1400" b="1" dirty="0">
              <a:solidFill>
                <a:srgbClr val="000000"/>
              </a:solidFill>
              <a:highlight>
                <a:srgbClr val="FFFFFF"/>
              </a:highlight>
              <a:latin typeface="Consolas"/>
            </a:endParaRPr>
          </a:p>
          <a:p>
            <a:pPr marL="0" indent="0">
              <a:spcBef>
                <a:spcPts val="0"/>
              </a:spcBef>
              <a:buNone/>
            </a:pPr>
            <a:r>
              <a:rPr lang="fr-FR" sz="1400" b="1" dirty="0">
                <a:solidFill>
                  <a:srgbClr val="000000"/>
                </a:solidFill>
                <a:highlight>
                  <a:srgbClr val="FFFFFF"/>
                </a:highlight>
                <a:latin typeface="Consolas"/>
              </a:rPr>
              <a:t>  | </a:t>
            </a:r>
            <a:r>
              <a:rPr lang="fr-FR" sz="1400" b="1" dirty="0">
                <a:solidFill>
                  <a:srgbClr val="0070C0"/>
                </a:solidFill>
                <a:highlight>
                  <a:srgbClr val="FFFFFF"/>
                </a:highlight>
                <a:latin typeface="Consolas"/>
              </a:rPr>
              <a:t>B</a:t>
            </a:r>
            <a:r>
              <a:rPr lang="fr-FR" sz="1400" b="1" dirty="0">
                <a:solidFill>
                  <a:srgbClr val="000000"/>
                </a:solidFill>
                <a:highlight>
                  <a:srgbClr val="FFFFFF"/>
                </a:highlight>
                <a:latin typeface="Consolas"/>
              </a:rPr>
              <a:t>, </a:t>
            </a:r>
            <a:r>
              <a:rPr lang="fr-FR" sz="1400" b="1" dirty="0" smtClean="0">
                <a:solidFill>
                  <a:srgbClr val="0070C0"/>
                </a:solidFill>
                <a:highlight>
                  <a:srgbClr val="FFFFFF"/>
                </a:highlight>
                <a:latin typeface="Consolas"/>
              </a:rPr>
              <a:t>T</a:t>
            </a:r>
            <a:r>
              <a:rPr lang="fr-FR" sz="1400" b="1" dirty="0" smtClean="0">
                <a:solidFill>
                  <a:srgbClr val="000000"/>
                </a:solidFill>
                <a:highlight>
                  <a:srgbClr val="FFFFFF"/>
                </a:highlight>
                <a:latin typeface="Consolas"/>
              </a:rPr>
              <a:t>(</a:t>
            </a:r>
            <a:r>
              <a:rPr lang="fr-FR" sz="1400" b="1" dirty="0" smtClean="0">
                <a:solidFill>
                  <a:srgbClr val="0070C0"/>
                </a:solidFill>
                <a:highlight>
                  <a:srgbClr val="FFFFFF"/>
                </a:highlight>
                <a:latin typeface="Consolas"/>
              </a:rPr>
              <a:t>R</a:t>
            </a:r>
            <a:r>
              <a:rPr lang="fr-FR" sz="1400" b="1" dirty="0">
                <a:solidFill>
                  <a:srgbClr val="000000"/>
                </a:solidFill>
                <a:highlight>
                  <a:srgbClr val="FFFFFF"/>
                </a:highlight>
                <a:latin typeface="Consolas"/>
              </a:rPr>
              <a:t>, </a:t>
            </a:r>
            <a:r>
              <a:rPr lang="fr-FR" sz="1400" b="1" dirty="0" smtClean="0">
                <a:solidFill>
                  <a:srgbClr val="0070C0"/>
                </a:solidFill>
                <a:highlight>
                  <a:srgbClr val="FFFFFF"/>
                </a:highlight>
                <a:latin typeface="Consolas"/>
              </a:rPr>
              <a:t>T</a:t>
            </a:r>
            <a:r>
              <a:rPr lang="fr-FR" sz="1400" b="1" dirty="0" smtClean="0">
                <a:solidFill>
                  <a:srgbClr val="000000"/>
                </a:solidFill>
                <a:highlight>
                  <a:srgbClr val="FFFFFF"/>
                </a:highlight>
                <a:latin typeface="Consolas"/>
              </a:rPr>
              <a:t>(</a:t>
            </a:r>
            <a:r>
              <a:rPr lang="fr-FR" sz="1400" b="1" dirty="0" smtClean="0">
                <a:solidFill>
                  <a:srgbClr val="0070C0"/>
                </a:solidFill>
                <a:highlight>
                  <a:srgbClr val="FFFFFF"/>
                </a:highlight>
                <a:latin typeface="Consolas"/>
              </a:rPr>
              <a:t>R</a:t>
            </a:r>
            <a:r>
              <a:rPr lang="fr-FR" sz="1400" b="1" dirty="0" smtClean="0">
                <a:solidFill>
                  <a:srgbClr val="000000"/>
                </a:solidFill>
                <a:highlight>
                  <a:srgbClr val="FFFFFF"/>
                </a:highlight>
                <a:latin typeface="Consolas"/>
              </a:rPr>
              <a:t>,a,x,b</a:t>
            </a:r>
            <a:r>
              <a:rPr lang="fr-FR" sz="1400" b="1" dirty="0">
                <a:solidFill>
                  <a:srgbClr val="000000"/>
                </a:solidFill>
                <a:highlight>
                  <a:srgbClr val="FFFFFF"/>
                </a:highlight>
                <a:latin typeface="Consolas"/>
              </a:rPr>
              <a:t>), y, c), z, d</a:t>
            </a:r>
          </a:p>
          <a:p>
            <a:pPr marL="0" indent="0">
              <a:spcBef>
                <a:spcPts val="0"/>
              </a:spcBef>
              <a:buNone/>
            </a:pPr>
            <a:r>
              <a:rPr lang="fr-FR" sz="1400" b="1" dirty="0">
                <a:solidFill>
                  <a:srgbClr val="000000"/>
                </a:solidFill>
                <a:highlight>
                  <a:srgbClr val="FFFFFF"/>
                </a:highlight>
                <a:latin typeface="Consolas"/>
              </a:rPr>
              <a:t>  | </a:t>
            </a:r>
            <a:r>
              <a:rPr lang="fr-FR" sz="1400" b="1" dirty="0">
                <a:solidFill>
                  <a:srgbClr val="0070C0"/>
                </a:solidFill>
                <a:highlight>
                  <a:srgbClr val="FFFFFF"/>
                </a:highlight>
                <a:latin typeface="Consolas"/>
              </a:rPr>
              <a:t>B</a:t>
            </a:r>
            <a:r>
              <a:rPr lang="fr-FR" sz="1400" b="1" dirty="0">
                <a:solidFill>
                  <a:srgbClr val="000000"/>
                </a:solidFill>
                <a:highlight>
                  <a:srgbClr val="FFFFFF"/>
                </a:highlight>
                <a:latin typeface="Consolas"/>
              </a:rPr>
              <a:t>, </a:t>
            </a:r>
            <a:r>
              <a:rPr lang="fr-FR" sz="1400" b="1" dirty="0" smtClean="0">
                <a:solidFill>
                  <a:srgbClr val="0070C0"/>
                </a:solidFill>
                <a:highlight>
                  <a:srgbClr val="FFFFFF"/>
                </a:highlight>
                <a:latin typeface="Consolas"/>
              </a:rPr>
              <a:t>T</a:t>
            </a:r>
            <a:r>
              <a:rPr lang="fr-FR" sz="1400" b="1" dirty="0" smtClean="0">
                <a:solidFill>
                  <a:srgbClr val="000000"/>
                </a:solidFill>
                <a:highlight>
                  <a:srgbClr val="FFFFFF"/>
                </a:highlight>
                <a:latin typeface="Consolas"/>
              </a:rPr>
              <a:t>(</a:t>
            </a:r>
            <a:r>
              <a:rPr lang="fr-FR" sz="1400" b="1" dirty="0" smtClean="0">
                <a:solidFill>
                  <a:srgbClr val="0070C0"/>
                </a:solidFill>
                <a:highlight>
                  <a:srgbClr val="FFFFFF"/>
                </a:highlight>
                <a:latin typeface="Consolas"/>
              </a:rPr>
              <a:t>R</a:t>
            </a:r>
            <a:r>
              <a:rPr lang="fr-FR" sz="1400" b="1" dirty="0">
                <a:solidFill>
                  <a:srgbClr val="000000"/>
                </a:solidFill>
                <a:highlight>
                  <a:srgbClr val="FFFFFF"/>
                </a:highlight>
                <a:latin typeface="Consolas"/>
              </a:rPr>
              <a:t>, a, x, </a:t>
            </a:r>
            <a:r>
              <a:rPr lang="fr-FR" sz="1400" b="1" dirty="0" smtClean="0">
                <a:solidFill>
                  <a:srgbClr val="0070C0"/>
                </a:solidFill>
                <a:highlight>
                  <a:srgbClr val="FFFFFF"/>
                </a:highlight>
                <a:latin typeface="Consolas"/>
              </a:rPr>
              <a:t>T</a:t>
            </a:r>
            <a:r>
              <a:rPr lang="fr-FR" sz="1400" b="1" dirty="0" smtClean="0">
                <a:solidFill>
                  <a:srgbClr val="000000"/>
                </a:solidFill>
                <a:highlight>
                  <a:srgbClr val="FFFFFF"/>
                </a:highlight>
                <a:latin typeface="Consolas"/>
              </a:rPr>
              <a:t>(</a:t>
            </a:r>
            <a:r>
              <a:rPr lang="fr-FR" sz="1400" b="1" dirty="0" smtClean="0">
                <a:solidFill>
                  <a:srgbClr val="0070C0"/>
                </a:solidFill>
                <a:highlight>
                  <a:srgbClr val="FFFFFF"/>
                </a:highlight>
                <a:latin typeface="Consolas"/>
              </a:rPr>
              <a:t>R</a:t>
            </a:r>
            <a:r>
              <a:rPr lang="fr-FR" sz="1400" b="1" dirty="0" smtClean="0">
                <a:solidFill>
                  <a:srgbClr val="000000"/>
                </a:solidFill>
                <a:highlight>
                  <a:srgbClr val="FFFFFF"/>
                </a:highlight>
                <a:latin typeface="Consolas"/>
              </a:rPr>
              <a:t>,b,y,c</a:t>
            </a:r>
            <a:r>
              <a:rPr lang="fr-FR" sz="1400" b="1" dirty="0">
                <a:solidFill>
                  <a:srgbClr val="000000"/>
                </a:solidFill>
                <a:highlight>
                  <a:srgbClr val="FFFFFF"/>
                </a:highlight>
                <a:latin typeface="Consolas"/>
              </a:rPr>
              <a:t>)), z, d</a:t>
            </a:r>
          </a:p>
          <a:p>
            <a:pPr marL="0" indent="0">
              <a:spcBef>
                <a:spcPts val="0"/>
              </a:spcBef>
              <a:buNone/>
            </a:pPr>
            <a:r>
              <a:rPr lang="en-US" sz="1400" b="1" dirty="0">
                <a:solidFill>
                  <a:srgbClr val="000000"/>
                </a:solidFill>
                <a:highlight>
                  <a:srgbClr val="FFFFFF"/>
                </a:highlight>
                <a:latin typeface="Consolas"/>
              </a:rPr>
              <a:t>  | </a:t>
            </a:r>
            <a:r>
              <a:rPr lang="en-US" sz="1400" b="1" dirty="0">
                <a:solidFill>
                  <a:srgbClr val="0070C0"/>
                </a:solidFill>
                <a:highlight>
                  <a:srgbClr val="FFFFFF"/>
                </a:highlight>
                <a:latin typeface="Consolas"/>
              </a:rPr>
              <a:t>B</a:t>
            </a:r>
            <a:r>
              <a:rPr lang="en-US" sz="1400" b="1" dirty="0">
                <a:solidFill>
                  <a:srgbClr val="000000"/>
                </a:solidFill>
                <a:highlight>
                  <a:srgbClr val="FFFFFF"/>
                </a:highlight>
                <a:latin typeface="Consolas"/>
              </a:rPr>
              <a:t>, a, x, </a:t>
            </a:r>
            <a:r>
              <a:rPr lang="en-US" sz="1400" b="1" dirty="0" smtClean="0">
                <a:solidFill>
                  <a:srgbClr val="0070C0"/>
                </a:solidFill>
                <a:highlight>
                  <a:srgbClr val="FFFFFF"/>
                </a:highlight>
                <a:latin typeface="Consolas"/>
              </a:rPr>
              <a:t>T</a:t>
            </a:r>
            <a:r>
              <a:rPr lang="en-US" sz="1400" b="1" dirty="0" smtClean="0">
                <a:solidFill>
                  <a:srgbClr val="000000"/>
                </a:solidFill>
                <a:highlight>
                  <a:srgbClr val="FFFFFF"/>
                </a:highlight>
                <a:latin typeface="Consolas"/>
              </a:rPr>
              <a:t>(</a:t>
            </a:r>
            <a:r>
              <a:rPr lang="en-US" sz="1400" b="1" dirty="0" smtClean="0">
                <a:solidFill>
                  <a:srgbClr val="0070C0"/>
                </a:solidFill>
                <a:highlight>
                  <a:srgbClr val="FFFFFF"/>
                </a:highlight>
                <a:latin typeface="Consolas"/>
              </a:rPr>
              <a:t>R</a:t>
            </a:r>
            <a:r>
              <a:rPr lang="en-US" sz="1400" b="1" dirty="0">
                <a:solidFill>
                  <a:srgbClr val="000000"/>
                </a:solidFill>
                <a:highlight>
                  <a:srgbClr val="FFFFFF"/>
                </a:highlight>
                <a:latin typeface="Consolas"/>
              </a:rPr>
              <a:t>, </a:t>
            </a:r>
            <a:r>
              <a:rPr lang="en-US" sz="1400" b="1" dirty="0" smtClean="0">
                <a:solidFill>
                  <a:srgbClr val="0070C0"/>
                </a:solidFill>
                <a:highlight>
                  <a:srgbClr val="FFFFFF"/>
                </a:highlight>
                <a:latin typeface="Consolas"/>
              </a:rPr>
              <a:t>T</a:t>
            </a:r>
            <a:r>
              <a:rPr lang="en-US" sz="1400" b="1" dirty="0" smtClean="0">
                <a:solidFill>
                  <a:srgbClr val="000000"/>
                </a:solidFill>
                <a:highlight>
                  <a:srgbClr val="FFFFFF"/>
                </a:highlight>
                <a:latin typeface="Consolas"/>
              </a:rPr>
              <a:t>(</a:t>
            </a:r>
            <a:r>
              <a:rPr lang="en-US" sz="1400" b="1" dirty="0" smtClean="0">
                <a:solidFill>
                  <a:srgbClr val="0070C0"/>
                </a:solidFill>
                <a:highlight>
                  <a:srgbClr val="FFFFFF"/>
                </a:highlight>
                <a:latin typeface="Consolas"/>
              </a:rPr>
              <a:t>R</a:t>
            </a:r>
            <a:r>
              <a:rPr lang="en-US" sz="1400" b="1" dirty="0" smtClean="0">
                <a:solidFill>
                  <a:srgbClr val="000000"/>
                </a:solidFill>
                <a:highlight>
                  <a:srgbClr val="FFFFFF"/>
                </a:highlight>
                <a:latin typeface="Consolas"/>
              </a:rPr>
              <a:t>,b,y,c</a:t>
            </a:r>
            <a:r>
              <a:rPr lang="en-US" sz="1400" b="1" dirty="0">
                <a:solidFill>
                  <a:srgbClr val="000000"/>
                </a:solidFill>
                <a:highlight>
                  <a:srgbClr val="FFFFFF"/>
                </a:highlight>
                <a:latin typeface="Consolas"/>
              </a:rPr>
              <a:t>), z, d)</a:t>
            </a:r>
          </a:p>
          <a:p>
            <a:pPr marL="0" indent="0">
              <a:spcBef>
                <a:spcPts val="0"/>
              </a:spcBef>
              <a:buNone/>
            </a:pPr>
            <a:r>
              <a:rPr lang="fr-FR" sz="1400" b="1" dirty="0">
                <a:solidFill>
                  <a:srgbClr val="000000"/>
                </a:solidFill>
                <a:highlight>
                  <a:srgbClr val="FFFFFF"/>
                </a:highlight>
                <a:latin typeface="Consolas"/>
              </a:rPr>
              <a:t>  | </a:t>
            </a:r>
            <a:r>
              <a:rPr lang="fr-FR" sz="1400" b="1" dirty="0">
                <a:solidFill>
                  <a:srgbClr val="0070C0"/>
                </a:solidFill>
                <a:highlight>
                  <a:srgbClr val="FFFFFF"/>
                </a:highlight>
                <a:latin typeface="Consolas"/>
              </a:rPr>
              <a:t>B</a:t>
            </a:r>
            <a:r>
              <a:rPr lang="fr-FR" sz="1400" b="1" dirty="0">
                <a:solidFill>
                  <a:srgbClr val="000000"/>
                </a:solidFill>
                <a:highlight>
                  <a:srgbClr val="FFFFFF"/>
                </a:highlight>
                <a:latin typeface="Consolas"/>
              </a:rPr>
              <a:t>, a, x, </a:t>
            </a:r>
            <a:r>
              <a:rPr lang="fr-FR" sz="1400" b="1" dirty="0" smtClean="0">
                <a:solidFill>
                  <a:srgbClr val="0070C0"/>
                </a:solidFill>
                <a:highlight>
                  <a:srgbClr val="FFFFFF"/>
                </a:highlight>
                <a:latin typeface="Consolas"/>
              </a:rPr>
              <a:t>T</a:t>
            </a:r>
            <a:r>
              <a:rPr lang="fr-FR" sz="1400" b="1" dirty="0" smtClean="0">
                <a:solidFill>
                  <a:srgbClr val="000000"/>
                </a:solidFill>
                <a:highlight>
                  <a:srgbClr val="FFFFFF"/>
                </a:highlight>
                <a:latin typeface="Consolas"/>
              </a:rPr>
              <a:t>(</a:t>
            </a:r>
            <a:r>
              <a:rPr lang="fr-FR" sz="1400" b="1" dirty="0" smtClean="0">
                <a:solidFill>
                  <a:srgbClr val="0070C0"/>
                </a:solidFill>
                <a:highlight>
                  <a:srgbClr val="FFFFFF"/>
                </a:highlight>
                <a:latin typeface="Consolas"/>
              </a:rPr>
              <a:t>R</a:t>
            </a:r>
            <a:r>
              <a:rPr lang="fr-FR" sz="1400" b="1" dirty="0">
                <a:solidFill>
                  <a:srgbClr val="000000"/>
                </a:solidFill>
                <a:highlight>
                  <a:srgbClr val="FFFFFF"/>
                </a:highlight>
                <a:latin typeface="Consolas"/>
              </a:rPr>
              <a:t>, b, y, </a:t>
            </a:r>
            <a:r>
              <a:rPr lang="fr-FR" sz="1400" b="1" dirty="0" smtClean="0">
                <a:solidFill>
                  <a:srgbClr val="0070C0"/>
                </a:solidFill>
                <a:highlight>
                  <a:srgbClr val="FFFFFF"/>
                </a:highlight>
                <a:latin typeface="Consolas"/>
              </a:rPr>
              <a:t>T</a:t>
            </a:r>
            <a:r>
              <a:rPr lang="fr-FR" sz="1400" b="1" dirty="0" smtClean="0">
                <a:solidFill>
                  <a:srgbClr val="000000"/>
                </a:solidFill>
                <a:highlight>
                  <a:srgbClr val="FFFFFF"/>
                </a:highlight>
                <a:latin typeface="Consolas"/>
              </a:rPr>
              <a:t>(</a:t>
            </a:r>
            <a:r>
              <a:rPr lang="fr-FR" sz="1400" b="1" dirty="0" smtClean="0">
                <a:solidFill>
                  <a:srgbClr val="0070C0"/>
                </a:solidFill>
                <a:highlight>
                  <a:srgbClr val="FFFFFF"/>
                </a:highlight>
                <a:latin typeface="Consolas"/>
              </a:rPr>
              <a:t>R</a:t>
            </a:r>
            <a:r>
              <a:rPr lang="fr-FR" sz="1400" b="1" dirty="0" smtClean="0">
                <a:solidFill>
                  <a:srgbClr val="000000"/>
                </a:solidFill>
                <a:highlight>
                  <a:srgbClr val="FFFFFF"/>
                </a:highlight>
                <a:latin typeface="Consolas"/>
              </a:rPr>
              <a:t>,c,z,d</a:t>
            </a:r>
            <a:r>
              <a:rPr lang="fr-FR" sz="1400" b="1" dirty="0">
                <a:solidFill>
                  <a:srgbClr val="000000"/>
                </a:solidFill>
                <a:highlight>
                  <a:srgbClr val="FFFFFF"/>
                </a:highlight>
                <a:latin typeface="Consolas"/>
              </a:rPr>
              <a:t>)) </a:t>
            </a:r>
            <a:endParaRPr lang="fr-FR" sz="1400" b="1" dirty="0" smtClean="0">
              <a:solidFill>
                <a:srgbClr val="000000"/>
              </a:solidFill>
              <a:highlight>
                <a:srgbClr val="FFFFFF"/>
              </a:highlight>
              <a:latin typeface="Consolas"/>
            </a:endParaRPr>
          </a:p>
          <a:p>
            <a:pPr marL="0" indent="0">
              <a:spcBef>
                <a:spcPts val="0"/>
              </a:spcBef>
              <a:buNone/>
            </a:pPr>
            <a:r>
              <a:rPr lang="fr-FR" sz="1400" b="1" dirty="0">
                <a:solidFill>
                  <a:srgbClr val="000000"/>
                </a:solidFill>
                <a:highlight>
                  <a:srgbClr val="FFFFFF"/>
                </a:highlight>
                <a:latin typeface="Consolas"/>
              </a:rPr>
              <a:t> </a:t>
            </a:r>
            <a:r>
              <a:rPr lang="fr-FR" sz="1400" b="1" dirty="0" smtClean="0">
                <a:solidFill>
                  <a:srgbClr val="000000"/>
                </a:solidFill>
                <a:highlight>
                  <a:srgbClr val="FFFFFF"/>
                </a:highlight>
                <a:latin typeface="Consolas"/>
              </a:rPr>
              <a:t>                </a:t>
            </a:r>
            <a:r>
              <a:rPr lang="fr-FR" sz="1400" b="1" dirty="0" smtClean="0">
                <a:solidFill>
                  <a:srgbClr val="0000FF"/>
                </a:solidFill>
                <a:highlight>
                  <a:srgbClr val="FFFFFF"/>
                </a:highlight>
                <a:latin typeface="Consolas"/>
              </a:rPr>
              <a:t>-&gt;</a:t>
            </a:r>
            <a:r>
              <a:rPr lang="fr-FR" sz="1400" b="1" dirty="0" smtClean="0">
                <a:solidFill>
                  <a:srgbClr val="000000"/>
                </a:solidFill>
                <a:highlight>
                  <a:srgbClr val="FFFFFF"/>
                </a:highlight>
                <a:latin typeface="Consolas"/>
              </a:rPr>
              <a:t> </a:t>
            </a:r>
            <a:r>
              <a:rPr lang="fr-FR" sz="1400" b="1" dirty="0" smtClean="0">
                <a:solidFill>
                  <a:srgbClr val="0070C0"/>
                </a:solidFill>
                <a:highlight>
                  <a:srgbClr val="FFFFFF"/>
                </a:highlight>
                <a:latin typeface="Consolas"/>
              </a:rPr>
              <a:t>T</a:t>
            </a:r>
            <a:r>
              <a:rPr lang="fr-FR" sz="1400" b="1" dirty="0" smtClean="0">
                <a:solidFill>
                  <a:srgbClr val="000000"/>
                </a:solidFill>
                <a:highlight>
                  <a:srgbClr val="FFFFFF"/>
                </a:highlight>
                <a:latin typeface="Consolas"/>
              </a:rPr>
              <a:t>(</a:t>
            </a:r>
            <a:r>
              <a:rPr lang="fr-FR" sz="1400" b="1" dirty="0" smtClean="0">
                <a:solidFill>
                  <a:srgbClr val="0070C0"/>
                </a:solidFill>
                <a:highlight>
                  <a:srgbClr val="FFFFFF"/>
                </a:highlight>
                <a:latin typeface="Consolas"/>
              </a:rPr>
              <a:t>R</a:t>
            </a:r>
            <a:r>
              <a:rPr lang="fr-FR" sz="1400" b="1" dirty="0">
                <a:solidFill>
                  <a:srgbClr val="000000"/>
                </a:solidFill>
                <a:highlight>
                  <a:srgbClr val="FFFFFF"/>
                </a:highlight>
                <a:latin typeface="Consolas"/>
              </a:rPr>
              <a:t>, </a:t>
            </a:r>
            <a:r>
              <a:rPr lang="fr-FR" sz="1400" b="1" dirty="0" smtClean="0">
                <a:solidFill>
                  <a:srgbClr val="0070C0"/>
                </a:solidFill>
                <a:highlight>
                  <a:srgbClr val="FFFFFF"/>
                </a:highlight>
                <a:latin typeface="Consolas"/>
              </a:rPr>
              <a:t>T</a:t>
            </a:r>
            <a:r>
              <a:rPr lang="fr-FR" sz="1400" b="1" dirty="0" smtClean="0">
                <a:solidFill>
                  <a:srgbClr val="000000"/>
                </a:solidFill>
                <a:highlight>
                  <a:srgbClr val="FFFFFF"/>
                </a:highlight>
                <a:latin typeface="Consolas"/>
              </a:rPr>
              <a:t>(</a:t>
            </a:r>
            <a:r>
              <a:rPr lang="fr-FR" sz="1400" b="1" dirty="0" smtClean="0">
                <a:solidFill>
                  <a:srgbClr val="0070C0"/>
                </a:solidFill>
                <a:highlight>
                  <a:srgbClr val="FFFFFF"/>
                </a:highlight>
                <a:latin typeface="Consolas"/>
              </a:rPr>
              <a:t>B</a:t>
            </a:r>
            <a:r>
              <a:rPr lang="fr-FR" sz="1400" b="1" dirty="0" smtClean="0">
                <a:solidFill>
                  <a:srgbClr val="000000"/>
                </a:solidFill>
                <a:highlight>
                  <a:srgbClr val="FFFFFF"/>
                </a:highlight>
                <a:latin typeface="Consolas"/>
              </a:rPr>
              <a:t>,a,x,b</a:t>
            </a:r>
            <a:r>
              <a:rPr lang="fr-FR" sz="1400" b="1" dirty="0">
                <a:solidFill>
                  <a:srgbClr val="000000"/>
                </a:solidFill>
                <a:highlight>
                  <a:srgbClr val="FFFFFF"/>
                </a:highlight>
                <a:latin typeface="Consolas"/>
              </a:rPr>
              <a:t>), y, </a:t>
            </a:r>
            <a:r>
              <a:rPr lang="fr-FR" sz="1400" b="1" dirty="0" smtClean="0">
                <a:solidFill>
                  <a:srgbClr val="0070C0"/>
                </a:solidFill>
                <a:highlight>
                  <a:srgbClr val="FFFFFF"/>
                </a:highlight>
                <a:latin typeface="Consolas"/>
              </a:rPr>
              <a:t>T</a:t>
            </a:r>
            <a:r>
              <a:rPr lang="fr-FR" sz="1400" b="1" dirty="0" smtClean="0">
                <a:solidFill>
                  <a:srgbClr val="000000"/>
                </a:solidFill>
                <a:highlight>
                  <a:srgbClr val="FFFFFF"/>
                </a:highlight>
                <a:latin typeface="Consolas"/>
              </a:rPr>
              <a:t>(</a:t>
            </a:r>
            <a:r>
              <a:rPr lang="fr-FR" sz="1400" b="1" dirty="0" smtClean="0">
                <a:solidFill>
                  <a:srgbClr val="0070C0"/>
                </a:solidFill>
                <a:highlight>
                  <a:srgbClr val="FFFFFF"/>
                </a:highlight>
                <a:latin typeface="Consolas"/>
              </a:rPr>
              <a:t>B</a:t>
            </a:r>
            <a:r>
              <a:rPr lang="fr-FR" sz="1400" b="1" dirty="0" smtClean="0">
                <a:solidFill>
                  <a:srgbClr val="000000"/>
                </a:solidFill>
                <a:highlight>
                  <a:srgbClr val="FFFFFF"/>
                </a:highlight>
                <a:latin typeface="Consolas"/>
              </a:rPr>
              <a:t>,c,z,d</a:t>
            </a:r>
            <a:r>
              <a:rPr lang="fr-FR" sz="1400" b="1" dirty="0">
                <a:solidFill>
                  <a:srgbClr val="000000"/>
                </a:solidFill>
                <a:highlight>
                  <a:srgbClr val="FFFFFF"/>
                </a:highlight>
                <a:latin typeface="Consolas"/>
              </a:rPr>
              <a:t>))</a:t>
            </a:r>
          </a:p>
          <a:p>
            <a:pPr marL="0" indent="0">
              <a:spcBef>
                <a:spcPts val="0"/>
              </a:spcBef>
              <a:buNone/>
            </a:pPr>
            <a:r>
              <a:rPr lang="it-IT" sz="1400" b="1" dirty="0">
                <a:solidFill>
                  <a:srgbClr val="000000"/>
                </a:solidFill>
                <a:highlight>
                  <a:srgbClr val="FFFFFF"/>
                </a:highlight>
                <a:latin typeface="Consolas"/>
              </a:rPr>
              <a:t>  | col, a, x, </a:t>
            </a:r>
            <a:r>
              <a:rPr lang="it-IT" sz="1400" b="1" dirty="0" smtClean="0">
                <a:solidFill>
                  <a:srgbClr val="000000"/>
                </a:solidFill>
                <a:highlight>
                  <a:srgbClr val="FFFFFF"/>
                </a:highlight>
                <a:latin typeface="Consolas"/>
              </a:rPr>
              <a:t>b </a:t>
            </a:r>
            <a:r>
              <a:rPr lang="it-IT" sz="1400" b="1" dirty="0" smtClean="0">
                <a:solidFill>
                  <a:srgbClr val="0000FF"/>
                </a:solidFill>
                <a:highlight>
                  <a:srgbClr val="FFFFFF"/>
                </a:highlight>
                <a:latin typeface="Consolas"/>
              </a:rPr>
              <a:t>-&gt;</a:t>
            </a:r>
            <a:r>
              <a:rPr lang="it-IT" sz="1400" b="1" dirty="0" smtClean="0">
                <a:solidFill>
                  <a:srgbClr val="000000"/>
                </a:solidFill>
                <a:highlight>
                  <a:srgbClr val="FFFFFF"/>
                </a:highlight>
                <a:latin typeface="Consolas"/>
              </a:rPr>
              <a:t> </a:t>
            </a:r>
            <a:r>
              <a:rPr lang="it-IT" sz="1400" b="1" dirty="0" smtClean="0">
                <a:solidFill>
                  <a:srgbClr val="0070C0"/>
                </a:solidFill>
                <a:highlight>
                  <a:srgbClr val="FFFFFF"/>
                </a:highlight>
                <a:latin typeface="Consolas"/>
              </a:rPr>
              <a:t>T</a:t>
            </a:r>
            <a:r>
              <a:rPr lang="it-IT" sz="1400" b="1" dirty="0" smtClean="0">
                <a:solidFill>
                  <a:srgbClr val="000000"/>
                </a:solidFill>
                <a:highlight>
                  <a:srgbClr val="FFFFFF"/>
                </a:highlight>
                <a:latin typeface="Consolas"/>
              </a:rPr>
              <a:t>(col</a:t>
            </a:r>
            <a:r>
              <a:rPr lang="it-IT" sz="1400" b="1" dirty="0">
                <a:solidFill>
                  <a:srgbClr val="000000"/>
                </a:solidFill>
                <a:highlight>
                  <a:srgbClr val="FFFFFF"/>
                </a:highlight>
                <a:latin typeface="Consolas"/>
              </a:rPr>
              <a:t>, a, x, b</a:t>
            </a:r>
            <a:r>
              <a:rPr lang="it-IT" sz="1400" b="1" dirty="0" smtClean="0">
                <a:solidFill>
                  <a:srgbClr val="000000"/>
                </a:solidFill>
                <a:highlight>
                  <a:srgbClr val="FFFFFF"/>
                </a:highlight>
                <a:latin typeface="Consolas"/>
              </a:rPr>
              <a:t>)</a:t>
            </a:r>
          </a:p>
          <a:p>
            <a:pPr marL="0" indent="0">
              <a:spcBef>
                <a:spcPts val="0"/>
              </a:spcBef>
              <a:buNone/>
            </a:pPr>
            <a:endParaRPr lang="en-US" sz="1400" b="1" dirty="0" smtClean="0">
              <a:solidFill>
                <a:srgbClr val="008000"/>
              </a:solidFill>
              <a:highlight>
                <a:srgbClr val="FFFFFF"/>
              </a:highlight>
              <a:latin typeface="Consolas"/>
            </a:endParaRPr>
          </a:p>
          <a:p>
            <a:pPr marL="0" indent="0">
              <a:spcBef>
                <a:spcPts val="0"/>
              </a:spcBef>
              <a:buNone/>
            </a:pPr>
            <a:r>
              <a:rPr lang="en-US" sz="1400" b="1" dirty="0" smtClean="0">
                <a:solidFill>
                  <a:srgbClr val="008000"/>
                </a:solidFill>
                <a:highlight>
                  <a:srgbClr val="FFFFFF"/>
                </a:highlight>
                <a:latin typeface="Consolas"/>
              </a:rPr>
              <a:t>(** </a:t>
            </a:r>
            <a:r>
              <a:rPr lang="en-US" sz="1400" b="1" dirty="0">
                <a:solidFill>
                  <a:srgbClr val="008000"/>
                </a:solidFill>
                <a:highlight>
                  <a:srgbClr val="FFFFFF"/>
                </a:highlight>
                <a:latin typeface="Consolas"/>
              </a:rPr>
              <a:t>val insert : 'a -&gt; 'a tree -&gt; 'a tree *)</a:t>
            </a:r>
            <a:endParaRPr lang="en-US" sz="1400" b="1" dirty="0">
              <a:solidFill>
                <a:srgbClr val="000000"/>
              </a:solidFill>
              <a:highlight>
                <a:srgbClr val="FFFFFF"/>
              </a:highlight>
              <a:latin typeface="Consolas"/>
            </a:endParaRPr>
          </a:p>
          <a:p>
            <a:pPr marL="0" indent="0">
              <a:spcBef>
                <a:spcPts val="0"/>
              </a:spcBef>
              <a:buNone/>
            </a:pPr>
            <a:r>
              <a:rPr lang="en-US" sz="1400" b="1" dirty="0">
                <a:solidFill>
                  <a:srgbClr val="0000FF"/>
                </a:solidFill>
                <a:highlight>
                  <a:srgbClr val="FFFFFF"/>
                </a:highlight>
                <a:latin typeface="Consolas"/>
              </a:rPr>
              <a:t>let</a:t>
            </a:r>
            <a:r>
              <a:rPr lang="en-US" sz="1400" b="1" dirty="0">
                <a:solidFill>
                  <a:srgbClr val="000000"/>
                </a:solidFill>
                <a:highlight>
                  <a:srgbClr val="FFFFFF"/>
                </a:highlight>
                <a:latin typeface="Consolas"/>
              </a:rPr>
              <a:t> </a:t>
            </a:r>
            <a:r>
              <a:rPr lang="en-US" sz="1400" b="1" dirty="0">
                <a:solidFill>
                  <a:srgbClr val="C00000"/>
                </a:solidFill>
                <a:highlight>
                  <a:srgbClr val="FFFFFF"/>
                </a:highlight>
                <a:latin typeface="Consolas"/>
              </a:rPr>
              <a:t>insert</a:t>
            </a:r>
            <a:r>
              <a:rPr lang="en-US" sz="1400" b="1" dirty="0">
                <a:solidFill>
                  <a:srgbClr val="000000"/>
                </a:solidFill>
                <a:highlight>
                  <a:srgbClr val="FFFFFF"/>
                </a:highlight>
                <a:latin typeface="Consolas"/>
              </a:rPr>
              <a:t> x s = </a:t>
            </a:r>
          </a:p>
          <a:p>
            <a:pPr marL="0" indent="0">
              <a:spcBef>
                <a:spcPts val="0"/>
              </a:spcBef>
              <a:buNone/>
            </a:pPr>
            <a:r>
              <a:rPr lang="en-US" sz="1400" b="1" dirty="0">
                <a:solidFill>
                  <a:srgbClr val="000000"/>
                </a:solidFill>
                <a:highlight>
                  <a:srgbClr val="FFFFFF"/>
                </a:highlight>
                <a:latin typeface="Consolas"/>
              </a:rPr>
              <a:t>  </a:t>
            </a:r>
            <a:r>
              <a:rPr lang="en-US" sz="1400" b="1" dirty="0">
                <a:solidFill>
                  <a:srgbClr val="0000FF"/>
                </a:solidFill>
                <a:highlight>
                  <a:srgbClr val="FFFFFF"/>
                </a:highlight>
                <a:latin typeface="Consolas"/>
              </a:rPr>
              <a:t>let</a:t>
            </a:r>
            <a:r>
              <a:rPr lang="en-US" sz="1400" b="1" dirty="0">
                <a:solidFill>
                  <a:srgbClr val="000000"/>
                </a:solidFill>
                <a:highlight>
                  <a:srgbClr val="FFFFFF"/>
                </a:highlight>
                <a:latin typeface="Consolas"/>
              </a:rPr>
              <a:t> </a:t>
            </a:r>
            <a:r>
              <a:rPr lang="en-US" sz="1400" b="1" dirty="0">
                <a:solidFill>
                  <a:srgbClr val="0000FF"/>
                </a:solidFill>
                <a:highlight>
                  <a:srgbClr val="FFFFFF"/>
                </a:highlight>
                <a:latin typeface="Consolas"/>
              </a:rPr>
              <a:t>rec</a:t>
            </a:r>
            <a:r>
              <a:rPr lang="en-US" sz="1400" b="1" dirty="0">
                <a:solidFill>
                  <a:srgbClr val="000000"/>
                </a:solidFill>
                <a:highlight>
                  <a:srgbClr val="FFFFFF"/>
                </a:highlight>
                <a:latin typeface="Consolas"/>
              </a:rPr>
              <a:t> </a:t>
            </a:r>
            <a:r>
              <a:rPr lang="en-US" sz="1400" b="1" dirty="0">
                <a:solidFill>
                  <a:srgbClr val="C00000"/>
                </a:solidFill>
                <a:highlight>
                  <a:srgbClr val="FFFFFF"/>
                </a:highlight>
                <a:latin typeface="Consolas"/>
              </a:rPr>
              <a:t>ins</a:t>
            </a:r>
            <a:r>
              <a:rPr lang="en-US" sz="1400" b="1" dirty="0">
                <a:solidFill>
                  <a:srgbClr val="000000"/>
                </a:solidFill>
                <a:highlight>
                  <a:srgbClr val="FFFFFF"/>
                </a:highlight>
                <a:latin typeface="Consolas"/>
              </a:rPr>
              <a:t> = </a:t>
            </a:r>
            <a:r>
              <a:rPr lang="en-US" sz="1400" b="1" dirty="0">
                <a:solidFill>
                  <a:srgbClr val="0000FF"/>
                </a:solidFill>
                <a:highlight>
                  <a:srgbClr val="FFFFFF"/>
                </a:highlight>
                <a:latin typeface="Consolas"/>
              </a:rPr>
              <a:t>function</a:t>
            </a:r>
            <a:endParaRPr lang="en-US" sz="1400" b="1" dirty="0">
              <a:solidFill>
                <a:srgbClr val="000000"/>
              </a:solidFill>
              <a:highlight>
                <a:srgbClr val="FFFFFF"/>
              </a:highlight>
              <a:latin typeface="Consolas"/>
            </a:endParaRPr>
          </a:p>
          <a:p>
            <a:pPr marL="0" indent="0">
              <a:spcBef>
                <a:spcPts val="0"/>
              </a:spcBef>
              <a:buNone/>
            </a:pPr>
            <a:r>
              <a:rPr lang="en-US" sz="1400" b="1" dirty="0">
                <a:solidFill>
                  <a:srgbClr val="000000"/>
                </a:solidFill>
                <a:highlight>
                  <a:srgbClr val="FFFFFF"/>
                </a:highlight>
                <a:latin typeface="Consolas"/>
              </a:rPr>
              <a:t>    | </a:t>
            </a:r>
            <a:r>
              <a:rPr lang="en-US" sz="1400" b="1" dirty="0">
                <a:solidFill>
                  <a:srgbClr val="0070C0"/>
                </a:solidFill>
                <a:highlight>
                  <a:srgbClr val="FFFFFF"/>
                </a:highlight>
                <a:latin typeface="Consolas"/>
              </a:rPr>
              <a:t>E</a:t>
            </a:r>
            <a:r>
              <a:rPr lang="en-US" sz="1400" b="1" dirty="0">
                <a:solidFill>
                  <a:srgbClr val="000000"/>
                </a:solidFill>
                <a:highlight>
                  <a:srgbClr val="FFFFFF"/>
                </a:highlight>
                <a:latin typeface="Consolas"/>
              </a:rPr>
              <a:t>     </a:t>
            </a:r>
            <a:r>
              <a:rPr lang="en-US" sz="1400" b="1" dirty="0" smtClean="0">
                <a:solidFill>
                  <a:srgbClr val="000000"/>
                </a:solidFill>
                <a:highlight>
                  <a:srgbClr val="FFFFFF"/>
                </a:highlight>
                <a:latin typeface="Consolas"/>
              </a:rPr>
              <a:t>            </a:t>
            </a:r>
            <a:r>
              <a:rPr lang="en-US" sz="1400" b="1" dirty="0">
                <a:solidFill>
                  <a:srgbClr val="0000FF"/>
                </a:solidFill>
                <a:highlight>
                  <a:srgbClr val="FFFFFF"/>
                </a:highlight>
                <a:latin typeface="Consolas"/>
              </a:rPr>
              <a:t>-&gt;</a:t>
            </a:r>
            <a:r>
              <a:rPr lang="en-US" sz="1400" b="1" dirty="0">
                <a:solidFill>
                  <a:srgbClr val="000000"/>
                </a:solidFill>
                <a:highlight>
                  <a:srgbClr val="FFFFFF"/>
                </a:highlight>
                <a:latin typeface="Consolas"/>
              </a:rPr>
              <a:t> </a:t>
            </a:r>
            <a:r>
              <a:rPr lang="en-US" sz="1400" b="1" dirty="0" smtClean="0">
                <a:solidFill>
                  <a:srgbClr val="0070C0"/>
                </a:solidFill>
                <a:highlight>
                  <a:srgbClr val="FFFFFF"/>
                </a:highlight>
                <a:latin typeface="Consolas"/>
              </a:rPr>
              <a:t>T</a:t>
            </a:r>
            <a:r>
              <a:rPr lang="en-US" sz="1400" b="1" dirty="0" smtClean="0">
                <a:solidFill>
                  <a:srgbClr val="000000"/>
                </a:solidFill>
                <a:highlight>
                  <a:srgbClr val="FFFFFF"/>
                </a:highlight>
                <a:latin typeface="Consolas"/>
              </a:rPr>
              <a:t>(</a:t>
            </a:r>
            <a:r>
              <a:rPr lang="en-US" sz="1400" b="1" dirty="0" smtClean="0">
                <a:solidFill>
                  <a:srgbClr val="0070C0"/>
                </a:solidFill>
                <a:highlight>
                  <a:srgbClr val="FFFFFF"/>
                </a:highlight>
                <a:latin typeface="Consolas"/>
              </a:rPr>
              <a:t>R</a:t>
            </a:r>
            <a:r>
              <a:rPr lang="en-US" sz="1400" b="1" dirty="0" smtClean="0">
                <a:solidFill>
                  <a:srgbClr val="000000"/>
                </a:solidFill>
                <a:highlight>
                  <a:srgbClr val="FFFFFF"/>
                </a:highlight>
                <a:latin typeface="Consolas"/>
              </a:rPr>
              <a:t>,</a:t>
            </a:r>
            <a:r>
              <a:rPr lang="en-US" sz="1400" b="1" dirty="0" smtClean="0">
                <a:solidFill>
                  <a:srgbClr val="0070C0"/>
                </a:solidFill>
                <a:highlight>
                  <a:srgbClr val="FFFFFF"/>
                </a:highlight>
                <a:latin typeface="Consolas"/>
              </a:rPr>
              <a:t>E</a:t>
            </a:r>
            <a:r>
              <a:rPr lang="en-US" sz="1400" b="1" dirty="0" smtClean="0">
                <a:solidFill>
                  <a:srgbClr val="000000"/>
                </a:solidFill>
                <a:highlight>
                  <a:srgbClr val="FFFFFF"/>
                </a:highlight>
                <a:latin typeface="Consolas"/>
              </a:rPr>
              <a:t>,x,</a:t>
            </a:r>
            <a:r>
              <a:rPr lang="en-US" sz="1400" b="1" dirty="0" smtClean="0">
                <a:solidFill>
                  <a:srgbClr val="0070C0"/>
                </a:solidFill>
                <a:highlight>
                  <a:srgbClr val="FFFFFF"/>
                </a:highlight>
                <a:latin typeface="Consolas"/>
              </a:rPr>
              <a:t>E</a:t>
            </a:r>
            <a:r>
              <a:rPr lang="en-US" sz="1400" b="1" dirty="0">
                <a:solidFill>
                  <a:srgbClr val="000000"/>
                </a:solidFill>
                <a:highlight>
                  <a:srgbClr val="FFFFFF"/>
                </a:highlight>
                <a:latin typeface="Consolas"/>
              </a:rPr>
              <a:t>)</a:t>
            </a:r>
          </a:p>
          <a:p>
            <a:pPr marL="0" indent="0">
              <a:spcBef>
                <a:spcPts val="0"/>
              </a:spcBef>
              <a:buNone/>
            </a:pPr>
            <a:r>
              <a:rPr lang="en-US" sz="1400" b="1" dirty="0">
                <a:solidFill>
                  <a:srgbClr val="000000"/>
                </a:solidFill>
                <a:highlight>
                  <a:srgbClr val="FFFFFF"/>
                </a:highlight>
                <a:latin typeface="Consolas"/>
              </a:rPr>
              <a:t>    | </a:t>
            </a:r>
            <a:r>
              <a:rPr lang="en-US" sz="1400" b="1" dirty="0" smtClean="0">
                <a:solidFill>
                  <a:srgbClr val="0070C0"/>
                </a:solidFill>
                <a:highlight>
                  <a:srgbClr val="FFFFFF"/>
                </a:highlight>
                <a:latin typeface="Consolas"/>
              </a:rPr>
              <a:t>T</a:t>
            </a:r>
            <a:r>
              <a:rPr lang="en-US" sz="1400" b="1" dirty="0" smtClean="0">
                <a:solidFill>
                  <a:srgbClr val="000000"/>
                </a:solidFill>
                <a:highlight>
                  <a:srgbClr val="FFFFFF"/>
                </a:highlight>
                <a:latin typeface="Consolas"/>
              </a:rPr>
              <a:t>(col,a,y,b</a:t>
            </a:r>
            <a:r>
              <a:rPr lang="en-US" sz="1400" b="1" dirty="0">
                <a:solidFill>
                  <a:srgbClr val="000000"/>
                </a:solidFill>
                <a:highlight>
                  <a:srgbClr val="FFFFFF"/>
                </a:highlight>
                <a:latin typeface="Consolas"/>
              </a:rPr>
              <a:t>) </a:t>
            </a:r>
            <a:r>
              <a:rPr lang="en-US" sz="1400" b="1" dirty="0">
                <a:solidFill>
                  <a:srgbClr val="0000FF"/>
                </a:solidFill>
                <a:highlight>
                  <a:srgbClr val="FFFFFF"/>
                </a:highlight>
                <a:latin typeface="Consolas"/>
              </a:rPr>
              <a:t>as</a:t>
            </a:r>
            <a:r>
              <a:rPr lang="en-US" sz="1400" b="1" dirty="0">
                <a:solidFill>
                  <a:srgbClr val="000000"/>
                </a:solidFill>
                <a:highlight>
                  <a:srgbClr val="FFFFFF"/>
                </a:highlight>
                <a:latin typeface="Consolas"/>
              </a:rPr>
              <a:t> s </a:t>
            </a:r>
            <a:r>
              <a:rPr lang="en-US" sz="1400" b="1" dirty="0">
                <a:solidFill>
                  <a:srgbClr val="0000FF"/>
                </a:solidFill>
                <a:highlight>
                  <a:srgbClr val="FFFFFF"/>
                </a:highlight>
                <a:latin typeface="Consolas"/>
              </a:rPr>
              <a:t>-&gt;</a:t>
            </a:r>
            <a:endParaRPr lang="en-US" sz="1400" b="1" dirty="0">
              <a:solidFill>
                <a:srgbClr val="000000"/>
              </a:solidFill>
              <a:highlight>
                <a:srgbClr val="FFFFFF"/>
              </a:highlight>
              <a:latin typeface="Consolas"/>
            </a:endParaRPr>
          </a:p>
          <a:p>
            <a:pPr marL="0" indent="0">
              <a:spcBef>
                <a:spcPts val="0"/>
              </a:spcBef>
              <a:buNone/>
            </a:pPr>
            <a:r>
              <a:rPr lang="en-US" sz="1400" b="1" dirty="0">
                <a:solidFill>
                  <a:srgbClr val="000000"/>
                </a:solidFill>
                <a:highlight>
                  <a:srgbClr val="FFFFFF"/>
                </a:highlight>
                <a:latin typeface="Consolas"/>
              </a:rPr>
              <a:t> </a:t>
            </a:r>
            <a:r>
              <a:rPr lang="en-US" sz="1400" b="1" dirty="0" smtClean="0">
                <a:solidFill>
                  <a:srgbClr val="000000"/>
                </a:solidFill>
                <a:highlight>
                  <a:srgbClr val="FFFFFF"/>
                </a:highlight>
                <a:latin typeface="Consolas"/>
              </a:rPr>
              <a:t>     </a:t>
            </a:r>
            <a:r>
              <a:rPr lang="en-US" sz="1400" b="1" dirty="0" smtClean="0">
                <a:solidFill>
                  <a:srgbClr val="0000FF"/>
                </a:solidFill>
                <a:highlight>
                  <a:srgbClr val="FFFFFF"/>
                </a:highlight>
                <a:latin typeface="Consolas"/>
              </a:rPr>
              <a:t>if</a:t>
            </a:r>
            <a:r>
              <a:rPr lang="en-US" sz="1400" b="1" dirty="0" smtClean="0">
                <a:solidFill>
                  <a:srgbClr val="000000"/>
                </a:solidFill>
                <a:highlight>
                  <a:srgbClr val="FFFFFF"/>
                </a:highlight>
                <a:latin typeface="Consolas"/>
              </a:rPr>
              <a:t> </a:t>
            </a:r>
            <a:r>
              <a:rPr lang="en-US" sz="1400" b="1" dirty="0">
                <a:solidFill>
                  <a:srgbClr val="000000"/>
                </a:solidFill>
                <a:highlight>
                  <a:srgbClr val="FFFFFF"/>
                </a:highlight>
                <a:latin typeface="Consolas"/>
              </a:rPr>
              <a:t>x &lt; y </a:t>
            </a:r>
            <a:r>
              <a:rPr lang="en-US" sz="1400" b="1" dirty="0">
                <a:solidFill>
                  <a:srgbClr val="0000FF"/>
                </a:solidFill>
                <a:highlight>
                  <a:srgbClr val="FFFFFF"/>
                </a:highlight>
                <a:latin typeface="Consolas"/>
              </a:rPr>
              <a:t>then</a:t>
            </a:r>
            <a:r>
              <a:rPr lang="en-US" sz="1400" b="1" dirty="0">
                <a:solidFill>
                  <a:srgbClr val="000000"/>
                </a:solidFill>
                <a:highlight>
                  <a:srgbClr val="FFFFFF"/>
                </a:highlight>
                <a:latin typeface="Consolas"/>
              </a:rPr>
              <a:t> </a:t>
            </a:r>
            <a:r>
              <a:rPr lang="en-US" sz="1400" b="1" dirty="0" smtClean="0">
                <a:solidFill>
                  <a:srgbClr val="C00000"/>
                </a:solidFill>
                <a:highlight>
                  <a:srgbClr val="FFFFFF"/>
                </a:highlight>
                <a:latin typeface="Consolas"/>
              </a:rPr>
              <a:t>balance</a:t>
            </a:r>
            <a:r>
              <a:rPr lang="en-US" sz="1400" b="1" dirty="0" smtClean="0">
                <a:solidFill>
                  <a:srgbClr val="000000"/>
                </a:solidFill>
                <a:highlight>
                  <a:srgbClr val="FFFFFF"/>
                </a:highlight>
                <a:latin typeface="Consolas"/>
              </a:rPr>
              <a:t>(col</a:t>
            </a:r>
            <a:r>
              <a:rPr lang="en-US" sz="1400" b="1" dirty="0">
                <a:solidFill>
                  <a:srgbClr val="000000"/>
                </a:solidFill>
                <a:highlight>
                  <a:srgbClr val="FFFFFF"/>
                </a:highlight>
                <a:latin typeface="Consolas"/>
              </a:rPr>
              <a:t>, </a:t>
            </a:r>
            <a:r>
              <a:rPr lang="en-US" sz="1400" b="1" dirty="0">
                <a:solidFill>
                  <a:srgbClr val="C00000"/>
                </a:solidFill>
                <a:highlight>
                  <a:srgbClr val="FFFFFF"/>
                </a:highlight>
                <a:latin typeface="Consolas"/>
              </a:rPr>
              <a:t>ins</a:t>
            </a:r>
            <a:r>
              <a:rPr lang="en-US" sz="1400" b="1" dirty="0">
                <a:solidFill>
                  <a:srgbClr val="000000"/>
                </a:solidFill>
                <a:highlight>
                  <a:srgbClr val="FFFFFF"/>
                </a:highlight>
                <a:latin typeface="Consolas"/>
              </a:rPr>
              <a:t> a, y, b) </a:t>
            </a:r>
            <a:r>
              <a:rPr lang="en-US" sz="1400" b="1" dirty="0">
                <a:solidFill>
                  <a:srgbClr val="0000FF"/>
                </a:solidFill>
                <a:highlight>
                  <a:srgbClr val="FFFFFF"/>
                </a:highlight>
                <a:latin typeface="Consolas"/>
              </a:rPr>
              <a:t>else</a:t>
            </a:r>
            <a:r>
              <a:rPr lang="en-US" sz="1400" b="1" dirty="0">
                <a:solidFill>
                  <a:srgbClr val="000000"/>
                </a:solidFill>
                <a:highlight>
                  <a:srgbClr val="FFFFFF"/>
                </a:highlight>
                <a:latin typeface="Consolas"/>
              </a:rPr>
              <a:t> </a:t>
            </a:r>
          </a:p>
          <a:p>
            <a:pPr marL="0" indent="0">
              <a:spcBef>
                <a:spcPts val="0"/>
              </a:spcBef>
              <a:buNone/>
            </a:pPr>
            <a:r>
              <a:rPr lang="en-US" sz="1400" b="1" dirty="0" smtClean="0">
                <a:solidFill>
                  <a:srgbClr val="000000"/>
                </a:solidFill>
                <a:highlight>
                  <a:srgbClr val="FFFFFF"/>
                </a:highlight>
                <a:latin typeface="Consolas"/>
              </a:rPr>
              <a:t>      </a:t>
            </a:r>
            <a:r>
              <a:rPr lang="en-US" sz="1400" b="1" dirty="0" smtClean="0">
                <a:solidFill>
                  <a:srgbClr val="0000FF"/>
                </a:solidFill>
                <a:highlight>
                  <a:srgbClr val="FFFFFF"/>
                </a:highlight>
                <a:latin typeface="Consolas"/>
              </a:rPr>
              <a:t>if</a:t>
            </a:r>
            <a:r>
              <a:rPr lang="en-US" sz="1400" b="1" dirty="0" smtClean="0">
                <a:solidFill>
                  <a:srgbClr val="000000"/>
                </a:solidFill>
                <a:highlight>
                  <a:srgbClr val="FFFFFF"/>
                </a:highlight>
                <a:latin typeface="Consolas"/>
              </a:rPr>
              <a:t> </a:t>
            </a:r>
            <a:r>
              <a:rPr lang="en-US" sz="1400" b="1" dirty="0">
                <a:solidFill>
                  <a:srgbClr val="000000"/>
                </a:solidFill>
                <a:highlight>
                  <a:srgbClr val="FFFFFF"/>
                </a:highlight>
                <a:latin typeface="Consolas"/>
              </a:rPr>
              <a:t>x &gt; y </a:t>
            </a:r>
            <a:r>
              <a:rPr lang="en-US" sz="1400" b="1" dirty="0">
                <a:solidFill>
                  <a:srgbClr val="0000FF"/>
                </a:solidFill>
                <a:highlight>
                  <a:srgbClr val="FFFFFF"/>
                </a:highlight>
                <a:latin typeface="Consolas"/>
              </a:rPr>
              <a:t>then</a:t>
            </a:r>
            <a:r>
              <a:rPr lang="en-US" sz="1400" b="1" dirty="0">
                <a:solidFill>
                  <a:srgbClr val="000000"/>
                </a:solidFill>
                <a:highlight>
                  <a:srgbClr val="FFFFFF"/>
                </a:highlight>
                <a:latin typeface="Consolas"/>
              </a:rPr>
              <a:t> </a:t>
            </a:r>
            <a:r>
              <a:rPr lang="en-US" sz="1400" b="1" dirty="0" smtClean="0">
                <a:solidFill>
                  <a:srgbClr val="C00000"/>
                </a:solidFill>
                <a:highlight>
                  <a:srgbClr val="FFFFFF"/>
                </a:highlight>
                <a:latin typeface="Consolas"/>
              </a:rPr>
              <a:t>balance</a:t>
            </a:r>
            <a:r>
              <a:rPr lang="en-US" sz="1400" b="1" dirty="0" smtClean="0">
                <a:solidFill>
                  <a:srgbClr val="000000"/>
                </a:solidFill>
                <a:highlight>
                  <a:srgbClr val="FFFFFF"/>
                </a:highlight>
                <a:latin typeface="Consolas"/>
              </a:rPr>
              <a:t>(col</a:t>
            </a:r>
            <a:r>
              <a:rPr lang="en-US" sz="1400" b="1" dirty="0">
                <a:solidFill>
                  <a:srgbClr val="000000"/>
                </a:solidFill>
                <a:highlight>
                  <a:srgbClr val="FFFFFF"/>
                </a:highlight>
                <a:latin typeface="Consolas"/>
              </a:rPr>
              <a:t>, a, y, </a:t>
            </a:r>
            <a:r>
              <a:rPr lang="en-US" sz="1400" b="1" dirty="0">
                <a:solidFill>
                  <a:srgbClr val="C00000"/>
                </a:solidFill>
                <a:highlight>
                  <a:srgbClr val="FFFFFF"/>
                </a:highlight>
                <a:latin typeface="Consolas"/>
              </a:rPr>
              <a:t>ins</a:t>
            </a:r>
            <a:r>
              <a:rPr lang="en-US" sz="1400" b="1" dirty="0">
                <a:solidFill>
                  <a:srgbClr val="000000"/>
                </a:solidFill>
                <a:highlight>
                  <a:srgbClr val="FFFFFF"/>
                </a:highlight>
                <a:latin typeface="Consolas"/>
              </a:rPr>
              <a:t> b) </a:t>
            </a:r>
            <a:r>
              <a:rPr lang="en-US" sz="1400" b="1" dirty="0" smtClean="0">
                <a:solidFill>
                  <a:srgbClr val="0000FF"/>
                </a:solidFill>
                <a:highlight>
                  <a:srgbClr val="FFFFFF"/>
                </a:highlight>
                <a:latin typeface="Consolas"/>
              </a:rPr>
              <a:t>else </a:t>
            </a:r>
            <a:r>
              <a:rPr lang="en-US" sz="1400" b="1" dirty="0" smtClean="0">
                <a:solidFill>
                  <a:srgbClr val="000000"/>
                </a:solidFill>
                <a:highlight>
                  <a:srgbClr val="FFFFFF"/>
                </a:highlight>
                <a:latin typeface="Consolas"/>
              </a:rPr>
              <a:t>s</a:t>
            </a:r>
            <a:endParaRPr lang="en-US" sz="1400" b="1" dirty="0">
              <a:solidFill>
                <a:srgbClr val="000000"/>
              </a:solidFill>
              <a:highlight>
                <a:srgbClr val="FFFFFF"/>
              </a:highlight>
              <a:latin typeface="Consolas"/>
            </a:endParaRPr>
          </a:p>
          <a:p>
            <a:pPr marL="0" indent="0">
              <a:spcBef>
                <a:spcPts val="0"/>
              </a:spcBef>
              <a:buNone/>
            </a:pPr>
            <a:r>
              <a:rPr lang="en-US" sz="1400" b="1" dirty="0">
                <a:solidFill>
                  <a:srgbClr val="000000"/>
                </a:solidFill>
                <a:highlight>
                  <a:srgbClr val="FFFFFF"/>
                </a:highlight>
                <a:latin typeface="Consolas"/>
              </a:rPr>
              <a:t>  </a:t>
            </a:r>
            <a:r>
              <a:rPr lang="en-US" sz="1400" b="1" dirty="0">
                <a:solidFill>
                  <a:srgbClr val="0000FF"/>
                </a:solidFill>
                <a:highlight>
                  <a:srgbClr val="FFFFFF"/>
                </a:highlight>
                <a:latin typeface="Consolas"/>
              </a:rPr>
              <a:t>in</a:t>
            </a:r>
            <a:r>
              <a:rPr lang="en-US" sz="1400" b="1" dirty="0">
                <a:solidFill>
                  <a:srgbClr val="000000"/>
                </a:solidFill>
                <a:highlight>
                  <a:srgbClr val="FFFFFF"/>
                </a:highlight>
                <a:latin typeface="Consolas"/>
              </a:rPr>
              <a:t> </a:t>
            </a:r>
            <a:r>
              <a:rPr lang="en-US" sz="1400" b="1" dirty="0">
                <a:solidFill>
                  <a:srgbClr val="0000FF"/>
                </a:solidFill>
                <a:highlight>
                  <a:srgbClr val="FFFFFF"/>
                </a:highlight>
                <a:latin typeface="Consolas"/>
              </a:rPr>
              <a:t>let</a:t>
            </a:r>
            <a:r>
              <a:rPr lang="en-US" sz="1400" b="1" dirty="0">
                <a:solidFill>
                  <a:srgbClr val="000000"/>
                </a:solidFill>
                <a:highlight>
                  <a:srgbClr val="FFFFFF"/>
                </a:highlight>
                <a:latin typeface="Consolas"/>
              </a:rPr>
              <a:t> </a:t>
            </a:r>
            <a:r>
              <a:rPr lang="en-US" sz="1400" b="1" dirty="0" smtClean="0">
                <a:solidFill>
                  <a:srgbClr val="0070C0"/>
                </a:solidFill>
                <a:highlight>
                  <a:srgbClr val="FFFFFF"/>
                </a:highlight>
                <a:latin typeface="Consolas"/>
              </a:rPr>
              <a:t>T</a:t>
            </a:r>
            <a:r>
              <a:rPr lang="en-US" sz="1400" b="1" dirty="0" smtClean="0">
                <a:solidFill>
                  <a:srgbClr val="000000"/>
                </a:solidFill>
                <a:highlight>
                  <a:srgbClr val="FFFFFF"/>
                </a:highlight>
                <a:latin typeface="Consolas"/>
              </a:rPr>
              <a:t>(_,</a:t>
            </a:r>
            <a:r>
              <a:rPr lang="en-US" sz="1400" b="1" dirty="0">
                <a:solidFill>
                  <a:srgbClr val="000000"/>
                </a:solidFill>
                <a:highlight>
                  <a:srgbClr val="FFFFFF"/>
                </a:highlight>
                <a:latin typeface="Consolas"/>
              </a:rPr>
              <a:t>a,y,b) = </a:t>
            </a:r>
            <a:r>
              <a:rPr lang="en-US" sz="1400" b="1" dirty="0">
                <a:solidFill>
                  <a:srgbClr val="C00000"/>
                </a:solidFill>
                <a:highlight>
                  <a:srgbClr val="FFFFFF"/>
                </a:highlight>
                <a:latin typeface="Consolas"/>
              </a:rPr>
              <a:t>ins</a:t>
            </a:r>
            <a:r>
              <a:rPr lang="en-US" sz="1400" b="1" dirty="0">
                <a:solidFill>
                  <a:srgbClr val="000000"/>
                </a:solidFill>
                <a:highlight>
                  <a:srgbClr val="FFFFFF"/>
                </a:highlight>
                <a:latin typeface="Consolas"/>
              </a:rPr>
              <a:t> s </a:t>
            </a:r>
            <a:r>
              <a:rPr lang="en-US" sz="1400" b="1" dirty="0">
                <a:solidFill>
                  <a:srgbClr val="0000FF"/>
                </a:solidFill>
                <a:highlight>
                  <a:srgbClr val="FFFFFF"/>
                </a:highlight>
                <a:latin typeface="Consolas"/>
              </a:rPr>
              <a:t>in</a:t>
            </a:r>
            <a:r>
              <a:rPr lang="en-US" sz="1400" b="1" dirty="0">
                <a:solidFill>
                  <a:srgbClr val="000000"/>
                </a:solidFill>
                <a:highlight>
                  <a:srgbClr val="FFFFFF"/>
                </a:highlight>
                <a:latin typeface="Consolas"/>
              </a:rPr>
              <a:t> </a:t>
            </a:r>
            <a:r>
              <a:rPr lang="en-US" sz="1400" b="1" dirty="0" smtClean="0">
                <a:solidFill>
                  <a:srgbClr val="0070C0"/>
                </a:solidFill>
                <a:highlight>
                  <a:srgbClr val="FFFFFF"/>
                </a:highlight>
                <a:latin typeface="Consolas"/>
              </a:rPr>
              <a:t>T</a:t>
            </a:r>
            <a:r>
              <a:rPr lang="en-US" sz="1400" b="1" dirty="0" smtClean="0">
                <a:solidFill>
                  <a:srgbClr val="000000"/>
                </a:solidFill>
                <a:highlight>
                  <a:srgbClr val="FFFFFF"/>
                </a:highlight>
                <a:latin typeface="Consolas"/>
              </a:rPr>
              <a:t>(</a:t>
            </a:r>
            <a:r>
              <a:rPr lang="en-US" sz="1400" b="1" dirty="0" smtClean="0">
                <a:solidFill>
                  <a:srgbClr val="0070C0"/>
                </a:solidFill>
                <a:highlight>
                  <a:srgbClr val="FFFFFF"/>
                </a:highlight>
                <a:latin typeface="Consolas"/>
              </a:rPr>
              <a:t>B</a:t>
            </a:r>
            <a:r>
              <a:rPr lang="en-US" sz="1400" b="1" dirty="0" smtClean="0">
                <a:solidFill>
                  <a:srgbClr val="000000"/>
                </a:solidFill>
                <a:highlight>
                  <a:srgbClr val="FFFFFF"/>
                </a:highlight>
                <a:latin typeface="Consolas"/>
              </a:rPr>
              <a:t>,a,y,b</a:t>
            </a:r>
            <a:r>
              <a:rPr lang="en-US" sz="1400" b="1" dirty="0">
                <a:solidFill>
                  <a:srgbClr val="000000"/>
                </a:solidFill>
                <a:highlight>
                  <a:srgbClr val="FFFFFF"/>
                </a:highlight>
                <a:latin typeface="Consolas"/>
              </a:rPr>
              <a:t>)</a:t>
            </a:r>
            <a:endParaRPr lang="en-US" sz="1400" b="1" dirty="0"/>
          </a:p>
        </p:txBody>
      </p:sp>
      <p:sp>
        <p:nvSpPr>
          <p:cNvPr id="7" name="TextBox 6"/>
          <p:cNvSpPr txBox="1"/>
          <p:nvPr/>
        </p:nvSpPr>
        <p:spPr>
          <a:xfrm>
            <a:off x="342900" y="6248400"/>
            <a:ext cx="8458200" cy="430887"/>
          </a:xfrm>
          <a:prstGeom prst="rect">
            <a:avLst/>
          </a:prstGeom>
          <a:solidFill>
            <a:schemeClr val="bg1"/>
          </a:solidFill>
        </p:spPr>
        <p:txBody>
          <a:bodyPr wrap="square" rtlCol="0">
            <a:spAutoFit/>
          </a:bodyPr>
          <a:lstStyle/>
          <a:p>
            <a:r>
              <a:rPr lang="en-US" sz="2200" i="1" dirty="0" smtClean="0">
                <a:solidFill>
                  <a:srgbClr val="0000FF"/>
                </a:solidFill>
              </a:rPr>
              <a:t>Functional</a:t>
            </a:r>
            <a:r>
              <a:rPr lang="en-US" sz="2200" dirty="0" smtClean="0"/>
              <a:t> Solution to Red-Black Tree Insertion </a:t>
            </a:r>
            <a:r>
              <a:rPr lang="en-US" sz="2200" dirty="0" smtClean="0">
                <a:solidFill>
                  <a:srgbClr val="FF0000"/>
                </a:solidFill>
              </a:rPr>
              <a:t>vs.</a:t>
            </a:r>
            <a:r>
              <a:rPr lang="en-US" sz="2200" dirty="0" smtClean="0"/>
              <a:t> </a:t>
            </a:r>
            <a:r>
              <a:rPr lang="en-US" sz="2200" i="1" dirty="0" smtClean="0">
                <a:solidFill>
                  <a:srgbClr val="0000FF"/>
                </a:solidFill>
              </a:rPr>
              <a:t>Imperative</a:t>
            </a:r>
            <a:endParaRPr lang="en-US" sz="2200" i="1" dirty="0">
              <a:solidFill>
                <a:srgbClr val="0000FF"/>
              </a:solidFill>
            </a:endParaRPr>
          </a:p>
        </p:txBody>
      </p:sp>
      <p:cxnSp>
        <p:nvCxnSpPr>
          <p:cNvPr id="6" name="Straight Arrow Connector 5"/>
          <p:cNvCxnSpPr/>
          <p:nvPr/>
        </p:nvCxnSpPr>
        <p:spPr bwMode="auto">
          <a:xfrm>
            <a:off x="6477000" y="228600"/>
            <a:ext cx="0" cy="6096000"/>
          </a:xfrm>
          <a:prstGeom prst="straightConnector1">
            <a:avLst/>
          </a:prstGeom>
          <a:solidFill>
            <a:schemeClr val="accent1"/>
          </a:solidFill>
          <a:ln w="25400" cap="flat" cmpd="sng" algn="ctr">
            <a:solidFill>
              <a:srgbClr val="FF0000"/>
            </a:solidFill>
            <a:prstDash val="solid"/>
            <a:round/>
            <a:headEnd type="none" w="lg" len="lg"/>
            <a:tailEnd type="stealth" w="lg" len="lg"/>
          </a:ln>
          <a:effectLst/>
        </p:spPr>
      </p:cxnSp>
      <p:sp>
        <p:nvSpPr>
          <p:cNvPr id="8" name="Slide Number Placeholder 7"/>
          <p:cNvSpPr>
            <a:spLocks noGrp="1"/>
          </p:cNvSpPr>
          <p:nvPr>
            <p:ph type="sldNum" sz="quarter" idx="12"/>
          </p:nvPr>
        </p:nvSpPr>
        <p:spPr/>
        <p:txBody>
          <a:bodyPr/>
          <a:lstStyle/>
          <a:p>
            <a:fld id="{7CB0F8AB-AB33-4A54-BEC3-89055AD5FA98}" type="slidenum">
              <a:rPr lang="en-US" smtClean="0"/>
              <a:t>12</a:t>
            </a:fld>
            <a:endParaRPr lang="en-US" dirty="0"/>
          </a:p>
        </p:txBody>
      </p:sp>
    </p:spTree>
    <p:extLst>
      <p:ext uri="{BB962C8B-B14F-4D97-AF65-F5344CB8AC3E}">
        <p14:creationId xmlns:p14="http://schemas.microsoft.com/office/powerpoint/2010/main" val="1274328087"/>
      </p:ext>
    </p:extLst>
  </p:cSld>
  <p:clrMapOvr>
    <a:masterClrMapping/>
  </p:clrMapOvr>
  <mc:AlternateContent xmlns:mc="http://schemas.openxmlformats.org/markup-compatibility/2006" xmlns:p14="http://schemas.microsoft.com/office/powerpoint/2010/main">
    <mc:Choice Requires="p14">
      <p:transition spd="slow" p14:dur="2000" advTm="33123"/>
    </mc:Choice>
    <mc:Fallback xmlns="">
      <p:transition spd="slow" advTm="33123"/>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152400"/>
            <a:ext cx="8675687" cy="1104900"/>
          </a:xfrm>
        </p:spPr>
        <p:txBody>
          <a:bodyPr/>
          <a:lstStyle/>
          <a:p>
            <a:r>
              <a:rPr lang="en-US" dirty="0" smtClean="0"/>
              <a:t>Design Ideals &amp; Criteria for a Feature</a:t>
            </a:r>
            <a:endParaRPr lang="en-US" dirty="0"/>
          </a:p>
        </p:txBody>
      </p:sp>
      <p:sp>
        <p:nvSpPr>
          <p:cNvPr id="3" name="Content Placeholder 2"/>
          <p:cNvSpPr>
            <a:spLocks noGrp="1"/>
          </p:cNvSpPr>
          <p:nvPr>
            <p:ph sz="half" idx="1"/>
          </p:nvPr>
        </p:nvSpPr>
        <p:spPr/>
        <p:txBody>
          <a:bodyPr/>
          <a:lstStyle/>
          <a:p>
            <a:pPr marL="0" indent="0">
              <a:buNone/>
            </a:pPr>
            <a:r>
              <a:rPr lang="en-US" dirty="0" smtClean="0"/>
              <a:t>Design Ideals</a:t>
            </a:r>
          </a:p>
          <a:p>
            <a:pPr lvl="1"/>
            <a:r>
              <a:rPr lang="en-US" dirty="0" smtClean="0"/>
              <a:t>Simple/Intuitive</a:t>
            </a:r>
          </a:p>
          <a:p>
            <a:pPr lvl="1"/>
            <a:r>
              <a:rPr lang="en-US" dirty="0"/>
              <a:t>Easy to teach</a:t>
            </a:r>
          </a:p>
          <a:p>
            <a:pPr lvl="1"/>
            <a:r>
              <a:rPr lang="en-US" dirty="0" smtClean="0"/>
              <a:t>Direct show of intent</a:t>
            </a:r>
          </a:p>
          <a:p>
            <a:pPr lvl="1"/>
            <a:r>
              <a:rPr lang="en-US" dirty="0" smtClean="0"/>
              <a:t>Checked</a:t>
            </a:r>
          </a:p>
          <a:p>
            <a:pPr lvl="1"/>
            <a:r>
              <a:rPr lang="en-US" dirty="0" smtClean="0"/>
              <a:t>Non-intrusive</a:t>
            </a:r>
          </a:p>
          <a:p>
            <a:pPr lvl="1"/>
            <a:r>
              <a:rPr lang="en-US" dirty="0" smtClean="0"/>
              <a:t>Open with respect to:</a:t>
            </a:r>
          </a:p>
          <a:p>
            <a:pPr lvl="2"/>
            <a:r>
              <a:rPr lang="en-US" dirty="0" smtClean="0"/>
              <a:t>Patterns</a:t>
            </a:r>
          </a:p>
          <a:p>
            <a:pPr lvl="2"/>
            <a:r>
              <a:rPr lang="en-US" dirty="0" smtClean="0"/>
              <a:t>Subjects</a:t>
            </a:r>
            <a:endParaRPr lang="en-US" dirty="0"/>
          </a:p>
        </p:txBody>
      </p:sp>
      <p:sp>
        <p:nvSpPr>
          <p:cNvPr id="4" name="Content Placeholder 3"/>
          <p:cNvSpPr>
            <a:spLocks noGrp="1"/>
          </p:cNvSpPr>
          <p:nvPr>
            <p:ph sz="half" idx="2"/>
          </p:nvPr>
        </p:nvSpPr>
        <p:spPr/>
        <p:txBody>
          <a:bodyPr/>
          <a:lstStyle/>
          <a:p>
            <a:pPr marL="0" indent="0">
              <a:buNone/>
            </a:pPr>
            <a:r>
              <a:rPr lang="en-US" dirty="0" smtClean="0"/>
              <a:t>Design Criteria</a:t>
            </a:r>
          </a:p>
          <a:p>
            <a:pPr lvl="1"/>
            <a:r>
              <a:rPr lang="en-US" dirty="0" smtClean="0"/>
              <a:t>Work for C++ object model</a:t>
            </a:r>
          </a:p>
          <a:p>
            <a:pPr lvl="2"/>
            <a:r>
              <a:rPr lang="en-US" dirty="0" smtClean="0"/>
              <a:t>Built-in &amp; user-defined types</a:t>
            </a:r>
          </a:p>
          <a:p>
            <a:pPr lvl="2"/>
            <a:r>
              <a:rPr lang="en-US" dirty="0" smtClean="0"/>
              <a:t>Multiple inheritance</a:t>
            </a:r>
          </a:p>
          <a:p>
            <a:pPr lvl="2"/>
            <a:r>
              <a:rPr lang="en-US" dirty="0" smtClean="0"/>
              <a:t>Dynamic linking</a:t>
            </a:r>
          </a:p>
          <a:p>
            <a:pPr lvl="1"/>
            <a:r>
              <a:rPr lang="en-US" dirty="0" smtClean="0"/>
              <a:t>Comparable or faster than workarounds</a:t>
            </a:r>
          </a:p>
          <a:p>
            <a:pPr lvl="2"/>
            <a:r>
              <a:rPr lang="en-US" dirty="0" smtClean="0"/>
              <a:t>Visitor Design Pattern</a:t>
            </a:r>
          </a:p>
          <a:p>
            <a:pPr lvl="2"/>
            <a:r>
              <a:rPr lang="en-US" dirty="0"/>
              <a:t>Closed switch</a:t>
            </a:r>
          </a:p>
          <a:p>
            <a:pPr lvl="2"/>
            <a:r>
              <a:rPr lang="en-US" dirty="0" smtClean="0"/>
              <a:t>Patterns as Objects</a:t>
            </a:r>
          </a:p>
        </p:txBody>
      </p:sp>
      <p:sp>
        <p:nvSpPr>
          <p:cNvPr id="5" name="Footer Placeholder 4"/>
          <p:cNvSpPr>
            <a:spLocks noGrp="1"/>
          </p:cNvSpPr>
          <p:nvPr>
            <p:ph type="ftr" sz="quarter" idx="11"/>
          </p:nvPr>
        </p:nvSpPr>
        <p:spPr/>
        <p:txBody>
          <a:bodyPr/>
          <a:lstStyle/>
          <a:p>
            <a:r>
              <a:rPr lang="en-US" smtClean="0"/>
              <a:t>C++Now'14: The Design &amp; Evolution of a Pattern Matching Library for C++</a:t>
            </a:r>
            <a:endParaRPr lang="en-US" dirty="0"/>
          </a:p>
        </p:txBody>
      </p:sp>
      <p:sp>
        <p:nvSpPr>
          <p:cNvPr id="6" name="Slide Number Placeholder 5"/>
          <p:cNvSpPr>
            <a:spLocks noGrp="1"/>
          </p:cNvSpPr>
          <p:nvPr>
            <p:ph type="sldNum" sz="quarter" idx="12"/>
          </p:nvPr>
        </p:nvSpPr>
        <p:spPr/>
        <p:txBody>
          <a:bodyPr/>
          <a:lstStyle/>
          <a:p>
            <a:fld id="{7CB0F8AB-AB33-4A54-BEC3-89055AD5FA98}" type="slidenum">
              <a:rPr lang="en-US" smtClean="0"/>
              <a:t>13</a:t>
            </a:fld>
            <a:endParaRPr lang="en-US" dirty="0"/>
          </a:p>
        </p:txBody>
      </p:sp>
    </p:spTree>
    <p:extLst>
      <p:ext uri="{BB962C8B-B14F-4D97-AF65-F5344CB8AC3E}">
        <p14:creationId xmlns:p14="http://schemas.microsoft.com/office/powerpoint/2010/main" val="37257252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the </a:t>
            </a:r>
            <a:r>
              <a:rPr lang="en-US" i="1" dirty="0" smtClean="0"/>
              <a:t>Mach7</a:t>
            </a:r>
            <a:r>
              <a:rPr lang="en-US" dirty="0" smtClean="0"/>
              <a:t> library</a:t>
            </a:r>
            <a:endParaRPr lang="en-US" dirty="0"/>
          </a:p>
        </p:txBody>
      </p:sp>
      <p:sp>
        <p:nvSpPr>
          <p:cNvPr id="7" name="Content Placeholder 6"/>
          <p:cNvSpPr>
            <a:spLocks noGrp="1"/>
          </p:cNvSpPr>
          <p:nvPr>
            <p:ph idx="1"/>
          </p:nvPr>
        </p:nvSpPr>
        <p:spPr>
          <a:xfrm>
            <a:off x="468313" y="1676400"/>
            <a:ext cx="8675687" cy="4560888"/>
          </a:xfrm>
        </p:spPr>
        <p:txBody>
          <a:bodyPr>
            <a:normAutofit fontScale="62500" lnSpcReduction="20000"/>
          </a:bodyPr>
          <a:lstStyle/>
          <a:p>
            <a:r>
              <a:rPr lang="en-US" dirty="0" smtClean="0"/>
              <a:t>Turn around ideas quickly</a:t>
            </a:r>
          </a:p>
          <a:p>
            <a:pPr lvl="1"/>
            <a:r>
              <a:rPr lang="en-US" dirty="0" smtClean="0"/>
              <a:t>Syntax, semantics, type checking, implementation, etc.</a:t>
            </a:r>
          </a:p>
          <a:p>
            <a:pPr lvl="1"/>
            <a:r>
              <a:rPr lang="en-US" dirty="0" smtClean="0"/>
              <a:t>Feature implementation requires much more effort</a:t>
            </a:r>
          </a:p>
          <a:p>
            <a:pPr lvl="1"/>
            <a:r>
              <a:rPr lang="en-US" dirty="0" smtClean="0"/>
              <a:t>Force ourselves to remain within an open setting</a:t>
            </a:r>
          </a:p>
          <a:p>
            <a:r>
              <a:rPr lang="en-US" dirty="0" smtClean="0"/>
              <a:t>Gain experience</a:t>
            </a:r>
          </a:p>
          <a:p>
            <a:pPr lvl="1"/>
            <a:r>
              <a:rPr lang="en-US" dirty="0" smtClean="0"/>
              <a:t>What other language features would help?</a:t>
            </a:r>
          </a:p>
          <a:p>
            <a:pPr lvl="1"/>
            <a:r>
              <a:rPr lang="en-US" dirty="0" smtClean="0"/>
              <a:t>What can be generalized?</a:t>
            </a:r>
          </a:p>
          <a:p>
            <a:pPr lvl="1"/>
            <a:r>
              <a:rPr lang="en-US" dirty="0" smtClean="0"/>
              <a:t>Performance bottlenecks</a:t>
            </a:r>
          </a:p>
          <a:p>
            <a:pPr lvl="1"/>
            <a:r>
              <a:rPr lang="en-US" dirty="0" smtClean="0"/>
              <a:t>Write/rewrite a couple of realistic applications</a:t>
            </a:r>
          </a:p>
          <a:p>
            <a:r>
              <a:rPr lang="en-US" dirty="0" smtClean="0"/>
              <a:t>Receive feedback from the users</a:t>
            </a:r>
          </a:p>
          <a:p>
            <a:pPr lvl="1"/>
            <a:r>
              <a:rPr lang="en-US" dirty="0" smtClean="0"/>
              <a:t>What is intuitive and what is confusing</a:t>
            </a:r>
          </a:p>
          <a:p>
            <a:pPr lvl="1"/>
            <a:r>
              <a:rPr lang="en-US" dirty="0" smtClean="0"/>
              <a:t>How users typically use the library</a:t>
            </a:r>
          </a:p>
          <a:p>
            <a:r>
              <a:rPr lang="en-US" dirty="0" smtClean="0"/>
              <a:t>Ignore the hacks</a:t>
            </a:r>
          </a:p>
          <a:p>
            <a:pPr lvl="1"/>
            <a:r>
              <a:rPr lang="en-US" dirty="0" smtClean="0"/>
              <a:t>We don’t like macros either, but they give us a good enough approximation</a:t>
            </a:r>
          </a:p>
          <a:p>
            <a:pPr lvl="1"/>
            <a:r>
              <a:rPr lang="en-US" dirty="0" smtClean="0">
                <a:solidFill>
                  <a:srgbClr val="FF0000"/>
                </a:solidFill>
              </a:rPr>
              <a:t>The syntax available in the library is not the proposed feature syntax!</a:t>
            </a:r>
            <a:endParaRPr lang="en-US" dirty="0">
              <a:solidFill>
                <a:srgbClr val="FF0000"/>
              </a:solidFill>
            </a:endParaRPr>
          </a:p>
        </p:txBody>
      </p:sp>
      <p:sp>
        <p:nvSpPr>
          <p:cNvPr id="5" name="Footer Placeholder 4"/>
          <p:cNvSpPr>
            <a:spLocks noGrp="1"/>
          </p:cNvSpPr>
          <p:nvPr>
            <p:ph type="ftr" sz="quarter" idx="11"/>
          </p:nvPr>
        </p:nvSpPr>
        <p:spPr/>
        <p:txBody>
          <a:bodyPr/>
          <a:lstStyle/>
          <a:p>
            <a:r>
              <a:rPr lang="en-US" smtClean="0"/>
              <a:t>C++Now'14: The Design &amp; Evolution of a Pattern Matching Library for C++</a:t>
            </a:r>
            <a:endParaRPr lang="en-US" dirty="0"/>
          </a:p>
        </p:txBody>
      </p:sp>
      <p:sp>
        <p:nvSpPr>
          <p:cNvPr id="6" name="Slide Number Placeholder 5"/>
          <p:cNvSpPr>
            <a:spLocks noGrp="1"/>
          </p:cNvSpPr>
          <p:nvPr>
            <p:ph type="sldNum" sz="quarter" idx="12"/>
          </p:nvPr>
        </p:nvSpPr>
        <p:spPr/>
        <p:txBody>
          <a:bodyPr/>
          <a:lstStyle/>
          <a:p>
            <a:fld id="{7CB0F8AB-AB33-4A54-BEC3-89055AD5FA98}" type="slidenum">
              <a:rPr lang="en-US" smtClean="0"/>
              <a:t>14</a:t>
            </a:fld>
            <a:endParaRPr lang="en-US" dirty="0"/>
          </a:p>
        </p:txBody>
      </p:sp>
    </p:spTree>
    <p:extLst>
      <p:ext uri="{BB962C8B-B14F-4D97-AF65-F5344CB8AC3E}">
        <p14:creationId xmlns:p14="http://schemas.microsoft.com/office/powerpoint/2010/main" val="42533490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Mach7</a:t>
            </a:r>
            <a:r>
              <a:rPr lang="en-US" dirty="0" smtClean="0"/>
              <a:t>: Structural Decomposition</a:t>
            </a:r>
            <a:endParaRPr lang="en-US" dirty="0"/>
          </a:p>
        </p:txBody>
      </p:sp>
      <p:sp>
        <p:nvSpPr>
          <p:cNvPr id="3" name="Content Placeholder 2"/>
          <p:cNvSpPr>
            <a:spLocks noGrp="1"/>
          </p:cNvSpPr>
          <p:nvPr>
            <p:ph sz="half" idx="1"/>
          </p:nvPr>
        </p:nvSpPr>
        <p:spPr>
          <a:xfrm>
            <a:off x="468313" y="1660478"/>
            <a:ext cx="3990975" cy="4560888"/>
          </a:xfrm>
        </p:spPr>
        <p:txBody>
          <a:bodyPr>
            <a:noAutofit/>
          </a:bodyPr>
          <a:lstStyle/>
          <a:p>
            <a:pPr marL="0" lvl="0" indent="0">
              <a:spcBef>
                <a:spcPts val="200"/>
              </a:spcBef>
              <a:buClr>
                <a:srgbClr val="333399"/>
              </a:buClr>
              <a:buNone/>
            </a:pPr>
            <a:r>
              <a:rPr lang="en-US" sz="2000" b="1" dirty="0">
                <a:solidFill>
                  <a:srgbClr val="333399"/>
                </a:solidFill>
                <a:latin typeface="Consolas"/>
              </a:rPr>
              <a:t>OCaml</a:t>
            </a:r>
          </a:p>
          <a:p>
            <a:pPr marL="0" lvl="0" indent="0">
              <a:spcBef>
                <a:spcPts val="200"/>
              </a:spcBef>
              <a:buClr>
                <a:srgbClr val="333399"/>
              </a:buClr>
              <a:buNone/>
            </a:pPr>
            <a:r>
              <a:rPr lang="en-US" sz="1400" dirty="0">
                <a:solidFill>
                  <a:srgbClr val="0000FF"/>
                </a:solidFill>
                <a:latin typeface="Consolas"/>
              </a:rPr>
              <a:t>type</a:t>
            </a:r>
            <a:r>
              <a:rPr lang="en-US" sz="1400" dirty="0">
                <a:solidFill>
                  <a:prstClr val="black"/>
                </a:solidFill>
                <a:latin typeface="Consolas"/>
              </a:rPr>
              <a:t> </a:t>
            </a:r>
            <a:r>
              <a:rPr lang="en-US" sz="1400" dirty="0">
                <a:solidFill>
                  <a:srgbClr val="000080"/>
                </a:solidFill>
                <a:latin typeface="Consolas"/>
              </a:rPr>
              <a:t>expr</a:t>
            </a:r>
            <a:r>
              <a:rPr lang="en-US" sz="1400" dirty="0">
                <a:solidFill>
                  <a:prstClr val="black"/>
                </a:solidFill>
                <a:latin typeface="Consolas"/>
              </a:rPr>
              <a:t> </a:t>
            </a:r>
            <a:r>
              <a:rPr lang="en-US" sz="1400" dirty="0">
                <a:solidFill>
                  <a:srgbClr val="800080"/>
                </a:solidFill>
                <a:latin typeface="Consolas"/>
              </a:rPr>
              <a:t>=</a:t>
            </a:r>
            <a:r>
              <a:rPr lang="en-US" sz="1400" dirty="0">
                <a:solidFill>
                  <a:prstClr val="black"/>
                </a:solidFill>
                <a:latin typeface="Consolas"/>
              </a:rPr>
              <a:t> </a:t>
            </a:r>
          </a:p>
          <a:p>
            <a:pPr marL="0" lvl="0" indent="0">
              <a:spcBef>
                <a:spcPts val="200"/>
              </a:spcBef>
              <a:buClr>
                <a:srgbClr val="333399"/>
              </a:buClr>
              <a:buNone/>
            </a:pPr>
            <a:r>
              <a:rPr lang="en-US" sz="1400" dirty="0">
                <a:solidFill>
                  <a:prstClr val="black"/>
                </a:solidFill>
                <a:latin typeface="Consolas"/>
              </a:rPr>
              <a:t>            </a:t>
            </a:r>
            <a:r>
              <a:rPr lang="en-US" sz="1400" dirty="0">
                <a:solidFill>
                  <a:srgbClr val="00B050"/>
                </a:solidFill>
                <a:latin typeface="Consolas"/>
              </a:rPr>
              <a:t>Value</a:t>
            </a:r>
            <a:r>
              <a:rPr lang="en-US" sz="1400" dirty="0">
                <a:solidFill>
                  <a:prstClr val="black"/>
                </a:solidFill>
                <a:latin typeface="Consolas"/>
              </a:rPr>
              <a:t>  </a:t>
            </a:r>
            <a:r>
              <a:rPr lang="en-US" sz="1400" dirty="0">
                <a:solidFill>
                  <a:srgbClr val="0000FF"/>
                </a:solidFill>
                <a:latin typeface="Consolas"/>
              </a:rPr>
              <a:t>of</a:t>
            </a:r>
            <a:r>
              <a:rPr lang="en-US" sz="1400" dirty="0">
                <a:solidFill>
                  <a:prstClr val="black"/>
                </a:solidFill>
                <a:latin typeface="Consolas"/>
              </a:rPr>
              <a:t> </a:t>
            </a:r>
            <a:r>
              <a:rPr lang="en-US" sz="1400" dirty="0">
                <a:solidFill>
                  <a:srgbClr val="000080"/>
                </a:solidFill>
                <a:latin typeface="Consolas"/>
              </a:rPr>
              <a:t>int</a:t>
            </a:r>
            <a:r>
              <a:rPr lang="en-US" sz="1400" dirty="0">
                <a:solidFill>
                  <a:prstClr val="black"/>
                </a:solidFill>
                <a:latin typeface="Consolas"/>
              </a:rPr>
              <a:t> </a:t>
            </a:r>
          </a:p>
          <a:p>
            <a:pPr marL="0" lvl="0" indent="0">
              <a:spcBef>
                <a:spcPts val="200"/>
              </a:spcBef>
              <a:buClr>
                <a:srgbClr val="333399"/>
              </a:buClr>
              <a:buNone/>
            </a:pPr>
            <a:r>
              <a:rPr lang="en-US" sz="1400" dirty="0">
                <a:solidFill>
                  <a:prstClr val="black"/>
                </a:solidFill>
                <a:latin typeface="Consolas"/>
              </a:rPr>
              <a:t>          | </a:t>
            </a:r>
            <a:r>
              <a:rPr lang="en-US" sz="1400" dirty="0">
                <a:solidFill>
                  <a:srgbClr val="00B050"/>
                </a:solidFill>
                <a:latin typeface="Consolas"/>
              </a:rPr>
              <a:t>Plus</a:t>
            </a:r>
            <a:r>
              <a:rPr lang="en-US" sz="1400" dirty="0">
                <a:solidFill>
                  <a:prstClr val="black"/>
                </a:solidFill>
                <a:latin typeface="Consolas"/>
              </a:rPr>
              <a:t>   </a:t>
            </a:r>
            <a:r>
              <a:rPr lang="en-US" sz="1400" dirty="0">
                <a:solidFill>
                  <a:srgbClr val="0000FF"/>
                </a:solidFill>
                <a:latin typeface="Consolas"/>
              </a:rPr>
              <a:t>of</a:t>
            </a:r>
            <a:r>
              <a:rPr lang="en-US" sz="1400" dirty="0">
                <a:solidFill>
                  <a:prstClr val="black"/>
                </a:solidFill>
                <a:latin typeface="Consolas"/>
              </a:rPr>
              <a:t> </a:t>
            </a:r>
            <a:r>
              <a:rPr lang="en-US" sz="1400" dirty="0">
                <a:solidFill>
                  <a:srgbClr val="000080"/>
                </a:solidFill>
                <a:latin typeface="Consolas"/>
              </a:rPr>
              <a:t>expr</a:t>
            </a:r>
            <a:r>
              <a:rPr lang="en-US" sz="1400" dirty="0">
                <a:solidFill>
                  <a:prstClr val="black"/>
                </a:solidFill>
                <a:latin typeface="Consolas"/>
              </a:rPr>
              <a:t> </a:t>
            </a:r>
            <a:r>
              <a:rPr lang="en-US" sz="1400" dirty="0">
                <a:solidFill>
                  <a:srgbClr val="800080"/>
                </a:solidFill>
                <a:latin typeface="Consolas"/>
              </a:rPr>
              <a:t>*</a:t>
            </a:r>
            <a:r>
              <a:rPr lang="en-US" sz="1400" dirty="0">
                <a:solidFill>
                  <a:prstClr val="black"/>
                </a:solidFill>
                <a:latin typeface="Consolas"/>
              </a:rPr>
              <a:t> </a:t>
            </a:r>
            <a:r>
              <a:rPr lang="en-US" sz="1400" dirty="0">
                <a:solidFill>
                  <a:srgbClr val="000080"/>
                </a:solidFill>
                <a:latin typeface="Consolas"/>
              </a:rPr>
              <a:t>expr</a:t>
            </a:r>
            <a:r>
              <a:rPr lang="en-US" sz="1400" dirty="0">
                <a:solidFill>
                  <a:prstClr val="black"/>
                </a:solidFill>
                <a:latin typeface="Consolas"/>
              </a:rPr>
              <a:t> </a:t>
            </a:r>
          </a:p>
          <a:p>
            <a:pPr marL="0" lvl="0" indent="0">
              <a:spcBef>
                <a:spcPts val="200"/>
              </a:spcBef>
              <a:buClr>
                <a:srgbClr val="333399"/>
              </a:buClr>
              <a:buNone/>
            </a:pPr>
            <a:r>
              <a:rPr lang="en-US" sz="1400" dirty="0">
                <a:solidFill>
                  <a:prstClr val="black"/>
                </a:solidFill>
                <a:latin typeface="Consolas"/>
              </a:rPr>
              <a:t>          | </a:t>
            </a:r>
            <a:r>
              <a:rPr lang="en-US" sz="1400" dirty="0">
                <a:solidFill>
                  <a:srgbClr val="00B050"/>
                </a:solidFill>
                <a:latin typeface="Consolas"/>
              </a:rPr>
              <a:t>Minus</a:t>
            </a:r>
            <a:r>
              <a:rPr lang="en-US" sz="1400" dirty="0">
                <a:solidFill>
                  <a:prstClr val="black"/>
                </a:solidFill>
                <a:latin typeface="Consolas"/>
              </a:rPr>
              <a:t>  </a:t>
            </a:r>
            <a:r>
              <a:rPr lang="en-US" sz="1400" dirty="0">
                <a:solidFill>
                  <a:srgbClr val="0000FF"/>
                </a:solidFill>
                <a:latin typeface="Consolas"/>
              </a:rPr>
              <a:t>of</a:t>
            </a:r>
            <a:r>
              <a:rPr lang="en-US" sz="1400" dirty="0">
                <a:solidFill>
                  <a:prstClr val="black"/>
                </a:solidFill>
                <a:latin typeface="Consolas"/>
              </a:rPr>
              <a:t> </a:t>
            </a:r>
            <a:r>
              <a:rPr lang="en-US" sz="1400" dirty="0">
                <a:solidFill>
                  <a:srgbClr val="000080"/>
                </a:solidFill>
                <a:latin typeface="Consolas"/>
              </a:rPr>
              <a:t>expr</a:t>
            </a:r>
            <a:r>
              <a:rPr lang="en-US" sz="1400" dirty="0">
                <a:solidFill>
                  <a:prstClr val="black"/>
                </a:solidFill>
                <a:latin typeface="Consolas"/>
              </a:rPr>
              <a:t> </a:t>
            </a:r>
            <a:r>
              <a:rPr lang="en-US" sz="1400" dirty="0">
                <a:solidFill>
                  <a:srgbClr val="800080"/>
                </a:solidFill>
                <a:latin typeface="Consolas"/>
              </a:rPr>
              <a:t>*</a:t>
            </a:r>
            <a:r>
              <a:rPr lang="en-US" sz="1400" dirty="0">
                <a:solidFill>
                  <a:prstClr val="black"/>
                </a:solidFill>
                <a:latin typeface="Consolas"/>
              </a:rPr>
              <a:t> </a:t>
            </a:r>
            <a:r>
              <a:rPr lang="en-US" sz="1400" dirty="0">
                <a:solidFill>
                  <a:srgbClr val="000080"/>
                </a:solidFill>
                <a:latin typeface="Consolas"/>
              </a:rPr>
              <a:t>expr</a:t>
            </a:r>
            <a:r>
              <a:rPr lang="en-US" sz="1400" dirty="0">
                <a:solidFill>
                  <a:prstClr val="black"/>
                </a:solidFill>
                <a:latin typeface="Consolas"/>
              </a:rPr>
              <a:t> </a:t>
            </a:r>
          </a:p>
          <a:p>
            <a:pPr marL="0" lvl="0" indent="0">
              <a:spcBef>
                <a:spcPts val="200"/>
              </a:spcBef>
              <a:buClr>
                <a:srgbClr val="333399"/>
              </a:buClr>
              <a:buNone/>
            </a:pPr>
            <a:r>
              <a:rPr lang="en-US" sz="1400" dirty="0">
                <a:solidFill>
                  <a:prstClr val="black"/>
                </a:solidFill>
                <a:latin typeface="Consolas"/>
              </a:rPr>
              <a:t>          | </a:t>
            </a:r>
            <a:r>
              <a:rPr lang="en-US" sz="1400" dirty="0">
                <a:solidFill>
                  <a:srgbClr val="00B050"/>
                </a:solidFill>
                <a:latin typeface="Consolas"/>
              </a:rPr>
              <a:t>Times</a:t>
            </a:r>
            <a:r>
              <a:rPr lang="en-US" sz="1400" dirty="0">
                <a:solidFill>
                  <a:prstClr val="black"/>
                </a:solidFill>
                <a:latin typeface="Consolas"/>
              </a:rPr>
              <a:t>  </a:t>
            </a:r>
            <a:r>
              <a:rPr lang="en-US" sz="1400" dirty="0">
                <a:solidFill>
                  <a:srgbClr val="0000FF"/>
                </a:solidFill>
                <a:latin typeface="Consolas"/>
              </a:rPr>
              <a:t>of</a:t>
            </a:r>
            <a:r>
              <a:rPr lang="en-US" sz="1400" dirty="0">
                <a:solidFill>
                  <a:prstClr val="black"/>
                </a:solidFill>
                <a:latin typeface="Consolas"/>
              </a:rPr>
              <a:t> </a:t>
            </a:r>
            <a:r>
              <a:rPr lang="en-US" sz="1400" dirty="0">
                <a:solidFill>
                  <a:srgbClr val="000080"/>
                </a:solidFill>
                <a:latin typeface="Consolas"/>
              </a:rPr>
              <a:t>expr</a:t>
            </a:r>
            <a:r>
              <a:rPr lang="en-US" sz="1400" dirty="0">
                <a:solidFill>
                  <a:prstClr val="black"/>
                </a:solidFill>
                <a:latin typeface="Consolas"/>
              </a:rPr>
              <a:t> </a:t>
            </a:r>
            <a:r>
              <a:rPr lang="en-US" sz="1400" dirty="0">
                <a:solidFill>
                  <a:srgbClr val="800080"/>
                </a:solidFill>
                <a:latin typeface="Consolas"/>
              </a:rPr>
              <a:t>*</a:t>
            </a:r>
            <a:r>
              <a:rPr lang="en-US" sz="1400" dirty="0">
                <a:solidFill>
                  <a:prstClr val="black"/>
                </a:solidFill>
                <a:latin typeface="Consolas"/>
              </a:rPr>
              <a:t> </a:t>
            </a:r>
            <a:r>
              <a:rPr lang="en-US" sz="1400" dirty="0">
                <a:solidFill>
                  <a:srgbClr val="000080"/>
                </a:solidFill>
                <a:latin typeface="Consolas"/>
              </a:rPr>
              <a:t>expr</a:t>
            </a:r>
            <a:r>
              <a:rPr lang="en-US" sz="1400" dirty="0">
                <a:solidFill>
                  <a:prstClr val="black"/>
                </a:solidFill>
                <a:latin typeface="Consolas"/>
              </a:rPr>
              <a:t> </a:t>
            </a:r>
          </a:p>
          <a:p>
            <a:pPr marL="0" lvl="0" indent="0">
              <a:spcBef>
                <a:spcPts val="200"/>
              </a:spcBef>
              <a:buClr>
                <a:srgbClr val="333399"/>
              </a:buClr>
              <a:buNone/>
            </a:pPr>
            <a:r>
              <a:rPr lang="en-US" sz="1400" dirty="0">
                <a:solidFill>
                  <a:prstClr val="black"/>
                </a:solidFill>
                <a:latin typeface="Consolas"/>
              </a:rPr>
              <a:t>          | </a:t>
            </a:r>
            <a:r>
              <a:rPr lang="en-US" sz="1400" dirty="0">
                <a:solidFill>
                  <a:srgbClr val="00B050"/>
                </a:solidFill>
                <a:latin typeface="Consolas"/>
              </a:rPr>
              <a:t>Divide</a:t>
            </a:r>
            <a:r>
              <a:rPr lang="en-US" sz="1400" dirty="0">
                <a:solidFill>
                  <a:prstClr val="black"/>
                </a:solidFill>
                <a:latin typeface="Consolas"/>
              </a:rPr>
              <a:t> </a:t>
            </a:r>
            <a:r>
              <a:rPr lang="en-US" sz="1400" dirty="0">
                <a:solidFill>
                  <a:srgbClr val="0000FF"/>
                </a:solidFill>
                <a:latin typeface="Consolas"/>
              </a:rPr>
              <a:t>of</a:t>
            </a:r>
            <a:r>
              <a:rPr lang="en-US" sz="1400" dirty="0">
                <a:solidFill>
                  <a:prstClr val="black"/>
                </a:solidFill>
                <a:latin typeface="Consolas"/>
              </a:rPr>
              <a:t> </a:t>
            </a:r>
            <a:r>
              <a:rPr lang="en-US" sz="1400" dirty="0">
                <a:solidFill>
                  <a:srgbClr val="000080"/>
                </a:solidFill>
                <a:latin typeface="Consolas"/>
              </a:rPr>
              <a:t>expr</a:t>
            </a:r>
            <a:r>
              <a:rPr lang="en-US" sz="1400" dirty="0">
                <a:solidFill>
                  <a:prstClr val="black"/>
                </a:solidFill>
                <a:latin typeface="Consolas"/>
              </a:rPr>
              <a:t> </a:t>
            </a:r>
            <a:r>
              <a:rPr lang="en-US" sz="1400" dirty="0">
                <a:solidFill>
                  <a:srgbClr val="800080"/>
                </a:solidFill>
                <a:latin typeface="Consolas"/>
              </a:rPr>
              <a:t>*</a:t>
            </a:r>
            <a:r>
              <a:rPr lang="en-US" sz="1400" dirty="0">
                <a:solidFill>
                  <a:prstClr val="black"/>
                </a:solidFill>
                <a:latin typeface="Consolas"/>
              </a:rPr>
              <a:t> </a:t>
            </a:r>
            <a:r>
              <a:rPr lang="en-US" sz="1400" dirty="0">
                <a:solidFill>
                  <a:srgbClr val="000080"/>
                </a:solidFill>
                <a:latin typeface="Consolas"/>
              </a:rPr>
              <a:t>expr</a:t>
            </a:r>
            <a:r>
              <a:rPr lang="en-US" sz="1400" dirty="0">
                <a:solidFill>
                  <a:prstClr val="black"/>
                </a:solidFill>
                <a:latin typeface="Consolas"/>
              </a:rPr>
              <a:t> ;;</a:t>
            </a:r>
          </a:p>
          <a:p>
            <a:pPr marL="0" lvl="0" indent="0">
              <a:spcBef>
                <a:spcPts val="200"/>
              </a:spcBef>
              <a:buClr>
                <a:srgbClr val="333399"/>
              </a:buClr>
              <a:buNone/>
            </a:pPr>
            <a:endParaRPr lang="en-US" sz="1400" dirty="0">
              <a:solidFill>
                <a:prstClr val="black"/>
              </a:solidFill>
              <a:latin typeface="Consolas"/>
            </a:endParaRPr>
          </a:p>
          <a:p>
            <a:pPr marL="0" lvl="0" indent="0">
              <a:spcBef>
                <a:spcPts val="200"/>
              </a:spcBef>
              <a:buClr>
                <a:srgbClr val="333399"/>
              </a:buClr>
              <a:buNone/>
            </a:pPr>
            <a:r>
              <a:rPr lang="en-US" sz="1400" dirty="0">
                <a:solidFill>
                  <a:srgbClr val="0000FF"/>
                </a:solidFill>
                <a:latin typeface="Consolas"/>
              </a:rPr>
              <a:t>let</a:t>
            </a:r>
            <a:r>
              <a:rPr lang="en-US" sz="1400" dirty="0">
                <a:solidFill>
                  <a:prstClr val="black"/>
                </a:solidFill>
                <a:latin typeface="Consolas"/>
              </a:rPr>
              <a:t> </a:t>
            </a:r>
            <a:r>
              <a:rPr lang="en-US" sz="1400" dirty="0">
                <a:solidFill>
                  <a:srgbClr val="0000FF"/>
                </a:solidFill>
                <a:latin typeface="Consolas"/>
              </a:rPr>
              <a:t>rec</a:t>
            </a:r>
            <a:r>
              <a:rPr lang="en-US" sz="1400" dirty="0">
                <a:solidFill>
                  <a:prstClr val="black"/>
                </a:solidFill>
                <a:latin typeface="Consolas"/>
              </a:rPr>
              <a:t> </a:t>
            </a:r>
            <a:r>
              <a:rPr lang="en-US" sz="1400" dirty="0">
                <a:solidFill>
                  <a:srgbClr val="C00000"/>
                </a:solidFill>
                <a:latin typeface="Consolas"/>
              </a:rPr>
              <a:t>eval</a:t>
            </a:r>
            <a:r>
              <a:rPr lang="en-US" sz="1400" dirty="0">
                <a:solidFill>
                  <a:prstClr val="black"/>
                </a:solidFill>
                <a:latin typeface="Consolas"/>
              </a:rPr>
              <a:t> </a:t>
            </a:r>
            <a:r>
              <a:rPr lang="en-US" sz="1400" dirty="0">
                <a:solidFill>
                  <a:srgbClr val="000080"/>
                </a:solidFill>
                <a:latin typeface="Consolas"/>
              </a:rPr>
              <a:t>e</a:t>
            </a:r>
            <a:r>
              <a:rPr lang="en-US" sz="1400" dirty="0">
                <a:solidFill>
                  <a:prstClr val="black"/>
                </a:solidFill>
                <a:latin typeface="Consolas"/>
              </a:rPr>
              <a:t> </a:t>
            </a:r>
            <a:r>
              <a:rPr lang="en-US" sz="1400" dirty="0">
                <a:solidFill>
                  <a:srgbClr val="800080"/>
                </a:solidFill>
                <a:latin typeface="Consolas"/>
              </a:rPr>
              <a:t>=</a:t>
            </a:r>
            <a:r>
              <a:rPr lang="en-US" sz="1400" dirty="0">
                <a:solidFill>
                  <a:prstClr val="black"/>
                </a:solidFill>
                <a:latin typeface="Consolas"/>
              </a:rPr>
              <a:t> </a:t>
            </a:r>
            <a:r>
              <a:rPr lang="en-US" sz="1400" dirty="0" smtClean="0">
                <a:solidFill>
                  <a:prstClr val="black"/>
                </a:solidFill>
                <a:latin typeface="Consolas"/>
              </a:rPr>
              <a:t/>
            </a:r>
            <a:br>
              <a:rPr lang="en-US" sz="1400" dirty="0" smtClean="0">
                <a:solidFill>
                  <a:prstClr val="black"/>
                </a:solidFill>
                <a:latin typeface="Consolas"/>
              </a:rPr>
            </a:br>
            <a:endParaRPr lang="en-US" sz="1400" dirty="0">
              <a:solidFill>
                <a:prstClr val="black"/>
              </a:solidFill>
              <a:latin typeface="Consolas"/>
            </a:endParaRPr>
          </a:p>
          <a:p>
            <a:pPr marL="0" lvl="0" indent="0">
              <a:spcBef>
                <a:spcPts val="200"/>
              </a:spcBef>
              <a:buClr>
                <a:srgbClr val="333399"/>
              </a:buClr>
              <a:buNone/>
            </a:pPr>
            <a:r>
              <a:rPr lang="en-US" sz="1400" dirty="0">
                <a:solidFill>
                  <a:prstClr val="black"/>
                </a:solidFill>
                <a:latin typeface="Consolas"/>
              </a:rPr>
              <a:t> </a:t>
            </a:r>
            <a:r>
              <a:rPr lang="en-US" sz="1400" dirty="0">
                <a:solidFill>
                  <a:srgbClr val="0000FF"/>
                </a:solidFill>
                <a:latin typeface="Consolas"/>
              </a:rPr>
              <a:t>match</a:t>
            </a:r>
            <a:r>
              <a:rPr lang="en-US" sz="1400" dirty="0">
                <a:solidFill>
                  <a:prstClr val="black"/>
                </a:solidFill>
                <a:latin typeface="Consolas"/>
              </a:rPr>
              <a:t> </a:t>
            </a:r>
            <a:r>
              <a:rPr lang="en-US" sz="1400" dirty="0">
                <a:solidFill>
                  <a:srgbClr val="000080"/>
                </a:solidFill>
                <a:latin typeface="Consolas"/>
              </a:rPr>
              <a:t>e</a:t>
            </a:r>
            <a:r>
              <a:rPr lang="en-US" sz="1400" dirty="0">
                <a:solidFill>
                  <a:prstClr val="black"/>
                </a:solidFill>
                <a:latin typeface="Consolas"/>
              </a:rPr>
              <a:t> </a:t>
            </a:r>
            <a:r>
              <a:rPr lang="en-US" sz="1400" dirty="0">
                <a:solidFill>
                  <a:srgbClr val="0000FF"/>
                </a:solidFill>
                <a:latin typeface="Consolas"/>
              </a:rPr>
              <a:t>with</a:t>
            </a:r>
            <a:r>
              <a:rPr lang="en-US" sz="1400" dirty="0">
                <a:solidFill>
                  <a:prstClr val="black"/>
                </a:solidFill>
                <a:latin typeface="Consolas"/>
              </a:rPr>
              <a:t> </a:t>
            </a:r>
          </a:p>
          <a:p>
            <a:pPr marL="0" lvl="0" indent="0">
              <a:spcBef>
                <a:spcPts val="200"/>
              </a:spcBef>
              <a:buClr>
                <a:srgbClr val="333399"/>
              </a:buClr>
              <a:buNone/>
            </a:pPr>
            <a:r>
              <a:rPr lang="en-US" sz="1400" dirty="0">
                <a:solidFill>
                  <a:srgbClr val="000080"/>
                </a:solidFill>
                <a:latin typeface="Consolas"/>
              </a:rPr>
              <a:t>  </a:t>
            </a:r>
            <a:r>
              <a:rPr lang="en-US" sz="1400" dirty="0">
                <a:solidFill>
                  <a:srgbClr val="00B050"/>
                </a:solidFill>
                <a:latin typeface="Consolas"/>
              </a:rPr>
              <a:t>Value</a:t>
            </a:r>
            <a:r>
              <a:rPr lang="en-US" sz="1400" dirty="0">
                <a:solidFill>
                  <a:prstClr val="black"/>
                </a:solidFill>
                <a:latin typeface="Consolas"/>
              </a:rPr>
              <a:t>  </a:t>
            </a:r>
            <a:r>
              <a:rPr lang="en-US" sz="1400" dirty="0">
                <a:solidFill>
                  <a:srgbClr val="000080"/>
                </a:solidFill>
                <a:latin typeface="Consolas"/>
              </a:rPr>
              <a:t>v</a:t>
            </a:r>
            <a:r>
              <a:rPr lang="en-US" sz="1400" dirty="0">
                <a:solidFill>
                  <a:prstClr val="black"/>
                </a:solidFill>
                <a:latin typeface="Consolas"/>
              </a:rPr>
              <a:t>    </a:t>
            </a:r>
            <a:r>
              <a:rPr lang="en-US" sz="1400" dirty="0">
                <a:solidFill>
                  <a:srgbClr val="0000FF"/>
                </a:solidFill>
                <a:latin typeface="Consolas"/>
              </a:rPr>
              <a:t>-&gt;</a:t>
            </a:r>
            <a:r>
              <a:rPr lang="en-US" sz="1400" dirty="0">
                <a:solidFill>
                  <a:prstClr val="black"/>
                </a:solidFill>
                <a:latin typeface="Consolas"/>
              </a:rPr>
              <a:t> </a:t>
            </a:r>
            <a:r>
              <a:rPr lang="en-US" sz="1400" dirty="0">
                <a:solidFill>
                  <a:srgbClr val="000080"/>
                </a:solidFill>
                <a:latin typeface="Consolas"/>
              </a:rPr>
              <a:t>v</a:t>
            </a:r>
            <a:r>
              <a:rPr lang="en-US" sz="1400" dirty="0">
                <a:solidFill>
                  <a:prstClr val="black"/>
                </a:solidFill>
                <a:latin typeface="Consolas"/>
              </a:rPr>
              <a:t> </a:t>
            </a:r>
          </a:p>
          <a:p>
            <a:pPr marL="0" lvl="0" indent="0">
              <a:spcBef>
                <a:spcPts val="200"/>
              </a:spcBef>
              <a:buClr>
                <a:srgbClr val="333399"/>
              </a:buClr>
              <a:buNone/>
            </a:pPr>
            <a:r>
              <a:rPr lang="pt-BR" sz="1400" dirty="0">
                <a:solidFill>
                  <a:prstClr val="black"/>
                </a:solidFill>
                <a:latin typeface="Consolas"/>
              </a:rPr>
              <a:t>| </a:t>
            </a:r>
            <a:r>
              <a:rPr lang="pt-BR" sz="1400" dirty="0">
                <a:solidFill>
                  <a:srgbClr val="00B050"/>
                </a:solidFill>
                <a:latin typeface="Consolas"/>
              </a:rPr>
              <a:t>Plus</a:t>
            </a:r>
            <a:r>
              <a:rPr lang="pt-BR" sz="1400" dirty="0">
                <a:solidFill>
                  <a:prstClr val="black"/>
                </a:solidFill>
                <a:latin typeface="Consolas"/>
              </a:rPr>
              <a:t>  (</a:t>
            </a:r>
            <a:r>
              <a:rPr lang="pt-BR" sz="1400" dirty="0">
                <a:solidFill>
                  <a:srgbClr val="000080"/>
                </a:solidFill>
                <a:latin typeface="Consolas"/>
              </a:rPr>
              <a:t>a</a:t>
            </a:r>
            <a:r>
              <a:rPr lang="pt-BR" sz="1400" dirty="0">
                <a:solidFill>
                  <a:prstClr val="black"/>
                </a:solidFill>
                <a:latin typeface="Consolas"/>
              </a:rPr>
              <a:t>,</a:t>
            </a:r>
            <a:r>
              <a:rPr lang="pt-BR" sz="1400" dirty="0">
                <a:solidFill>
                  <a:srgbClr val="000080"/>
                </a:solidFill>
                <a:latin typeface="Consolas"/>
              </a:rPr>
              <a:t>b</a:t>
            </a:r>
            <a:r>
              <a:rPr lang="pt-BR" sz="1400" dirty="0">
                <a:solidFill>
                  <a:prstClr val="black"/>
                </a:solidFill>
                <a:latin typeface="Consolas"/>
              </a:rPr>
              <a:t>) </a:t>
            </a:r>
            <a:r>
              <a:rPr lang="pt-BR" sz="1400" dirty="0">
                <a:solidFill>
                  <a:srgbClr val="0000FF"/>
                </a:solidFill>
                <a:latin typeface="Consolas"/>
              </a:rPr>
              <a:t>-&gt;</a:t>
            </a:r>
            <a:r>
              <a:rPr lang="pt-BR" sz="1400" dirty="0">
                <a:solidFill>
                  <a:prstClr val="black"/>
                </a:solidFill>
                <a:latin typeface="Consolas"/>
              </a:rPr>
              <a:t> (</a:t>
            </a:r>
            <a:r>
              <a:rPr lang="pt-BR" sz="1400" dirty="0">
                <a:solidFill>
                  <a:srgbClr val="C00000"/>
                </a:solidFill>
                <a:latin typeface="Consolas"/>
              </a:rPr>
              <a:t>eval</a:t>
            </a:r>
            <a:r>
              <a:rPr lang="pt-BR" sz="1400" dirty="0">
                <a:solidFill>
                  <a:prstClr val="black"/>
                </a:solidFill>
                <a:latin typeface="Consolas"/>
              </a:rPr>
              <a:t> </a:t>
            </a:r>
            <a:r>
              <a:rPr lang="pt-BR" sz="1400" dirty="0">
                <a:solidFill>
                  <a:srgbClr val="000080"/>
                </a:solidFill>
                <a:latin typeface="Consolas"/>
              </a:rPr>
              <a:t>a</a:t>
            </a:r>
            <a:r>
              <a:rPr lang="pt-BR" sz="1400" dirty="0">
                <a:solidFill>
                  <a:prstClr val="black"/>
                </a:solidFill>
                <a:latin typeface="Consolas"/>
              </a:rPr>
              <a:t>) </a:t>
            </a:r>
            <a:r>
              <a:rPr lang="pt-BR" sz="1400" dirty="0">
                <a:solidFill>
                  <a:srgbClr val="800080"/>
                </a:solidFill>
                <a:latin typeface="Consolas"/>
              </a:rPr>
              <a:t>+ </a:t>
            </a:r>
            <a:r>
              <a:rPr lang="pt-BR" sz="1400" dirty="0">
                <a:solidFill>
                  <a:prstClr val="black"/>
                </a:solidFill>
                <a:latin typeface="Consolas"/>
              </a:rPr>
              <a:t>(</a:t>
            </a:r>
            <a:r>
              <a:rPr lang="pt-BR" sz="1400" dirty="0">
                <a:solidFill>
                  <a:srgbClr val="C00000"/>
                </a:solidFill>
                <a:latin typeface="Consolas"/>
              </a:rPr>
              <a:t>eval</a:t>
            </a:r>
            <a:r>
              <a:rPr lang="pt-BR" sz="1400" dirty="0">
                <a:solidFill>
                  <a:prstClr val="black"/>
                </a:solidFill>
                <a:latin typeface="Consolas"/>
              </a:rPr>
              <a:t> </a:t>
            </a:r>
            <a:r>
              <a:rPr lang="pt-BR" sz="1400" dirty="0">
                <a:solidFill>
                  <a:srgbClr val="000080"/>
                </a:solidFill>
                <a:latin typeface="Consolas"/>
              </a:rPr>
              <a:t>b</a:t>
            </a:r>
            <a:r>
              <a:rPr lang="pt-BR" sz="1400" dirty="0">
                <a:solidFill>
                  <a:prstClr val="black"/>
                </a:solidFill>
                <a:latin typeface="Consolas"/>
              </a:rPr>
              <a:t>) </a:t>
            </a:r>
          </a:p>
          <a:p>
            <a:pPr marL="0" lvl="0" indent="0">
              <a:spcBef>
                <a:spcPts val="200"/>
              </a:spcBef>
              <a:buClr>
                <a:srgbClr val="333399"/>
              </a:buClr>
              <a:buNone/>
            </a:pPr>
            <a:r>
              <a:rPr lang="pt-BR" sz="1400" dirty="0">
                <a:solidFill>
                  <a:prstClr val="black"/>
                </a:solidFill>
                <a:latin typeface="Consolas"/>
              </a:rPr>
              <a:t>| </a:t>
            </a:r>
            <a:r>
              <a:rPr lang="pt-BR" sz="1400" dirty="0">
                <a:solidFill>
                  <a:srgbClr val="00B050"/>
                </a:solidFill>
                <a:latin typeface="Consolas"/>
              </a:rPr>
              <a:t>Minus</a:t>
            </a:r>
            <a:r>
              <a:rPr lang="pt-BR" sz="1400" dirty="0">
                <a:solidFill>
                  <a:prstClr val="black"/>
                </a:solidFill>
                <a:latin typeface="Consolas"/>
              </a:rPr>
              <a:t> (</a:t>
            </a:r>
            <a:r>
              <a:rPr lang="pt-BR" sz="1400" dirty="0">
                <a:solidFill>
                  <a:srgbClr val="000080"/>
                </a:solidFill>
                <a:latin typeface="Consolas"/>
              </a:rPr>
              <a:t>a</a:t>
            </a:r>
            <a:r>
              <a:rPr lang="pt-BR" sz="1400" dirty="0">
                <a:solidFill>
                  <a:prstClr val="black"/>
                </a:solidFill>
                <a:latin typeface="Consolas"/>
              </a:rPr>
              <a:t>,</a:t>
            </a:r>
            <a:r>
              <a:rPr lang="pt-BR" sz="1400" dirty="0">
                <a:solidFill>
                  <a:srgbClr val="000080"/>
                </a:solidFill>
                <a:latin typeface="Consolas"/>
              </a:rPr>
              <a:t>b</a:t>
            </a:r>
            <a:r>
              <a:rPr lang="pt-BR" sz="1400" dirty="0">
                <a:solidFill>
                  <a:prstClr val="black"/>
                </a:solidFill>
                <a:latin typeface="Consolas"/>
              </a:rPr>
              <a:t>) </a:t>
            </a:r>
            <a:r>
              <a:rPr lang="pt-BR" sz="1400" dirty="0">
                <a:solidFill>
                  <a:srgbClr val="0000FF"/>
                </a:solidFill>
                <a:latin typeface="Consolas"/>
              </a:rPr>
              <a:t>-&gt;</a:t>
            </a:r>
            <a:r>
              <a:rPr lang="pt-BR" sz="1400" dirty="0">
                <a:solidFill>
                  <a:prstClr val="black"/>
                </a:solidFill>
                <a:latin typeface="Consolas"/>
              </a:rPr>
              <a:t> (</a:t>
            </a:r>
            <a:r>
              <a:rPr lang="pt-BR" sz="1400" dirty="0">
                <a:solidFill>
                  <a:srgbClr val="C00000"/>
                </a:solidFill>
                <a:latin typeface="Consolas"/>
              </a:rPr>
              <a:t>eval</a:t>
            </a:r>
            <a:r>
              <a:rPr lang="pt-BR" sz="1400" dirty="0">
                <a:solidFill>
                  <a:prstClr val="black"/>
                </a:solidFill>
                <a:latin typeface="Consolas"/>
              </a:rPr>
              <a:t> </a:t>
            </a:r>
            <a:r>
              <a:rPr lang="pt-BR" sz="1400" dirty="0">
                <a:solidFill>
                  <a:srgbClr val="000080"/>
                </a:solidFill>
                <a:latin typeface="Consolas"/>
              </a:rPr>
              <a:t>a</a:t>
            </a:r>
            <a:r>
              <a:rPr lang="pt-BR" sz="1400" dirty="0">
                <a:solidFill>
                  <a:prstClr val="black"/>
                </a:solidFill>
                <a:latin typeface="Consolas"/>
              </a:rPr>
              <a:t>) </a:t>
            </a:r>
            <a:r>
              <a:rPr lang="pt-BR" sz="1400" dirty="0">
                <a:solidFill>
                  <a:srgbClr val="800080"/>
                </a:solidFill>
                <a:latin typeface="Consolas"/>
              </a:rPr>
              <a:t>- </a:t>
            </a:r>
            <a:r>
              <a:rPr lang="pt-BR" sz="1400" dirty="0">
                <a:solidFill>
                  <a:prstClr val="black"/>
                </a:solidFill>
                <a:latin typeface="Consolas"/>
              </a:rPr>
              <a:t>(</a:t>
            </a:r>
            <a:r>
              <a:rPr lang="pt-BR" sz="1400" dirty="0">
                <a:solidFill>
                  <a:srgbClr val="C00000"/>
                </a:solidFill>
                <a:latin typeface="Consolas"/>
              </a:rPr>
              <a:t>eval</a:t>
            </a:r>
            <a:r>
              <a:rPr lang="pt-BR" sz="1400" dirty="0">
                <a:solidFill>
                  <a:prstClr val="black"/>
                </a:solidFill>
                <a:latin typeface="Consolas"/>
              </a:rPr>
              <a:t> </a:t>
            </a:r>
            <a:r>
              <a:rPr lang="pt-BR" sz="1400" dirty="0">
                <a:solidFill>
                  <a:srgbClr val="000080"/>
                </a:solidFill>
                <a:latin typeface="Consolas"/>
              </a:rPr>
              <a:t>b</a:t>
            </a:r>
            <a:r>
              <a:rPr lang="pt-BR" sz="1400" dirty="0">
                <a:solidFill>
                  <a:prstClr val="black"/>
                </a:solidFill>
                <a:latin typeface="Consolas"/>
              </a:rPr>
              <a:t>)</a:t>
            </a:r>
          </a:p>
          <a:p>
            <a:pPr marL="0" lvl="0" indent="0">
              <a:spcBef>
                <a:spcPts val="200"/>
              </a:spcBef>
              <a:buClr>
                <a:srgbClr val="333399"/>
              </a:buClr>
              <a:buNone/>
            </a:pPr>
            <a:r>
              <a:rPr lang="en-US" sz="1400" dirty="0">
                <a:solidFill>
                  <a:prstClr val="black"/>
                </a:solidFill>
                <a:latin typeface="Consolas"/>
              </a:rPr>
              <a:t>| </a:t>
            </a:r>
            <a:r>
              <a:rPr lang="en-US" sz="1400" dirty="0">
                <a:solidFill>
                  <a:srgbClr val="00B050"/>
                </a:solidFill>
                <a:latin typeface="Consolas"/>
              </a:rPr>
              <a:t>Times</a:t>
            </a:r>
            <a:r>
              <a:rPr lang="en-US" sz="1400" dirty="0">
                <a:solidFill>
                  <a:prstClr val="black"/>
                </a:solidFill>
                <a:latin typeface="Consolas"/>
              </a:rPr>
              <a:t> (</a:t>
            </a:r>
            <a:r>
              <a:rPr lang="en-US" sz="1400" dirty="0">
                <a:solidFill>
                  <a:srgbClr val="000080"/>
                </a:solidFill>
                <a:latin typeface="Consolas"/>
              </a:rPr>
              <a:t>a</a:t>
            </a:r>
            <a:r>
              <a:rPr lang="en-US" sz="1400" dirty="0">
                <a:solidFill>
                  <a:prstClr val="black"/>
                </a:solidFill>
                <a:latin typeface="Consolas"/>
              </a:rPr>
              <a:t>,</a:t>
            </a:r>
            <a:r>
              <a:rPr lang="en-US" sz="1400" dirty="0">
                <a:solidFill>
                  <a:srgbClr val="000080"/>
                </a:solidFill>
                <a:latin typeface="Consolas"/>
              </a:rPr>
              <a:t>b</a:t>
            </a:r>
            <a:r>
              <a:rPr lang="en-US" sz="1400" dirty="0">
                <a:solidFill>
                  <a:prstClr val="black"/>
                </a:solidFill>
                <a:latin typeface="Consolas"/>
              </a:rPr>
              <a:t>) </a:t>
            </a:r>
            <a:r>
              <a:rPr lang="en-US" sz="1400" dirty="0">
                <a:solidFill>
                  <a:srgbClr val="0000FF"/>
                </a:solidFill>
                <a:latin typeface="Consolas"/>
              </a:rPr>
              <a:t>-&gt;</a:t>
            </a:r>
            <a:r>
              <a:rPr lang="en-US" sz="1400" dirty="0">
                <a:solidFill>
                  <a:prstClr val="black"/>
                </a:solidFill>
                <a:latin typeface="Consolas"/>
              </a:rPr>
              <a:t> (</a:t>
            </a:r>
            <a:r>
              <a:rPr lang="en-US" sz="1400" dirty="0">
                <a:solidFill>
                  <a:srgbClr val="C00000"/>
                </a:solidFill>
                <a:latin typeface="Consolas"/>
              </a:rPr>
              <a:t>eval</a:t>
            </a:r>
            <a:r>
              <a:rPr lang="en-US" sz="1400" dirty="0">
                <a:solidFill>
                  <a:prstClr val="black"/>
                </a:solidFill>
                <a:latin typeface="Consolas"/>
              </a:rPr>
              <a:t> </a:t>
            </a:r>
            <a:r>
              <a:rPr lang="en-US" sz="1400" dirty="0">
                <a:solidFill>
                  <a:srgbClr val="000080"/>
                </a:solidFill>
                <a:latin typeface="Consolas"/>
              </a:rPr>
              <a:t>a</a:t>
            </a:r>
            <a:r>
              <a:rPr lang="en-US" sz="1400" dirty="0">
                <a:solidFill>
                  <a:prstClr val="black"/>
                </a:solidFill>
                <a:latin typeface="Consolas"/>
              </a:rPr>
              <a:t>) </a:t>
            </a:r>
            <a:r>
              <a:rPr lang="en-US" sz="1400" dirty="0">
                <a:solidFill>
                  <a:srgbClr val="800080"/>
                </a:solidFill>
                <a:latin typeface="Consolas"/>
              </a:rPr>
              <a:t>* </a:t>
            </a:r>
            <a:r>
              <a:rPr lang="en-US" sz="1400" dirty="0">
                <a:solidFill>
                  <a:prstClr val="black"/>
                </a:solidFill>
                <a:latin typeface="Consolas"/>
              </a:rPr>
              <a:t>(</a:t>
            </a:r>
            <a:r>
              <a:rPr lang="en-US" sz="1400" dirty="0">
                <a:solidFill>
                  <a:srgbClr val="C00000"/>
                </a:solidFill>
                <a:latin typeface="Consolas"/>
              </a:rPr>
              <a:t>eval</a:t>
            </a:r>
            <a:r>
              <a:rPr lang="en-US" sz="1400" dirty="0">
                <a:solidFill>
                  <a:prstClr val="black"/>
                </a:solidFill>
                <a:latin typeface="Consolas"/>
              </a:rPr>
              <a:t> </a:t>
            </a:r>
            <a:r>
              <a:rPr lang="en-US" sz="1400" dirty="0">
                <a:solidFill>
                  <a:srgbClr val="000080"/>
                </a:solidFill>
                <a:latin typeface="Consolas"/>
              </a:rPr>
              <a:t>b</a:t>
            </a:r>
            <a:r>
              <a:rPr lang="en-US" sz="1400" dirty="0">
                <a:solidFill>
                  <a:prstClr val="black"/>
                </a:solidFill>
                <a:latin typeface="Consolas"/>
              </a:rPr>
              <a:t>) </a:t>
            </a:r>
          </a:p>
          <a:p>
            <a:pPr marL="0" lvl="0" indent="0">
              <a:spcBef>
                <a:spcPts val="200"/>
              </a:spcBef>
              <a:buClr>
                <a:srgbClr val="333399"/>
              </a:buClr>
              <a:buNone/>
            </a:pPr>
            <a:r>
              <a:rPr lang="pt-BR" sz="1400" dirty="0">
                <a:solidFill>
                  <a:prstClr val="black"/>
                </a:solidFill>
                <a:latin typeface="Consolas"/>
              </a:rPr>
              <a:t>| </a:t>
            </a:r>
            <a:r>
              <a:rPr lang="pt-BR" sz="1400" dirty="0">
                <a:solidFill>
                  <a:srgbClr val="00B050"/>
                </a:solidFill>
                <a:latin typeface="Consolas"/>
              </a:rPr>
              <a:t>Divide</a:t>
            </a:r>
            <a:r>
              <a:rPr lang="pt-BR" sz="1400" dirty="0">
                <a:solidFill>
                  <a:prstClr val="black"/>
                </a:solidFill>
                <a:latin typeface="Consolas"/>
              </a:rPr>
              <a:t>(</a:t>
            </a:r>
            <a:r>
              <a:rPr lang="pt-BR" sz="1400" dirty="0">
                <a:solidFill>
                  <a:srgbClr val="000080"/>
                </a:solidFill>
                <a:latin typeface="Consolas"/>
              </a:rPr>
              <a:t>a</a:t>
            </a:r>
            <a:r>
              <a:rPr lang="pt-BR" sz="1400" dirty="0">
                <a:solidFill>
                  <a:prstClr val="black"/>
                </a:solidFill>
                <a:latin typeface="Consolas"/>
              </a:rPr>
              <a:t>,</a:t>
            </a:r>
            <a:r>
              <a:rPr lang="pt-BR" sz="1400" dirty="0">
                <a:solidFill>
                  <a:srgbClr val="000080"/>
                </a:solidFill>
                <a:latin typeface="Consolas"/>
              </a:rPr>
              <a:t>b</a:t>
            </a:r>
            <a:r>
              <a:rPr lang="pt-BR" sz="1400" dirty="0">
                <a:solidFill>
                  <a:prstClr val="black"/>
                </a:solidFill>
                <a:latin typeface="Consolas"/>
              </a:rPr>
              <a:t>) </a:t>
            </a:r>
            <a:r>
              <a:rPr lang="pt-BR" sz="1400" dirty="0">
                <a:solidFill>
                  <a:srgbClr val="0000FF"/>
                </a:solidFill>
                <a:latin typeface="Consolas"/>
              </a:rPr>
              <a:t>-&gt;</a:t>
            </a:r>
            <a:r>
              <a:rPr lang="pt-BR" sz="1400" dirty="0">
                <a:solidFill>
                  <a:prstClr val="black"/>
                </a:solidFill>
                <a:latin typeface="Consolas"/>
              </a:rPr>
              <a:t> (</a:t>
            </a:r>
            <a:r>
              <a:rPr lang="pt-BR" sz="1400" dirty="0">
                <a:solidFill>
                  <a:srgbClr val="C00000"/>
                </a:solidFill>
                <a:latin typeface="Consolas"/>
              </a:rPr>
              <a:t>eval</a:t>
            </a:r>
            <a:r>
              <a:rPr lang="pt-BR" sz="1400" dirty="0">
                <a:solidFill>
                  <a:prstClr val="black"/>
                </a:solidFill>
                <a:latin typeface="Consolas"/>
              </a:rPr>
              <a:t> </a:t>
            </a:r>
            <a:r>
              <a:rPr lang="pt-BR" sz="1400" dirty="0">
                <a:solidFill>
                  <a:srgbClr val="000080"/>
                </a:solidFill>
                <a:latin typeface="Consolas"/>
              </a:rPr>
              <a:t>a</a:t>
            </a:r>
            <a:r>
              <a:rPr lang="pt-BR" sz="1400" dirty="0">
                <a:solidFill>
                  <a:prstClr val="black"/>
                </a:solidFill>
                <a:latin typeface="Consolas"/>
              </a:rPr>
              <a:t>) </a:t>
            </a:r>
            <a:r>
              <a:rPr lang="pt-BR" sz="1400" dirty="0">
                <a:solidFill>
                  <a:srgbClr val="800080"/>
                </a:solidFill>
                <a:latin typeface="Consolas"/>
              </a:rPr>
              <a:t>/ </a:t>
            </a:r>
            <a:r>
              <a:rPr lang="pt-BR" sz="1400" dirty="0">
                <a:solidFill>
                  <a:prstClr val="black"/>
                </a:solidFill>
                <a:latin typeface="Consolas"/>
              </a:rPr>
              <a:t>(</a:t>
            </a:r>
            <a:r>
              <a:rPr lang="pt-BR" sz="1400" dirty="0">
                <a:solidFill>
                  <a:srgbClr val="C00000"/>
                </a:solidFill>
                <a:latin typeface="Consolas"/>
              </a:rPr>
              <a:t>eval</a:t>
            </a:r>
            <a:r>
              <a:rPr lang="pt-BR" sz="1400" dirty="0">
                <a:solidFill>
                  <a:prstClr val="black"/>
                </a:solidFill>
                <a:latin typeface="Consolas"/>
              </a:rPr>
              <a:t> </a:t>
            </a:r>
            <a:r>
              <a:rPr lang="pt-BR" sz="1400" dirty="0">
                <a:solidFill>
                  <a:srgbClr val="000080"/>
                </a:solidFill>
                <a:latin typeface="Consolas"/>
              </a:rPr>
              <a:t>b</a:t>
            </a:r>
            <a:r>
              <a:rPr lang="pt-BR" sz="1400" dirty="0">
                <a:solidFill>
                  <a:prstClr val="black"/>
                </a:solidFill>
                <a:latin typeface="Consolas"/>
              </a:rPr>
              <a:t>) ;;</a:t>
            </a:r>
          </a:p>
          <a:p>
            <a:pPr marL="0" lvl="0" indent="0" fontAlgn="auto">
              <a:spcBef>
                <a:spcPts val="200"/>
              </a:spcBef>
              <a:spcAft>
                <a:spcPts val="0"/>
              </a:spcAft>
              <a:buClrTx/>
              <a:buSzTx/>
              <a:buNone/>
            </a:pPr>
            <a:endParaRPr lang="en-US" sz="1400" kern="1200" dirty="0">
              <a:solidFill>
                <a:srgbClr val="000066"/>
              </a:solidFill>
            </a:endParaRPr>
          </a:p>
          <a:p>
            <a:pPr marL="0" lvl="0" indent="0" fontAlgn="auto">
              <a:spcBef>
                <a:spcPts val="200"/>
              </a:spcBef>
              <a:spcAft>
                <a:spcPts val="0"/>
              </a:spcAft>
              <a:buClrTx/>
              <a:buSzTx/>
              <a:buNone/>
            </a:pPr>
            <a:endParaRPr lang="en-US" sz="1400" kern="1200" dirty="0">
              <a:solidFill>
                <a:srgbClr val="000066"/>
              </a:solidFill>
            </a:endParaRPr>
          </a:p>
          <a:p>
            <a:pPr marL="0" lvl="0" indent="0" fontAlgn="auto">
              <a:spcBef>
                <a:spcPts val="200"/>
              </a:spcBef>
              <a:spcAft>
                <a:spcPts val="0"/>
              </a:spcAft>
              <a:buClrTx/>
              <a:buSzTx/>
              <a:buNone/>
            </a:pPr>
            <a:endParaRPr lang="en-US" sz="1400" kern="1200" dirty="0">
              <a:solidFill>
                <a:srgbClr val="000066"/>
              </a:solidFill>
            </a:endParaRPr>
          </a:p>
          <a:p>
            <a:pPr marL="0" lvl="0" indent="0" fontAlgn="auto">
              <a:spcBef>
                <a:spcPts val="200"/>
              </a:spcBef>
              <a:spcAft>
                <a:spcPts val="0"/>
              </a:spcAft>
              <a:buClrTx/>
              <a:buSzTx/>
              <a:buNone/>
            </a:pPr>
            <a:endParaRPr lang="en-US" sz="1400" kern="1200" dirty="0">
              <a:solidFill>
                <a:srgbClr val="000066"/>
              </a:solidFill>
            </a:endParaRPr>
          </a:p>
          <a:p>
            <a:pPr marL="0" lvl="0" indent="0" fontAlgn="auto">
              <a:spcBef>
                <a:spcPts val="200"/>
              </a:spcBef>
              <a:spcAft>
                <a:spcPts val="0"/>
              </a:spcAft>
              <a:buClrTx/>
              <a:buSzTx/>
              <a:buNone/>
            </a:pPr>
            <a:endParaRPr lang="en-US" sz="1400" kern="1200" dirty="0">
              <a:solidFill>
                <a:srgbClr val="000066"/>
              </a:solidFill>
            </a:endParaRPr>
          </a:p>
          <a:p>
            <a:endParaRPr lang="en-US" sz="2200" dirty="0" smtClean="0"/>
          </a:p>
        </p:txBody>
      </p:sp>
      <p:sp>
        <p:nvSpPr>
          <p:cNvPr id="4" name="Content Placeholder 3"/>
          <p:cNvSpPr>
            <a:spLocks noGrp="1"/>
          </p:cNvSpPr>
          <p:nvPr>
            <p:ph sz="half" idx="2"/>
          </p:nvPr>
        </p:nvSpPr>
        <p:spPr>
          <a:xfrm>
            <a:off x="4267200" y="1676400"/>
            <a:ext cx="4837112" cy="4560888"/>
          </a:xfrm>
        </p:spPr>
        <p:txBody>
          <a:bodyPr/>
          <a:lstStyle/>
          <a:p>
            <a:pPr marL="0" lvl="0" indent="0" fontAlgn="auto">
              <a:spcBef>
                <a:spcPts val="200"/>
              </a:spcBef>
              <a:spcAft>
                <a:spcPts val="0"/>
              </a:spcAft>
              <a:buClrTx/>
              <a:buSzTx/>
              <a:buNone/>
            </a:pPr>
            <a:r>
              <a:rPr lang="en-US" sz="2000" b="1" kern="1200" dirty="0">
                <a:solidFill>
                  <a:srgbClr val="000066"/>
                </a:solidFill>
                <a:latin typeface="Consolas"/>
              </a:rPr>
              <a:t>C++</a:t>
            </a:r>
          </a:p>
          <a:p>
            <a:pPr marL="0" lvl="0" indent="0" fontAlgn="auto">
              <a:spcBef>
                <a:spcPts val="200"/>
              </a:spcBef>
              <a:spcAft>
                <a:spcPts val="0"/>
              </a:spcAft>
              <a:buClrTx/>
              <a:buSzTx/>
              <a:buNone/>
            </a:pPr>
            <a:r>
              <a:rPr lang="en-US" sz="1400" b="1" kern="1200" dirty="0">
                <a:solidFill>
                  <a:srgbClr val="0000FF"/>
                </a:solidFill>
                <a:latin typeface="Consolas"/>
              </a:rPr>
              <a:t>class</a:t>
            </a:r>
            <a:r>
              <a:rPr lang="en-US" sz="1400" b="1" kern="1200" dirty="0">
                <a:solidFill>
                  <a:prstClr val="black"/>
                </a:solidFill>
                <a:latin typeface="Consolas"/>
              </a:rPr>
              <a:t> </a:t>
            </a:r>
            <a:r>
              <a:rPr lang="en-US" sz="1400" b="1" dirty="0">
                <a:solidFill>
                  <a:srgbClr val="2B91AF"/>
                </a:solidFill>
                <a:highlight>
                  <a:srgbClr val="FFFFFF"/>
                </a:highlight>
                <a:latin typeface="Consolas"/>
              </a:rPr>
              <a:t>Expr</a:t>
            </a:r>
            <a:r>
              <a:rPr lang="en-US" sz="1400" b="1" kern="1200" dirty="0" smtClean="0">
                <a:solidFill>
                  <a:prstClr val="black"/>
                </a:solidFill>
                <a:latin typeface="Consolas"/>
              </a:rPr>
              <a:t>  </a:t>
            </a:r>
            <a:r>
              <a:rPr lang="en-US" sz="1400" b="1" kern="1200" dirty="0">
                <a:solidFill>
                  <a:srgbClr val="800080"/>
                </a:solidFill>
                <a:latin typeface="Consolas"/>
              </a:rPr>
              <a:t>{</a:t>
            </a:r>
            <a:r>
              <a:rPr lang="en-US" sz="1400" b="1" kern="1200" dirty="0">
                <a:solidFill>
                  <a:prstClr val="black"/>
                </a:solidFill>
                <a:latin typeface="Consolas"/>
              </a:rPr>
              <a:t> </a:t>
            </a:r>
            <a:r>
              <a:rPr lang="en-US" sz="1400" b="1" kern="1200" dirty="0">
                <a:solidFill>
                  <a:srgbClr val="0000FF"/>
                </a:solidFill>
                <a:latin typeface="Consolas"/>
              </a:rPr>
              <a:t>virtual</a:t>
            </a:r>
            <a:r>
              <a:rPr lang="en-US" sz="1400" b="1" kern="1200" dirty="0">
                <a:solidFill>
                  <a:prstClr val="black"/>
                </a:solidFill>
                <a:latin typeface="Consolas"/>
              </a:rPr>
              <a:t> </a:t>
            </a:r>
            <a:r>
              <a:rPr lang="en-US" sz="1400" b="1" kern="1200" dirty="0" smtClean="0">
                <a:solidFill>
                  <a:srgbClr val="0000FF"/>
                </a:solidFill>
                <a:latin typeface="Consolas"/>
              </a:rPr>
              <a:t>~</a:t>
            </a:r>
            <a:r>
              <a:rPr lang="en-US" sz="1400" b="1" dirty="0" smtClean="0">
                <a:solidFill>
                  <a:srgbClr val="2B91AF"/>
                </a:solidFill>
                <a:highlight>
                  <a:srgbClr val="FFFFFF"/>
                </a:highlight>
                <a:latin typeface="Consolas"/>
              </a:rPr>
              <a:t>Expr</a:t>
            </a:r>
            <a:r>
              <a:rPr lang="en-US" sz="1400" b="1" kern="1200" dirty="0" smtClean="0">
                <a:solidFill>
                  <a:srgbClr val="800080"/>
                </a:solidFill>
                <a:latin typeface="Consolas"/>
              </a:rPr>
              <a:t>();</a:t>
            </a:r>
            <a:r>
              <a:rPr lang="en-US" sz="1400" b="1" kern="1200" dirty="0" smtClean="0">
                <a:solidFill>
                  <a:prstClr val="black"/>
                </a:solidFill>
                <a:latin typeface="Consolas"/>
              </a:rPr>
              <a:t> </a:t>
            </a:r>
            <a:r>
              <a:rPr lang="en-US" sz="1400" b="1" kern="1200" dirty="0">
                <a:solidFill>
                  <a:srgbClr val="800080"/>
                </a:solidFill>
                <a:latin typeface="Consolas"/>
              </a:rPr>
              <a:t>};</a:t>
            </a:r>
            <a:endParaRPr lang="en-US" sz="1400" b="1" kern="1200" dirty="0">
              <a:solidFill>
                <a:prstClr val="black"/>
              </a:solidFill>
              <a:latin typeface="Consolas"/>
            </a:endParaRPr>
          </a:p>
          <a:p>
            <a:pPr marL="0" lvl="0" indent="0" fontAlgn="auto">
              <a:spcBef>
                <a:spcPts val="200"/>
              </a:spcBef>
              <a:spcAft>
                <a:spcPts val="0"/>
              </a:spcAft>
              <a:buClrTx/>
              <a:buSzTx/>
              <a:buNone/>
            </a:pPr>
            <a:r>
              <a:rPr lang="en-US" sz="1400" b="1" kern="1200" dirty="0">
                <a:solidFill>
                  <a:srgbClr val="0000FF"/>
                </a:solidFill>
                <a:latin typeface="Consolas"/>
              </a:rPr>
              <a:t>class</a:t>
            </a:r>
            <a:r>
              <a:rPr lang="en-US" sz="1400" b="1" kern="1200" dirty="0">
                <a:solidFill>
                  <a:prstClr val="black"/>
                </a:solidFill>
                <a:latin typeface="Consolas"/>
              </a:rPr>
              <a:t> </a:t>
            </a:r>
            <a:r>
              <a:rPr lang="en-US" sz="1400" b="1" kern="1200" dirty="0">
                <a:solidFill>
                  <a:srgbClr val="00B050"/>
                </a:solidFill>
                <a:latin typeface="Consolas"/>
              </a:rPr>
              <a:t>Value</a:t>
            </a:r>
            <a:r>
              <a:rPr lang="en-US" sz="1400" b="1" kern="1200" dirty="0">
                <a:solidFill>
                  <a:prstClr val="black"/>
                </a:solidFill>
                <a:latin typeface="Consolas"/>
              </a:rPr>
              <a:t> </a:t>
            </a:r>
            <a:r>
              <a:rPr lang="en-US" sz="1400" b="1" kern="1200" dirty="0">
                <a:solidFill>
                  <a:srgbClr val="800080"/>
                </a:solidFill>
                <a:latin typeface="Consolas"/>
              </a:rPr>
              <a:t>:</a:t>
            </a:r>
            <a:r>
              <a:rPr lang="en-US" sz="1400" b="1" kern="1200" dirty="0">
                <a:solidFill>
                  <a:prstClr val="black"/>
                </a:solidFill>
                <a:latin typeface="Consolas"/>
              </a:rPr>
              <a:t> </a:t>
            </a:r>
            <a:r>
              <a:rPr lang="en-US" sz="1400" b="1" dirty="0">
                <a:solidFill>
                  <a:srgbClr val="2B91AF"/>
                </a:solidFill>
                <a:highlight>
                  <a:srgbClr val="FFFFFF"/>
                </a:highlight>
                <a:latin typeface="Consolas"/>
              </a:rPr>
              <a:t>Expr</a:t>
            </a:r>
            <a:r>
              <a:rPr lang="en-US" sz="1400" b="1" kern="1200" dirty="0" smtClean="0">
                <a:solidFill>
                  <a:prstClr val="black"/>
                </a:solidFill>
                <a:latin typeface="Consolas"/>
              </a:rPr>
              <a:t> </a:t>
            </a:r>
            <a:r>
              <a:rPr lang="en-US" sz="1400" b="1" kern="1200" dirty="0">
                <a:solidFill>
                  <a:srgbClr val="800080"/>
                </a:solidFill>
                <a:latin typeface="Consolas"/>
              </a:rPr>
              <a:t>{</a:t>
            </a:r>
            <a:r>
              <a:rPr lang="en-US" sz="1400" b="1" kern="1200" dirty="0">
                <a:solidFill>
                  <a:prstClr val="black"/>
                </a:solidFill>
                <a:latin typeface="Consolas"/>
              </a:rPr>
              <a:t> </a:t>
            </a:r>
            <a:r>
              <a:rPr lang="en-US" sz="1400" b="1" kern="1200" dirty="0">
                <a:solidFill>
                  <a:srgbClr val="0000FF"/>
                </a:solidFill>
                <a:latin typeface="Consolas"/>
              </a:rPr>
              <a:t>int</a:t>
            </a:r>
            <a:r>
              <a:rPr lang="en-US" sz="1400" b="1" kern="1200" dirty="0">
                <a:solidFill>
                  <a:prstClr val="black"/>
                </a:solidFill>
                <a:latin typeface="Consolas"/>
              </a:rPr>
              <a:t> </a:t>
            </a:r>
            <a:r>
              <a:rPr lang="en-US" sz="1400" b="1" kern="1200" dirty="0">
                <a:solidFill>
                  <a:srgbClr val="000080"/>
                </a:solidFill>
                <a:latin typeface="Consolas"/>
              </a:rPr>
              <a:t>value</a:t>
            </a:r>
            <a:r>
              <a:rPr lang="en-US" sz="1400" b="1" kern="1200" dirty="0">
                <a:solidFill>
                  <a:srgbClr val="800080"/>
                </a:solidFill>
                <a:latin typeface="Consolas"/>
              </a:rPr>
              <a:t>;</a:t>
            </a:r>
            <a:r>
              <a:rPr lang="en-US" sz="1400" b="1" kern="1200" dirty="0">
                <a:solidFill>
                  <a:prstClr val="black"/>
                </a:solidFill>
                <a:latin typeface="Consolas"/>
              </a:rPr>
              <a:t> </a:t>
            </a:r>
            <a:r>
              <a:rPr lang="en-US" sz="1400" b="1" kern="1200" dirty="0">
                <a:solidFill>
                  <a:srgbClr val="800080"/>
                </a:solidFill>
                <a:latin typeface="Consolas"/>
              </a:rPr>
              <a:t>};</a:t>
            </a:r>
            <a:endParaRPr lang="en-US" sz="1400" b="1" kern="1200" dirty="0">
              <a:solidFill>
                <a:prstClr val="black"/>
              </a:solidFill>
              <a:latin typeface="Consolas"/>
            </a:endParaRPr>
          </a:p>
          <a:p>
            <a:pPr marL="0" lvl="0" indent="0" fontAlgn="auto">
              <a:spcBef>
                <a:spcPts val="200"/>
              </a:spcBef>
              <a:spcAft>
                <a:spcPts val="0"/>
              </a:spcAft>
              <a:buClrTx/>
              <a:buSzTx/>
              <a:buNone/>
            </a:pPr>
            <a:r>
              <a:rPr lang="pt-BR" sz="1400" b="1" kern="1200" dirty="0">
                <a:solidFill>
                  <a:srgbClr val="0000FF"/>
                </a:solidFill>
                <a:latin typeface="Consolas"/>
              </a:rPr>
              <a:t>class</a:t>
            </a:r>
            <a:r>
              <a:rPr lang="pt-BR" sz="1400" b="1" kern="1200" dirty="0">
                <a:solidFill>
                  <a:prstClr val="black"/>
                </a:solidFill>
                <a:latin typeface="Consolas"/>
              </a:rPr>
              <a:t> </a:t>
            </a:r>
            <a:r>
              <a:rPr lang="pt-BR" sz="1400" b="1" kern="1200" dirty="0">
                <a:solidFill>
                  <a:srgbClr val="00B050"/>
                </a:solidFill>
                <a:latin typeface="Consolas"/>
              </a:rPr>
              <a:t>Plus</a:t>
            </a:r>
            <a:r>
              <a:rPr lang="pt-BR" sz="1400" b="1" kern="1200" dirty="0">
                <a:solidFill>
                  <a:prstClr val="black"/>
                </a:solidFill>
                <a:latin typeface="Consolas"/>
              </a:rPr>
              <a:t>  </a:t>
            </a:r>
            <a:r>
              <a:rPr lang="pt-BR" sz="1400" b="1" kern="1200" dirty="0">
                <a:solidFill>
                  <a:srgbClr val="800080"/>
                </a:solidFill>
                <a:latin typeface="Consolas"/>
              </a:rPr>
              <a:t>:</a:t>
            </a:r>
            <a:r>
              <a:rPr lang="pt-BR" sz="1400" b="1" kern="1200" dirty="0">
                <a:solidFill>
                  <a:prstClr val="black"/>
                </a:solidFill>
                <a:latin typeface="Consolas"/>
              </a:rPr>
              <a:t> </a:t>
            </a:r>
            <a:r>
              <a:rPr lang="en-US" sz="1400" b="1" dirty="0">
                <a:solidFill>
                  <a:srgbClr val="2B91AF"/>
                </a:solidFill>
                <a:highlight>
                  <a:srgbClr val="FFFFFF"/>
                </a:highlight>
                <a:latin typeface="Consolas"/>
              </a:rPr>
              <a:t>Expr</a:t>
            </a:r>
            <a:r>
              <a:rPr lang="pt-BR" sz="1400" b="1" kern="1200" dirty="0" smtClean="0">
                <a:solidFill>
                  <a:prstClr val="black"/>
                </a:solidFill>
                <a:latin typeface="Consolas"/>
              </a:rPr>
              <a:t> </a:t>
            </a:r>
            <a:r>
              <a:rPr lang="pt-BR" sz="1400" b="1" kern="1200" dirty="0" smtClean="0">
                <a:solidFill>
                  <a:srgbClr val="800080"/>
                </a:solidFill>
                <a:latin typeface="Consolas"/>
              </a:rPr>
              <a:t>{ </a:t>
            </a:r>
            <a:r>
              <a:rPr lang="en-US" sz="1400" b="1" dirty="0" smtClean="0">
                <a:solidFill>
                  <a:srgbClr val="2B91AF"/>
                </a:solidFill>
                <a:highlight>
                  <a:srgbClr val="FFFFFF"/>
                </a:highlight>
                <a:latin typeface="Consolas"/>
              </a:rPr>
              <a:t>Expr</a:t>
            </a:r>
            <a:r>
              <a:rPr lang="pt-BR" sz="1400" b="1" kern="1200" dirty="0" smtClean="0">
                <a:solidFill>
                  <a:srgbClr val="000080"/>
                </a:solidFill>
                <a:latin typeface="Consolas"/>
              </a:rPr>
              <a:t>&amp; </a:t>
            </a:r>
            <a:r>
              <a:rPr lang="pt-BR" sz="1400" b="1" kern="1200" dirty="0">
                <a:solidFill>
                  <a:srgbClr val="000080"/>
                </a:solidFill>
                <a:latin typeface="Consolas"/>
              </a:rPr>
              <a:t>e1</a:t>
            </a:r>
            <a:r>
              <a:rPr lang="pt-BR" sz="1400" b="1" kern="1200" dirty="0">
                <a:solidFill>
                  <a:srgbClr val="800080"/>
                </a:solidFill>
                <a:latin typeface="Consolas"/>
              </a:rPr>
              <a:t>; </a:t>
            </a:r>
            <a:r>
              <a:rPr lang="en-US" sz="1400" b="1" dirty="0" smtClean="0">
                <a:solidFill>
                  <a:srgbClr val="2B91AF"/>
                </a:solidFill>
                <a:highlight>
                  <a:srgbClr val="FFFFFF"/>
                </a:highlight>
                <a:latin typeface="Consolas"/>
              </a:rPr>
              <a:t>Expr</a:t>
            </a:r>
            <a:r>
              <a:rPr lang="pt-BR" sz="1400" b="1" kern="1200" dirty="0" smtClean="0">
                <a:solidFill>
                  <a:srgbClr val="000080"/>
                </a:solidFill>
                <a:latin typeface="Consolas"/>
              </a:rPr>
              <a:t>&amp; </a:t>
            </a:r>
            <a:r>
              <a:rPr lang="pt-BR" sz="1400" b="1" kern="1200" dirty="0">
                <a:solidFill>
                  <a:srgbClr val="000080"/>
                </a:solidFill>
                <a:latin typeface="Consolas"/>
              </a:rPr>
              <a:t>e2</a:t>
            </a:r>
            <a:r>
              <a:rPr lang="pt-BR" sz="1400" b="1" kern="1200" dirty="0">
                <a:solidFill>
                  <a:srgbClr val="800080"/>
                </a:solidFill>
                <a:latin typeface="Consolas"/>
              </a:rPr>
              <a:t>;</a:t>
            </a:r>
            <a:r>
              <a:rPr lang="pt-BR" sz="1400" b="1" kern="1200" dirty="0">
                <a:solidFill>
                  <a:prstClr val="black"/>
                </a:solidFill>
                <a:latin typeface="Consolas"/>
              </a:rPr>
              <a:t> </a:t>
            </a:r>
            <a:r>
              <a:rPr lang="pt-BR" sz="1400" b="1" kern="1200" dirty="0">
                <a:solidFill>
                  <a:srgbClr val="800080"/>
                </a:solidFill>
                <a:latin typeface="Consolas"/>
              </a:rPr>
              <a:t>};</a:t>
            </a:r>
            <a:endParaRPr lang="pt-BR" sz="1400" b="1" kern="1200" dirty="0">
              <a:solidFill>
                <a:prstClr val="black"/>
              </a:solidFill>
              <a:latin typeface="Consolas"/>
            </a:endParaRPr>
          </a:p>
          <a:p>
            <a:pPr marL="0" lvl="0" indent="0" fontAlgn="auto">
              <a:spcBef>
                <a:spcPts val="200"/>
              </a:spcBef>
              <a:spcAft>
                <a:spcPts val="0"/>
              </a:spcAft>
              <a:buClrTx/>
              <a:buSzTx/>
              <a:buNone/>
            </a:pPr>
            <a:r>
              <a:rPr lang="pt-BR" sz="1400" b="1" kern="1200" dirty="0">
                <a:solidFill>
                  <a:srgbClr val="0000FF"/>
                </a:solidFill>
                <a:latin typeface="Consolas"/>
              </a:rPr>
              <a:t>class</a:t>
            </a:r>
            <a:r>
              <a:rPr lang="pt-BR" sz="1400" b="1" kern="1200" dirty="0">
                <a:solidFill>
                  <a:prstClr val="black"/>
                </a:solidFill>
                <a:latin typeface="Consolas"/>
              </a:rPr>
              <a:t> </a:t>
            </a:r>
            <a:r>
              <a:rPr lang="pt-BR" sz="1400" b="1" kern="1200" dirty="0">
                <a:solidFill>
                  <a:srgbClr val="00B050"/>
                </a:solidFill>
                <a:latin typeface="Consolas"/>
              </a:rPr>
              <a:t>Minus</a:t>
            </a:r>
            <a:r>
              <a:rPr lang="pt-BR" sz="1400" b="1" kern="1200" dirty="0">
                <a:solidFill>
                  <a:prstClr val="black"/>
                </a:solidFill>
                <a:latin typeface="Consolas"/>
              </a:rPr>
              <a:t> </a:t>
            </a:r>
            <a:r>
              <a:rPr lang="pt-BR" sz="1400" b="1" kern="1200" dirty="0">
                <a:solidFill>
                  <a:srgbClr val="800080"/>
                </a:solidFill>
                <a:latin typeface="Consolas"/>
              </a:rPr>
              <a:t>:</a:t>
            </a:r>
            <a:r>
              <a:rPr lang="pt-BR" sz="1400" b="1" kern="1200" dirty="0">
                <a:solidFill>
                  <a:prstClr val="black"/>
                </a:solidFill>
                <a:latin typeface="Consolas"/>
              </a:rPr>
              <a:t> </a:t>
            </a:r>
            <a:r>
              <a:rPr lang="en-US" sz="1400" b="1" dirty="0">
                <a:solidFill>
                  <a:srgbClr val="2B91AF"/>
                </a:solidFill>
                <a:highlight>
                  <a:srgbClr val="FFFFFF"/>
                </a:highlight>
                <a:latin typeface="Consolas"/>
              </a:rPr>
              <a:t>Expr</a:t>
            </a:r>
            <a:r>
              <a:rPr lang="pt-BR" sz="1400" b="1" kern="1200" dirty="0" smtClean="0">
                <a:solidFill>
                  <a:prstClr val="black"/>
                </a:solidFill>
                <a:latin typeface="Consolas"/>
              </a:rPr>
              <a:t> </a:t>
            </a:r>
            <a:r>
              <a:rPr lang="pt-BR" sz="1400" b="1" kern="1200" dirty="0" smtClean="0">
                <a:solidFill>
                  <a:srgbClr val="800080"/>
                </a:solidFill>
                <a:latin typeface="Consolas"/>
              </a:rPr>
              <a:t>{ </a:t>
            </a:r>
            <a:r>
              <a:rPr lang="en-US" sz="1400" b="1" dirty="0" smtClean="0">
                <a:solidFill>
                  <a:srgbClr val="2B91AF"/>
                </a:solidFill>
                <a:highlight>
                  <a:srgbClr val="FFFFFF"/>
                </a:highlight>
                <a:latin typeface="Consolas"/>
              </a:rPr>
              <a:t>Expr</a:t>
            </a:r>
            <a:r>
              <a:rPr lang="pt-BR" sz="1400" b="1" kern="1200" dirty="0" smtClean="0">
                <a:solidFill>
                  <a:srgbClr val="000080"/>
                </a:solidFill>
                <a:latin typeface="Consolas"/>
              </a:rPr>
              <a:t>&amp; </a:t>
            </a:r>
            <a:r>
              <a:rPr lang="pt-BR" sz="1400" b="1" kern="1200" dirty="0">
                <a:solidFill>
                  <a:srgbClr val="000080"/>
                </a:solidFill>
                <a:latin typeface="Consolas"/>
              </a:rPr>
              <a:t>e1</a:t>
            </a:r>
            <a:r>
              <a:rPr lang="pt-BR" sz="1400" b="1" kern="1200" dirty="0">
                <a:solidFill>
                  <a:srgbClr val="800080"/>
                </a:solidFill>
                <a:latin typeface="Consolas"/>
              </a:rPr>
              <a:t>; </a:t>
            </a:r>
            <a:r>
              <a:rPr lang="en-US" sz="1400" b="1" dirty="0" smtClean="0">
                <a:solidFill>
                  <a:srgbClr val="2B91AF"/>
                </a:solidFill>
                <a:highlight>
                  <a:srgbClr val="FFFFFF"/>
                </a:highlight>
                <a:latin typeface="Consolas"/>
              </a:rPr>
              <a:t>Expr</a:t>
            </a:r>
            <a:r>
              <a:rPr lang="pt-BR" sz="1400" b="1" kern="1200" dirty="0" smtClean="0">
                <a:solidFill>
                  <a:srgbClr val="000080"/>
                </a:solidFill>
                <a:latin typeface="Consolas"/>
              </a:rPr>
              <a:t>&amp; </a:t>
            </a:r>
            <a:r>
              <a:rPr lang="pt-BR" sz="1400" b="1" kern="1200" dirty="0">
                <a:solidFill>
                  <a:srgbClr val="000080"/>
                </a:solidFill>
                <a:latin typeface="Consolas"/>
              </a:rPr>
              <a:t>e2</a:t>
            </a:r>
            <a:r>
              <a:rPr lang="pt-BR" sz="1400" b="1" kern="1200" dirty="0">
                <a:solidFill>
                  <a:srgbClr val="800080"/>
                </a:solidFill>
                <a:latin typeface="Consolas"/>
              </a:rPr>
              <a:t>;</a:t>
            </a:r>
            <a:r>
              <a:rPr lang="pt-BR" sz="1400" b="1" kern="1200" dirty="0">
                <a:solidFill>
                  <a:prstClr val="black"/>
                </a:solidFill>
                <a:latin typeface="Consolas"/>
              </a:rPr>
              <a:t> </a:t>
            </a:r>
            <a:r>
              <a:rPr lang="pt-BR" sz="1400" b="1" kern="1200" dirty="0">
                <a:solidFill>
                  <a:srgbClr val="800080"/>
                </a:solidFill>
                <a:latin typeface="Consolas"/>
              </a:rPr>
              <a:t>};</a:t>
            </a:r>
            <a:endParaRPr lang="pt-BR" sz="1400" b="1" kern="1200" dirty="0">
              <a:solidFill>
                <a:prstClr val="black"/>
              </a:solidFill>
              <a:latin typeface="Consolas"/>
            </a:endParaRPr>
          </a:p>
          <a:p>
            <a:pPr marL="0" lvl="0" indent="0" fontAlgn="auto">
              <a:spcBef>
                <a:spcPts val="200"/>
              </a:spcBef>
              <a:spcAft>
                <a:spcPts val="0"/>
              </a:spcAft>
              <a:buClrTx/>
              <a:buSzTx/>
              <a:buNone/>
            </a:pPr>
            <a:r>
              <a:rPr lang="en-US" sz="1400" b="1" kern="1200" dirty="0">
                <a:solidFill>
                  <a:srgbClr val="0000FF"/>
                </a:solidFill>
                <a:latin typeface="Consolas"/>
              </a:rPr>
              <a:t>class</a:t>
            </a:r>
            <a:r>
              <a:rPr lang="en-US" sz="1400" b="1" kern="1200" dirty="0">
                <a:solidFill>
                  <a:prstClr val="black"/>
                </a:solidFill>
                <a:latin typeface="Consolas"/>
              </a:rPr>
              <a:t> </a:t>
            </a:r>
            <a:r>
              <a:rPr lang="en-US" sz="1400" b="1" kern="1200" dirty="0">
                <a:solidFill>
                  <a:srgbClr val="00B050"/>
                </a:solidFill>
                <a:latin typeface="Consolas"/>
              </a:rPr>
              <a:t>Times</a:t>
            </a:r>
            <a:r>
              <a:rPr lang="en-US" sz="1400" b="1" kern="1200" dirty="0">
                <a:solidFill>
                  <a:prstClr val="black"/>
                </a:solidFill>
                <a:latin typeface="Consolas"/>
              </a:rPr>
              <a:t> </a:t>
            </a:r>
            <a:r>
              <a:rPr lang="en-US" sz="1400" b="1" kern="1200" dirty="0">
                <a:solidFill>
                  <a:srgbClr val="800080"/>
                </a:solidFill>
                <a:latin typeface="Consolas"/>
              </a:rPr>
              <a:t>:</a:t>
            </a:r>
            <a:r>
              <a:rPr lang="en-US" sz="1400" b="1" kern="1200" dirty="0">
                <a:solidFill>
                  <a:prstClr val="black"/>
                </a:solidFill>
                <a:latin typeface="Consolas"/>
              </a:rPr>
              <a:t> </a:t>
            </a:r>
            <a:r>
              <a:rPr lang="en-US" sz="1400" b="1" dirty="0">
                <a:solidFill>
                  <a:srgbClr val="2B91AF"/>
                </a:solidFill>
                <a:highlight>
                  <a:srgbClr val="FFFFFF"/>
                </a:highlight>
                <a:latin typeface="Consolas"/>
              </a:rPr>
              <a:t>Expr</a:t>
            </a:r>
            <a:r>
              <a:rPr lang="en-US" sz="1400" b="1" kern="1200" dirty="0" smtClean="0">
                <a:solidFill>
                  <a:prstClr val="black"/>
                </a:solidFill>
                <a:latin typeface="Consolas"/>
              </a:rPr>
              <a:t> </a:t>
            </a:r>
            <a:r>
              <a:rPr lang="en-US" sz="1400" b="1" kern="1200" dirty="0" smtClean="0">
                <a:solidFill>
                  <a:srgbClr val="800080"/>
                </a:solidFill>
                <a:latin typeface="Consolas"/>
              </a:rPr>
              <a:t>{ </a:t>
            </a:r>
            <a:r>
              <a:rPr lang="en-US" sz="1400" b="1" dirty="0" smtClean="0">
                <a:solidFill>
                  <a:srgbClr val="2B91AF"/>
                </a:solidFill>
                <a:highlight>
                  <a:srgbClr val="FFFFFF"/>
                </a:highlight>
                <a:latin typeface="Consolas"/>
              </a:rPr>
              <a:t>Expr</a:t>
            </a:r>
            <a:r>
              <a:rPr lang="en-US" sz="1400" b="1" kern="1200" dirty="0" smtClean="0">
                <a:solidFill>
                  <a:srgbClr val="000080"/>
                </a:solidFill>
                <a:latin typeface="Consolas"/>
              </a:rPr>
              <a:t>&amp; </a:t>
            </a:r>
            <a:r>
              <a:rPr lang="en-US" sz="1400" b="1" kern="1200" dirty="0">
                <a:solidFill>
                  <a:srgbClr val="000080"/>
                </a:solidFill>
                <a:latin typeface="Consolas"/>
              </a:rPr>
              <a:t>e1</a:t>
            </a:r>
            <a:r>
              <a:rPr lang="en-US" sz="1400" b="1" kern="1200" dirty="0">
                <a:solidFill>
                  <a:srgbClr val="800080"/>
                </a:solidFill>
                <a:latin typeface="Consolas"/>
              </a:rPr>
              <a:t>; </a:t>
            </a:r>
            <a:r>
              <a:rPr lang="en-US" sz="1400" b="1" dirty="0" smtClean="0">
                <a:solidFill>
                  <a:srgbClr val="2B91AF"/>
                </a:solidFill>
                <a:highlight>
                  <a:srgbClr val="FFFFFF"/>
                </a:highlight>
                <a:latin typeface="Consolas"/>
              </a:rPr>
              <a:t>Expr</a:t>
            </a:r>
            <a:r>
              <a:rPr lang="pt-BR" sz="1400" b="1" kern="1200" dirty="0" smtClean="0">
                <a:solidFill>
                  <a:srgbClr val="000080"/>
                </a:solidFill>
                <a:latin typeface="Consolas"/>
              </a:rPr>
              <a:t>&amp; </a:t>
            </a:r>
            <a:r>
              <a:rPr lang="en-US" sz="1400" b="1" kern="1200" dirty="0">
                <a:solidFill>
                  <a:srgbClr val="000080"/>
                </a:solidFill>
                <a:latin typeface="Consolas"/>
              </a:rPr>
              <a:t>e2</a:t>
            </a:r>
            <a:r>
              <a:rPr lang="en-US" sz="1400" b="1" kern="1200" dirty="0">
                <a:solidFill>
                  <a:srgbClr val="800080"/>
                </a:solidFill>
                <a:latin typeface="Consolas"/>
              </a:rPr>
              <a:t>;</a:t>
            </a:r>
            <a:r>
              <a:rPr lang="en-US" sz="1400" b="1" kern="1200" dirty="0">
                <a:solidFill>
                  <a:prstClr val="black"/>
                </a:solidFill>
                <a:latin typeface="Consolas"/>
              </a:rPr>
              <a:t> </a:t>
            </a:r>
            <a:r>
              <a:rPr lang="en-US" sz="1400" b="1" kern="1200" dirty="0">
                <a:solidFill>
                  <a:srgbClr val="800080"/>
                </a:solidFill>
                <a:latin typeface="Consolas"/>
              </a:rPr>
              <a:t>};</a:t>
            </a:r>
            <a:endParaRPr lang="en-US" sz="1400" b="1" kern="1200" dirty="0">
              <a:solidFill>
                <a:prstClr val="black"/>
              </a:solidFill>
              <a:latin typeface="Consolas"/>
            </a:endParaRPr>
          </a:p>
          <a:p>
            <a:pPr marL="0" lvl="0" indent="0" fontAlgn="auto">
              <a:spcBef>
                <a:spcPts val="200"/>
              </a:spcBef>
              <a:spcAft>
                <a:spcPts val="0"/>
              </a:spcAft>
              <a:buClrTx/>
              <a:buSzTx/>
              <a:buNone/>
            </a:pPr>
            <a:r>
              <a:rPr lang="pt-BR" sz="1400" b="1" kern="1200" dirty="0">
                <a:solidFill>
                  <a:srgbClr val="0000FF"/>
                </a:solidFill>
                <a:latin typeface="Consolas"/>
              </a:rPr>
              <a:t>class</a:t>
            </a:r>
            <a:r>
              <a:rPr lang="pt-BR" sz="1400" b="1" kern="1200" dirty="0">
                <a:solidFill>
                  <a:prstClr val="black"/>
                </a:solidFill>
                <a:latin typeface="Consolas"/>
              </a:rPr>
              <a:t> </a:t>
            </a:r>
            <a:r>
              <a:rPr lang="pt-BR" sz="1400" b="1" kern="1200" dirty="0">
                <a:solidFill>
                  <a:srgbClr val="00B050"/>
                </a:solidFill>
                <a:latin typeface="Consolas"/>
              </a:rPr>
              <a:t>Divide</a:t>
            </a:r>
            <a:r>
              <a:rPr lang="pt-BR" sz="1400" b="1" kern="1200" dirty="0">
                <a:solidFill>
                  <a:srgbClr val="800080"/>
                </a:solidFill>
                <a:latin typeface="Consolas"/>
              </a:rPr>
              <a:t>: </a:t>
            </a:r>
            <a:r>
              <a:rPr lang="en-US" sz="1400" b="1" dirty="0">
                <a:solidFill>
                  <a:srgbClr val="2B91AF"/>
                </a:solidFill>
                <a:highlight>
                  <a:srgbClr val="FFFFFF"/>
                </a:highlight>
                <a:latin typeface="Consolas"/>
              </a:rPr>
              <a:t>Expr</a:t>
            </a:r>
            <a:r>
              <a:rPr lang="pt-BR" sz="1400" b="1" kern="1200" dirty="0" smtClean="0">
                <a:solidFill>
                  <a:prstClr val="black"/>
                </a:solidFill>
                <a:latin typeface="Consolas"/>
              </a:rPr>
              <a:t> </a:t>
            </a:r>
            <a:r>
              <a:rPr lang="pt-BR" sz="1400" b="1" kern="1200" dirty="0" smtClean="0">
                <a:solidFill>
                  <a:srgbClr val="800080"/>
                </a:solidFill>
                <a:latin typeface="Consolas"/>
              </a:rPr>
              <a:t>{ </a:t>
            </a:r>
            <a:r>
              <a:rPr lang="en-US" sz="1400" b="1" dirty="0" smtClean="0">
                <a:solidFill>
                  <a:srgbClr val="2B91AF"/>
                </a:solidFill>
                <a:highlight>
                  <a:srgbClr val="FFFFFF"/>
                </a:highlight>
                <a:latin typeface="Consolas"/>
              </a:rPr>
              <a:t>Expr</a:t>
            </a:r>
            <a:r>
              <a:rPr lang="pt-BR" sz="1400" b="1" kern="1200" dirty="0" smtClean="0">
                <a:solidFill>
                  <a:srgbClr val="000080"/>
                </a:solidFill>
                <a:latin typeface="Consolas"/>
              </a:rPr>
              <a:t>&amp; </a:t>
            </a:r>
            <a:r>
              <a:rPr lang="pt-BR" sz="1400" b="1" kern="1200" dirty="0">
                <a:solidFill>
                  <a:srgbClr val="000080"/>
                </a:solidFill>
                <a:latin typeface="Consolas"/>
              </a:rPr>
              <a:t>e1</a:t>
            </a:r>
            <a:r>
              <a:rPr lang="pt-BR" sz="1400" b="1" kern="1200" dirty="0">
                <a:solidFill>
                  <a:srgbClr val="800080"/>
                </a:solidFill>
                <a:latin typeface="Consolas"/>
              </a:rPr>
              <a:t>; </a:t>
            </a:r>
            <a:r>
              <a:rPr lang="en-US" sz="1400" b="1" dirty="0" smtClean="0">
                <a:solidFill>
                  <a:srgbClr val="2B91AF"/>
                </a:solidFill>
                <a:highlight>
                  <a:srgbClr val="FFFFFF"/>
                </a:highlight>
                <a:latin typeface="Consolas"/>
              </a:rPr>
              <a:t>Expr</a:t>
            </a:r>
            <a:r>
              <a:rPr lang="pt-BR" sz="1400" b="1" kern="1200" dirty="0" smtClean="0">
                <a:solidFill>
                  <a:srgbClr val="000080"/>
                </a:solidFill>
                <a:latin typeface="Consolas"/>
              </a:rPr>
              <a:t>&amp; </a:t>
            </a:r>
            <a:r>
              <a:rPr lang="pt-BR" sz="1400" b="1" kern="1200" dirty="0">
                <a:solidFill>
                  <a:srgbClr val="000080"/>
                </a:solidFill>
                <a:latin typeface="Consolas"/>
              </a:rPr>
              <a:t>e2</a:t>
            </a:r>
            <a:r>
              <a:rPr lang="pt-BR" sz="1400" b="1" kern="1200" dirty="0">
                <a:solidFill>
                  <a:srgbClr val="800080"/>
                </a:solidFill>
                <a:latin typeface="Consolas"/>
              </a:rPr>
              <a:t>;</a:t>
            </a:r>
            <a:r>
              <a:rPr lang="pt-BR" sz="1400" b="1" kern="1200" dirty="0">
                <a:solidFill>
                  <a:prstClr val="black"/>
                </a:solidFill>
                <a:latin typeface="Consolas"/>
              </a:rPr>
              <a:t> </a:t>
            </a:r>
            <a:r>
              <a:rPr lang="pt-BR" sz="1400" b="1" kern="1200" dirty="0">
                <a:solidFill>
                  <a:srgbClr val="800080"/>
                </a:solidFill>
                <a:latin typeface="Consolas"/>
              </a:rPr>
              <a:t>};</a:t>
            </a:r>
          </a:p>
          <a:p>
            <a:pPr marL="0" lvl="0" indent="0" fontAlgn="auto">
              <a:spcBef>
                <a:spcPts val="200"/>
              </a:spcBef>
              <a:spcAft>
                <a:spcPts val="0"/>
              </a:spcAft>
              <a:buClrTx/>
              <a:buSzTx/>
              <a:buNone/>
            </a:pPr>
            <a:endParaRPr lang="pt-BR" sz="1400" b="1" kern="1200" dirty="0">
              <a:solidFill>
                <a:srgbClr val="800080"/>
              </a:solidFill>
              <a:latin typeface="Consolas"/>
            </a:endParaRPr>
          </a:p>
          <a:p>
            <a:pPr marL="0" indent="0">
              <a:spcBef>
                <a:spcPts val="200"/>
              </a:spcBef>
              <a:buNone/>
            </a:pPr>
            <a:r>
              <a:rPr lang="en-US" sz="1400" b="1" dirty="0">
                <a:solidFill>
                  <a:srgbClr val="0000FF"/>
                </a:solidFill>
                <a:highlight>
                  <a:srgbClr val="FFFFFF"/>
                </a:highlight>
                <a:latin typeface="Consolas"/>
              </a:rPr>
              <a:t>int</a:t>
            </a:r>
            <a:r>
              <a:rPr lang="en-US" sz="1400" b="1" dirty="0">
                <a:solidFill>
                  <a:srgbClr val="000000"/>
                </a:solidFill>
                <a:highlight>
                  <a:srgbClr val="FFFFFF"/>
                </a:highlight>
                <a:latin typeface="Consolas"/>
              </a:rPr>
              <a:t> </a:t>
            </a:r>
            <a:r>
              <a:rPr lang="en-US" sz="1400" b="1" dirty="0" smtClean="0">
                <a:solidFill>
                  <a:srgbClr val="800000"/>
                </a:solidFill>
                <a:highlight>
                  <a:srgbClr val="FFFFFF"/>
                </a:highlight>
                <a:latin typeface="Consolas"/>
              </a:rPr>
              <a:t>eval</a:t>
            </a:r>
            <a:r>
              <a:rPr lang="en-US" sz="1400" b="1" dirty="0" smtClean="0">
                <a:solidFill>
                  <a:srgbClr val="000000"/>
                </a:solidFill>
                <a:highlight>
                  <a:srgbClr val="FFFFFF"/>
                </a:highlight>
                <a:latin typeface="Consolas"/>
              </a:rPr>
              <a:t>(</a:t>
            </a:r>
            <a:r>
              <a:rPr lang="en-US" sz="1400" b="1" dirty="0" smtClean="0">
                <a:solidFill>
                  <a:srgbClr val="0000FF"/>
                </a:solidFill>
                <a:highlight>
                  <a:srgbClr val="FFFFFF"/>
                </a:highlight>
                <a:latin typeface="Consolas"/>
              </a:rPr>
              <a:t>const</a:t>
            </a:r>
            <a:r>
              <a:rPr lang="en-US" sz="1400" b="1" dirty="0" smtClean="0">
                <a:solidFill>
                  <a:srgbClr val="000000"/>
                </a:solidFill>
                <a:highlight>
                  <a:srgbClr val="FFFFFF"/>
                </a:highlight>
                <a:latin typeface="Consolas"/>
              </a:rPr>
              <a:t> </a:t>
            </a:r>
            <a:r>
              <a:rPr lang="en-US" sz="1400" b="1" dirty="0">
                <a:solidFill>
                  <a:srgbClr val="2B91AF"/>
                </a:solidFill>
                <a:highlight>
                  <a:srgbClr val="FFFFFF"/>
                </a:highlight>
                <a:latin typeface="Consolas"/>
              </a:rPr>
              <a:t>Expr</a:t>
            </a:r>
            <a:r>
              <a:rPr lang="en-US" sz="1400" b="1" dirty="0">
                <a:solidFill>
                  <a:srgbClr val="000000"/>
                </a:solidFill>
                <a:highlight>
                  <a:srgbClr val="FFFFFF"/>
                </a:highlight>
                <a:latin typeface="Consolas"/>
              </a:rPr>
              <a:t>* </a:t>
            </a:r>
            <a:r>
              <a:rPr lang="en-US" sz="1400" b="1" dirty="0">
                <a:solidFill>
                  <a:srgbClr val="808080"/>
                </a:solidFill>
                <a:highlight>
                  <a:srgbClr val="FFFFFF"/>
                </a:highlight>
                <a:latin typeface="Consolas"/>
              </a:rPr>
              <a:t>e</a:t>
            </a:r>
            <a:r>
              <a:rPr lang="en-US" sz="1400" b="1" dirty="0" smtClean="0">
                <a:solidFill>
                  <a:srgbClr val="000000"/>
                </a:solidFill>
                <a:highlight>
                  <a:srgbClr val="FFFFFF"/>
                </a:highlight>
                <a:latin typeface="Consolas"/>
              </a:rPr>
              <a:t>) {</a:t>
            </a:r>
            <a:endParaRPr lang="en-US" sz="1400" b="1" dirty="0">
              <a:solidFill>
                <a:srgbClr val="000000"/>
              </a:solidFill>
              <a:highlight>
                <a:srgbClr val="FFFFFF"/>
              </a:highlight>
              <a:latin typeface="Consolas"/>
            </a:endParaRPr>
          </a:p>
          <a:p>
            <a:pPr marL="0" indent="0">
              <a:spcBef>
                <a:spcPts val="200"/>
              </a:spcBef>
              <a:buNone/>
            </a:pPr>
            <a:r>
              <a:rPr lang="sv-SE" sz="1400" b="1" dirty="0" smtClean="0">
                <a:solidFill>
                  <a:srgbClr val="000000"/>
                </a:solidFill>
                <a:highlight>
                  <a:srgbClr val="FFFFFF"/>
                </a:highlight>
                <a:latin typeface="Consolas"/>
              </a:rPr>
              <a:t>  </a:t>
            </a:r>
            <a:r>
              <a:rPr lang="sv-SE" sz="1400" b="1" dirty="0">
                <a:solidFill>
                  <a:srgbClr val="2B91AF"/>
                </a:solidFill>
                <a:highlight>
                  <a:srgbClr val="FFFFFF"/>
                </a:highlight>
                <a:latin typeface="Consolas"/>
              </a:rPr>
              <a:t>var</a:t>
            </a:r>
            <a:r>
              <a:rPr lang="sv-SE" sz="1400" b="1" dirty="0">
                <a:solidFill>
                  <a:srgbClr val="000000"/>
                </a:solidFill>
                <a:highlight>
                  <a:srgbClr val="FFFFFF"/>
                </a:highlight>
                <a:latin typeface="Consolas"/>
              </a:rPr>
              <a:t>&lt;</a:t>
            </a:r>
            <a:r>
              <a:rPr lang="sv-SE" sz="1400" b="1" dirty="0">
                <a:solidFill>
                  <a:srgbClr val="0000FF"/>
                </a:solidFill>
                <a:highlight>
                  <a:srgbClr val="FFFFFF"/>
                </a:highlight>
                <a:latin typeface="Consolas"/>
              </a:rPr>
              <a:t>int</a:t>
            </a:r>
            <a:r>
              <a:rPr lang="sv-SE" sz="1400" b="1" dirty="0">
                <a:solidFill>
                  <a:srgbClr val="000000"/>
                </a:solidFill>
                <a:highlight>
                  <a:srgbClr val="FFFFFF"/>
                </a:highlight>
                <a:latin typeface="Consolas"/>
              </a:rPr>
              <a:t>&gt; n; </a:t>
            </a:r>
            <a:r>
              <a:rPr lang="sv-SE" sz="1400" b="1" dirty="0">
                <a:solidFill>
                  <a:srgbClr val="2B91AF"/>
                </a:solidFill>
                <a:highlight>
                  <a:srgbClr val="FFFFFF"/>
                </a:highlight>
                <a:latin typeface="Consolas"/>
              </a:rPr>
              <a:t>var</a:t>
            </a:r>
            <a:r>
              <a:rPr lang="sv-SE" sz="1400" b="1" dirty="0">
                <a:solidFill>
                  <a:srgbClr val="000000"/>
                </a:solidFill>
                <a:highlight>
                  <a:srgbClr val="FFFFFF"/>
                </a:highlight>
                <a:latin typeface="Consolas"/>
              </a:rPr>
              <a:t>&lt;</a:t>
            </a:r>
            <a:r>
              <a:rPr lang="sv-SE" sz="1400" b="1" dirty="0">
                <a:solidFill>
                  <a:srgbClr val="0000FF"/>
                </a:solidFill>
                <a:highlight>
                  <a:srgbClr val="FFFFFF"/>
                </a:highlight>
                <a:latin typeface="Consolas"/>
              </a:rPr>
              <a:t>const</a:t>
            </a:r>
            <a:r>
              <a:rPr lang="sv-SE" sz="1400" b="1" dirty="0">
                <a:solidFill>
                  <a:srgbClr val="000000"/>
                </a:solidFill>
                <a:highlight>
                  <a:srgbClr val="FFFFFF"/>
                </a:highlight>
                <a:latin typeface="Consolas"/>
              </a:rPr>
              <a:t> </a:t>
            </a:r>
            <a:r>
              <a:rPr lang="sv-SE" sz="1400" b="1" dirty="0">
                <a:solidFill>
                  <a:srgbClr val="2B91AF"/>
                </a:solidFill>
                <a:highlight>
                  <a:srgbClr val="FFFFFF"/>
                </a:highlight>
                <a:latin typeface="Consolas"/>
              </a:rPr>
              <a:t>Expr</a:t>
            </a:r>
            <a:r>
              <a:rPr lang="sv-SE" sz="1400" b="1" dirty="0">
                <a:solidFill>
                  <a:srgbClr val="000000"/>
                </a:solidFill>
                <a:highlight>
                  <a:srgbClr val="FFFFFF"/>
                </a:highlight>
                <a:latin typeface="Consolas"/>
              </a:rPr>
              <a:t>*&gt; a,b;</a:t>
            </a:r>
          </a:p>
          <a:p>
            <a:pPr marL="0" indent="0">
              <a:spcBef>
                <a:spcPts val="200"/>
              </a:spcBef>
              <a:buNone/>
            </a:pPr>
            <a:r>
              <a:rPr lang="en-US" sz="1400" b="1" dirty="0" smtClean="0">
                <a:solidFill>
                  <a:srgbClr val="000000"/>
                </a:solidFill>
                <a:highlight>
                  <a:srgbClr val="FFFFFF"/>
                </a:highlight>
                <a:latin typeface="Consolas"/>
              </a:rPr>
              <a:t>  </a:t>
            </a:r>
            <a:r>
              <a:rPr lang="en-US" sz="1400" b="1" dirty="0">
                <a:solidFill>
                  <a:srgbClr val="6F008A"/>
                </a:solidFill>
                <a:highlight>
                  <a:srgbClr val="FFFFFF"/>
                </a:highlight>
                <a:latin typeface="Consolas"/>
              </a:rPr>
              <a:t>Match</a:t>
            </a:r>
            <a:r>
              <a:rPr lang="en-US" sz="1400" b="1" dirty="0">
                <a:solidFill>
                  <a:srgbClr val="000000"/>
                </a:solidFill>
                <a:highlight>
                  <a:srgbClr val="FFFFFF"/>
                </a:highlight>
                <a:latin typeface="Consolas"/>
              </a:rPr>
              <a:t>(</a:t>
            </a:r>
            <a:r>
              <a:rPr lang="en-US" sz="1400" b="1" dirty="0">
                <a:solidFill>
                  <a:srgbClr val="808080"/>
                </a:solidFill>
                <a:highlight>
                  <a:srgbClr val="FFFFFF"/>
                </a:highlight>
                <a:latin typeface="Consolas"/>
              </a:rPr>
              <a:t>e</a:t>
            </a:r>
            <a:r>
              <a:rPr lang="en-US" sz="1400" b="1" dirty="0">
                <a:solidFill>
                  <a:srgbClr val="000000"/>
                </a:solidFill>
                <a:highlight>
                  <a:srgbClr val="FFFFFF"/>
                </a:highlight>
                <a:latin typeface="Consolas"/>
              </a:rPr>
              <a:t>)</a:t>
            </a:r>
          </a:p>
          <a:p>
            <a:pPr marL="0" indent="0">
              <a:spcBef>
                <a:spcPts val="200"/>
              </a:spcBef>
              <a:buNone/>
            </a:pPr>
            <a:r>
              <a:rPr lang="en-US" sz="1400" b="1" dirty="0" smtClean="0">
                <a:solidFill>
                  <a:srgbClr val="6F008A"/>
                </a:solidFill>
                <a:highlight>
                  <a:srgbClr val="FFFFFF"/>
                </a:highlight>
                <a:latin typeface="Consolas"/>
              </a:rPr>
              <a:t>   Case</a:t>
            </a:r>
            <a:r>
              <a:rPr lang="en-US" sz="1400" b="1" dirty="0" smtClean="0">
                <a:solidFill>
                  <a:srgbClr val="000000"/>
                </a:solidFill>
                <a:highlight>
                  <a:srgbClr val="FFFFFF"/>
                </a:highlight>
                <a:latin typeface="Consolas"/>
              </a:rPr>
              <a:t>(</a:t>
            </a:r>
            <a:r>
              <a:rPr lang="en-US" sz="1400" b="1" dirty="0" smtClean="0">
                <a:solidFill>
                  <a:srgbClr val="800000"/>
                </a:solidFill>
                <a:highlight>
                  <a:srgbClr val="FFFFFF"/>
                </a:highlight>
                <a:latin typeface="Consolas"/>
              </a:rPr>
              <a:t>C</a:t>
            </a:r>
            <a:r>
              <a:rPr lang="en-US" sz="1400" b="1" dirty="0" smtClean="0">
                <a:solidFill>
                  <a:srgbClr val="000000"/>
                </a:solidFill>
                <a:highlight>
                  <a:srgbClr val="FFFFFF"/>
                </a:highlight>
                <a:latin typeface="Consolas"/>
              </a:rPr>
              <a:t>&lt;</a:t>
            </a:r>
            <a:r>
              <a:rPr lang="en-US" sz="1400" b="1" dirty="0" smtClean="0">
                <a:solidFill>
                  <a:srgbClr val="2B91AF"/>
                </a:solidFill>
                <a:highlight>
                  <a:srgbClr val="FFFFFF"/>
                </a:highlight>
                <a:latin typeface="Consolas"/>
              </a:rPr>
              <a:t>Value</a:t>
            </a:r>
            <a:r>
              <a:rPr lang="en-US" sz="1400" b="1" dirty="0">
                <a:solidFill>
                  <a:srgbClr val="000000"/>
                </a:solidFill>
                <a:highlight>
                  <a:srgbClr val="FFFFFF"/>
                </a:highlight>
                <a:latin typeface="Consolas"/>
              </a:rPr>
              <a:t>&gt; (n))   </a:t>
            </a:r>
            <a:r>
              <a:rPr lang="en-US" sz="1400" b="1" dirty="0">
                <a:solidFill>
                  <a:srgbClr val="0000FF"/>
                </a:solidFill>
                <a:highlight>
                  <a:srgbClr val="FFFFFF"/>
                </a:highlight>
                <a:latin typeface="Consolas"/>
              </a:rPr>
              <a:t>return</a:t>
            </a:r>
            <a:r>
              <a:rPr lang="en-US" sz="1400" b="1" dirty="0">
                <a:solidFill>
                  <a:srgbClr val="000000"/>
                </a:solidFill>
                <a:highlight>
                  <a:srgbClr val="FFFFFF"/>
                </a:highlight>
                <a:latin typeface="Consolas"/>
              </a:rPr>
              <a:t> n;</a:t>
            </a:r>
          </a:p>
          <a:p>
            <a:pPr marL="0" indent="0">
              <a:spcBef>
                <a:spcPts val="200"/>
              </a:spcBef>
              <a:buNone/>
            </a:pPr>
            <a:r>
              <a:rPr lang="en-US" sz="1400" b="1" dirty="0" smtClean="0">
                <a:solidFill>
                  <a:srgbClr val="000000"/>
                </a:solidFill>
                <a:highlight>
                  <a:srgbClr val="FFFFFF"/>
                </a:highlight>
                <a:latin typeface="Consolas"/>
              </a:rPr>
              <a:t>   </a:t>
            </a:r>
            <a:r>
              <a:rPr lang="en-US" sz="1400" b="1" dirty="0">
                <a:solidFill>
                  <a:srgbClr val="6F008A"/>
                </a:solidFill>
                <a:highlight>
                  <a:srgbClr val="FFFFFF"/>
                </a:highlight>
                <a:latin typeface="Consolas"/>
              </a:rPr>
              <a:t>Case</a:t>
            </a:r>
            <a:r>
              <a:rPr lang="en-US" sz="1400" b="1" dirty="0">
                <a:solidFill>
                  <a:srgbClr val="000000"/>
                </a:solidFill>
                <a:highlight>
                  <a:srgbClr val="FFFFFF"/>
                </a:highlight>
                <a:latin typeface="Consolas"/>
              </a:rPr>
              <a:t>(</a:t>
            </a:r>
            <a:r>
              <a:rPr lang="en-US" sz="1400" b="1" dirty="0">
                <a:solidFill>
                  <a:srgbClr val="800000"/>
                </a:solidFill>
                <a:highlight>
                  <a:srgbClr val="FFFFFF"/>
                </a:highlight>
                <a:latin typeface="Consolas"/>
              </a:rPr>
              <a:t>C</a:t>
            </a:r>
            <a:r>
              <a:rPr lang="en-US" sz="1400" b="1" dirty="0">
                <a:solidFill>
                  <a:srgbClr val="000000"/>
                </a:solidFill>
                <a:highlight>
                  <a:srgbClr val="FFFFFF"/>
                </a:highlight>
                <a:latin typeface="Consolas"/>
              </a:rPr>
              <a:t>&lt;</a:t>
            </a:r>
            <a:r>
              <a:rPr lang="en-US" sz="1400" b="1" dirty="0">
                <a:solidFill>
                  <a:srgbClr val="2B91AF"/>
                </a:solidFill>
                <a:highlight>
                  <a:srgbClr val="FFFFFF"/>
                </a:highlight>
                <a:latin typeface="Consolas"/>
              </a:rPr>
              <a:t>Plus</a:t>
            </a:r>
            <a:r>
              <a:rPr lang="en-US" sz="1400" b="1" dirty="0">
                <a:solidFill>
                  <a:srgbClr val="000000"/>
                </a:solidFill>
                <a:highlight>
                  <a:srgbClr val="FFFFFF"/>
                </a:highlight>
                <a:latin typeface="Consolas"/>
              </a:rPr>
              <a:t>&gt;  (a,b)) </a:t>
            </a:r>
            <a:r>
              <a:rPr lang="en-US" sz="1400" b="1" dirty="0">
                <a:solidFill>
                  <a:srgbClr val="0000FF"/>
                </a:solidFill>
                <a:highlight>
                  <a:srgbClr val="FFFFFF"/>
                </a:highlight>
                <a:latin typeface="Consolas"/>
              </a:rPr>
              <a:t>return</a:t>
            </a:r>
            <a:r>
              <a:rPr lang="en-US" sz="1400" b="1" dirty="0">
                <a:solidFill>
                  <a:srgbClr val="000000"/>
                </a:solidFill>
                <a:highlight>
                  <a:srgbClr val="FFFFFF"/>
                </a:highlight>
                <a:latin typeface="Consolas"/>
              </a:rPr>
              <a:t> </a:t>
            </a:r>
            <a:r>
              <a:rPr lang="en-US" sz="1400" b="1" dirty="0" smtClean="0">
                <a:solidFill>
                  <a:srgbClr val="800000"/>
                </a:solidFill>
                <a:highlight>
                  <a:srgbClr val="FFFFFF"/>
                </a:highlight>
                <a:latin typeface="Consolas"/>
              </a:rPr>
              <a:t>eval</a:t>
            </a:r>
            <a:r>
              <a:rPr lang="en-US" sz="1400" b="1" dirty="0" smtClean="0">
                <a:solidFill>
                  <a:srgbClr val="000000"/>
                </a:solidFill>
                <a:highlight>
                  <a:srgbClr val="FFFFFF"/>
                </a:highlight>
                <a:latin typeface="Consolas"/>
              </a:rPr>
              <a:t>(a)+</a:t>
            </a:r>
            <a:r>
              <a:rPr lang="en-US" sz="1400" b="1" dirty="0" smtClean="0">
                <a:solidFill>
                  <a:srgbClr val="800000"/>
                </a:solidFill>
                <a:highlight>
                  <a:srgbClr val="FFFFFF"/>
                </a:highlight>
                <a:latin typeface="Consolas"/>
              </a:rPr>
              <a:t>eval</a:t>
            </a:r>
            <a:r>
              <a:rPr lang="en-US" sz="1400" b="1" dirty="0" smtClean="0">
                <a:solidFill>
                  <a:srgbClr val="000000"/>
                </a:solidFill>
                <a:highlight>
                  <a:srgbClr val="FFFFFF"/>
                </a:highlight>
                <a:latin typeface="Consolas"/>
              </a:rPr>
              <a:t>(b</a:t>
            </a:r>
            <a:r>
              <a:rPr lang="en-US" sz="1400" b="1" dirty="0">
                <a:solidFill>
                  <a:srgbClr val="000000"/>
                </a:solidFill>
                <a:highlight>
                  <a:srgbClr val="FFFFFF"/>
                </a:highlight>
                <a:latin typeface="Consolas"/>
              </a:rPr>
              <a:t>);</a:t>
            </a:r>
          </a:p>
          <a:p>
            <a:pPr marL="0" indent="0">
              <a:spcBef>
                <a:spcPts val="200"/>
              </a:spcBef>
              <a:buNone/>
            </a:pPr>
            <a:r>
              <a:rPr lang="en-US" sz="1400" b="1" dirty="0" smtClean="0">
                <a:solidFill>
                  <a:srgbClr val="000000"/>
                </a:solidFill>
                <a:highlight>
                  <a:srgbClr val="FFFFFF"/>
                </a:highlight>
                <a:latin typeface="Consolas"/>
              </a:rPr>
              <a:t>   </a:t>
            </a:r>
            <a:r>
              <a:rPr lang="en-US" sz="1400" b="1" dirty="0" smtClean="0">
                <a:solidFill>
                  <a:srgbClr val="6F008A"/>
                </a:solidFill>
                <a:highlight>
                  <a:srgbClr val="FFFFFF"/>
                </a:highlight>
                <a:latin typeface="Consolas"/>
              </a:rPr>
              <a:t>Case</a:t>
            </a:r>
            <a:r>
              <a:rPr lang="en-US" sz="1400" b="1" dirty="0" smtClean="0">
                <a:solidFill>
                  <a:srgbClr val="000000"/>
                </a:solidFill>
                <a:highlight>
                  <a:srgbClr val="FFFFFF"/>
                </a:highlight>
                <a:latin typeface="Consolas"/>
              </a:rPr>
              <a:t>(</a:t>
            </a:r>
            <a:r>
              <a:rPr lang="en-US" sz="1400" b="1" dirty="0" smtClean="0">
                <a:solidFill>
                  <a:srgbClr val="800000"/>
                </a:solidFill>
                <a:highlight>
                  <a:srgbClr val="FFFFFF"/>
                </a:highlight>
                <a:latin typeface="Consolas"/>
              </a:rPr>
              <a:t>C</a:t>
            </a:r>
            <a:r>
              <a:rPr lang="en-US" sz="1400" b="1" dirty="0" smtClean="0">
                <a:solidFill>
                  <a:srgbClr val="000000"/>
                </a:solidFill>
                <a:highlight>
                  <a:srgbClr val="FFFFFF"/>
                </a:highlight>
                <a:latin typeface="Consolas"/>
              </a:rPr>
              <a:t>&lt;</a:t>
            </a:r>
            <a:r>
              <a:rPr lang="en-US" sz="1400" b="1" dirty="0" smtClean="0">
                <a:solidFill>
                  <a:srgbClr val="2B91AF"/>
                </a:solidFill>
                <a:highlight>
                  <a:srgbClr val="FFFFFF"/>
                </a:highlight>
                <a:latin typeface="Consolas"/>
              </a:rPr>
              <a:t>Minus</a:t>
            </a:r>
            <a:r>
              <a:rPr lang="en-US" sz="1400" b="1" dirty="0">
                <a:solidFill>
                  <a:srgbClr val="000000"/>
                </a:solidFill>
                <a:highlight>
                  <a:srgbClr val="FFFFFF"/>
                </a:highlight>
                <a:latin typeface="Consolas"/>
              </a:rPr>
              <a:t>&gt; (a,b)) </a:t>
            </a:r>
            <a:r>
              <a:rPr lang="en-US" sz="1400" b="1" dirty="0">
                <a:solidFill>
                  <a:srgbClr val="0000FF"/>
                </a:solidFill>
                <a:highlight>
                  <a:srgbClr val="FFFFFF"/>
                </a:highlight>
                <a:latin typeface="Consolas"/>
              </a:rPr>
              <a:t>return</a:t>
            </a:r>
            <a:r>
              <a:rPr lang="en-US" sz="1400" b="1" dirty="0">
                <a:solidFill>
                  <a:srgbClr val="000000"/>
                </a:solidFill>
                <a:highlight>
                  <a:srgbClr val="FFFFFF"/>
                </a:highlight>
                <a:latin typeface="Consolas"/>
              </a:rPr>
              <a:t> </a:t>
            </a:r>
            <a:r>
              <a:rPr lang="en-US" sz="1400" b="1" dirty="0" smtClean="0">
                <a:solidFill>
                  <a:srgbClr val="800000"/>
                </a:solidFill>
                <a:highlight>
                  <a:srgbClr val="FFFFFF"/>
                </a:highlight>
                <a:latin typeface="Consolas"/>
              </a:rPr>
              <a:t>eval</a:t>
            </a:r>
            <a:r>
              <a:rPr lang="en-US" sz="1400" b="1" dirty="0" smtClean="0">
                <a:solidFill>
                  <a:srgbClr val="000000"/>
                </a:solidFill>
                <a:highlight>
                  <a:srgbClr val="FFFFFF"/>
                </a:highlight>
                <a:latin typeface="Consolas"/>
              </a:rPr>
              <a:t>(a)-</a:t>
            </a:r>
            <a:r>
              <a:rPr lang="en-US" sz="1400" b="1" dirty="0" smtClean="0">
                <a:solidFill>
                  <a:srgbClr val="800000"/>
                </a:solidFill>
                <a:highlight>
                  <a:srgbClr val="FFFFFF"/>
                </a:highlight>
                <a:latin typeface="Consolas"/>
              </a:rPr>
              <a:t>eval</a:t>
            </a:r>
            <a:r>
              <a:rPr lang="en-US" sz="1400" b="1" dirty="0" smtClean="0">
                <a:solidFill>
                  <a:srgbClr val="000000"/>
                </a:solidFill>
                <a:highlight>
                  <a:srgbClr val="FFFFFF"/>
                </a:highlight>
                <a:latin typeface="Consolas"/>
              </a:rPr>
              <a:t>(b</a:t>
            </a:r>
            <a:r>
              <a:rPr lang="en-US" sz="1400" b="1" dirty="0">
                <a:solidFill>
                  <a:srgbClr val="000000"/>
                </a:solidFill>
                <a:highlight>
                  <a:srgbClr val="FFFFFF"/>
                </a:highlight>
                <a:latin typeface="Consolas"/>
              </a:rPr>
              <a:t>);</a:t>
            </a:r>
          </a:p>
          <a:p>
            <a:pPr marL="0" indent="0">
              <a:spcBef>
                <a:spcPts val="200"/>
              </a:spcBef>
              <a:buNone/>
            </a:pPr>
            <a:r>
              <a:rPr lang="en-US" sz="1400" b="1" dirty="0" smtClean="0">
                <a:solidFill>
                  <a:srgbClr val="000000"/>
                </a:solidFill>
                <a:highlight>
                  <a:srgbClr val="FFFFFF"/>
                </a:highlight>
                <a:latin typeface="Consolas"/>
              </a:rPr>
              <a:t>   </a:t>
            </a:r>
            <a:r>
              <a:rPr lang="en-US" sz="1400" b="1" dirty="0" smtClean="0">
                <a:solidFill>
                  <a:srgbClr val="6F008A"/>
                </a:solidFill>
                <a:highlight>
                  <a:srgbClr val="FFFFFF"/>
                </a:highlight>
                <a:latin typeface="Consolas"/>
              </a:rPr>
              <a:t>Case</a:t>
            </a:r>
            <a:r>
              <a:rPr lang="en-US" sz="1400" b="1" dirty="0" smtClean="0">
                <a:solidFill>
                  <a:srgbClr val="000000"/>
                </a:solidFill>
                <a:highlight>
                  <a:srgbClr val="FFFFFF"/>
                </a:highlight>
                <a:latin typeface="Consolas"/>
              </a:rPr>
              <a:t>(</a:t>
            </a:r>
            <a:r>
              <a:rPr lang="en-US" sz="1400" b="1" dirty="0" smtClean="0">
                <a:solidFill>
                  <a:srgbClr val="800000"/>
                </a:solidFill>
                <a:highlight>
                  <a:srgbClr val="FFFFFF"/>
                </a:highlight>
                <a:latin typeface="Consolas"/>
              </a:rPr>
              <a:t>C</a:t>
            </a:r>
            <a:r>
              <a:rPr lang="en-US" sz="1400" b="1" dirty="0" smtClean="0">
                <a:solidFill>
                  <a:srgbClr val="000000"/>
                </a:solidFill>
                <a:highlight>
                  <a:srgbClr val="FFFFFF"/>
                </a:highlight>
                <a:latin typeface="Consolas"/>
              </a:rPr>
              <a:t>&lt;</a:t>
            </a:r>
            <a:r>
              <a:rPr lang="en-US" sz="1400" b="1" dirty="0" smtClean="0">
                <a:solidFill>
                  <a:srgbClr val="2B91AF"/>
                </a:solidFill>
                <a:highlight>
                  <a:srgbClr val="FFFFFF"/>
                </a:highlight>
                <a:latin typeface="Consolas"/>
              </a:rPr>
              <a:t>Times</a:t>
            </a:r>
            <a:r>
              <a:rPr lang="en-US" sz="1400" b="1" dirty="0">
                <a:solidFill>
                  <a:srgbClr val="000000"/>
                </a:solidFill>
                <a:highlight>
                  <a:srgbClr val="FFFFFF"/>
                </a:highlight>
                <a:latin typeface="Consolas"/>
              </a:rPr>
              <a:t>&gt; (a,b)) </a:t>
            </a:r>
            <a:r>
              <a:rPr lang="en-US" sz="1400" b="1" dirty="0">
                <a:solidFill>
                  <a:srgbClr val="0000FF"/>
                </a:solidFill>
                <a:highlight>
                  <a:srgbClr val="FFFFFF"/>
                </a:highlight>
                <a:latin typeface="Consolas"/>
              </a:rPr>
              <a:t>return</a:t>
            </a:r>
            <a:r>
              <a:rPr lang="en-US" sz="1400" b="1" dirty="0">
                <a:solidFill>
                  <a:srgbClr val="000000"/>
                </a:solidFill>
                <a:highlight>
                  <a:srgbClr val="FFFFFF"/>
                </a:highlight>
                <a:latin typeface="Consolas"/>
              </a:rPr>
              <a:t> </a:t>
            </a:r>
            <a:r>
              <a:rPr lang="en-US" sz="1400" b="1" dirty="0" smtClean="0">
                <a:solidFill>
                  <a:srgbClr val="800000"/>
                </a:solidFill>
                <a:highlight>
                  <a:srgbClr val="FFFFFF"/>
                </a:highlight>
                <a:latin typeface="Consolas"/>
              </a:rPr>
              <a:t>eval</a:t>
            </a:r>
            <a:r>
              <a:rPr lang="en-US" sz="1400" b="1" dirty="0" smtClean="0">
                <a:solidFill>
                  <a:srgbClr val="000000"/>
                </a:solidFill>
                <a:highlight>
                  <a:srgbClr val="FFFFFF"/>
                </a:highlight>
                <a:latin typeface="Consolas"/>
              </a:rPr>
              <a:t>(a)*</a:t>
            </a:r>
            <a:r>
              <a:rPr lang="en-US" sz="1400" b="1" dirty="0" smtClean="0">
                <a:solidFill>
                  <a:srgbClr val="800000"/>
                </a:solidFill>
                <a:highlight>
                  <a:srgbClr val="FFFFFF"/>
                </a:highlight>
                <a:latin typeface="Consolas"/>
              </a:rPr>
              <a:t>eval</a:t>
            </a:r>
            <a:r>
              <a:rPr lang="en-US" sz="1400" b="1" dirty="0" smtClean="0">
                <a:solidFill>
                  <a:srgbClr val="000000"/>
                </a:solidFill>
                <a:highlight>
                  <a:srgbClr val="FFFFFF"/>
                </a:highlight>
                <a:latin typeface="Consolas"/>
              </a:rPr>
              <a:t>(b</a:t>
            </a:r>
            <a:r>
              <a:rPr lang="en-US" sz="1400" b="1" dirty="0">
                <a:solidFill>
                  <a:srgbClr val="000000"/>
                </a:solidFill>
                <a:highlight>
                  <a:srgbClr val="FFFFFF"/>
                </a:highlight>
                <a:latin typeface="Consolas"/>
              </a:rPr>
              <a:t>);</a:t>
            </a:r>
          </a:p>
          <a:p>
            <a:pPr marL="0" indent="0">
              <a:spcBef>
                <a:spcPts val="200"/>
              </a:spcBef>
              <a:buNone/>
            </a:pPr>
            <a:r>
              <a:rPr lang="en-US" sz="1400" b="1" dirty="0" smtClean="0">
                <a:solidFill>
                  <a:srgbClr val="000000"/>
                </a:solidFill>
                <a:highlight>
                  <a:srgbClr val="FFFFFF"/>
                </a:highlight>
                <a:latin typeface="Consolas"/>
              </a:rPr>
              <a:t>   </a:t>
            </a:r>
            <a:r>
              <a:rPr lang="en-US" sz="1400" b="1" dirty="0" smtClean="0">
                <a:solidFill>
                  <a:srgbClr val="6F008A"/>
                </a:solidFill>
                <a:highlight>
                  <a:srgbClr val="FFFFFF"/>
                </a:highlight>
                <a:latin typeface="Consolas"/>
              </a:rPr>
              <a:t>Case</a:t>
            </a:r>
            <a:r>
              <a:rPr lang="en-US" sz="1400" b="1" dirty="0" smtClean="0">
                <a:solidFill>
                  <a:srgbClr val="000000"/>
                </a:solidFill>
                <a:highlight>
                  <a:srgbClr val="FFFFFF"/>
                </a:highlight>
                <a:latin typeface="Consolas"/>
              </a:rPr>
              <a:t>(</a:t>
            </a:r>
            <a:r>
              <a:rPr lang="en-US" sz="1400" b="1" dirty="0" smtClean="0">
                <a:solidFill>
                  <a:srgbClr val="800000"/>
                </a:solidFill>
                <a:highlight>
                  <a:srgbClr val="FFFFFF"/>
                </a:highlight>
                <a:latin typeface="Consolas"/>
              </a:rPr>
              <a:t>C</a:t>
            </a:r>
            <a:r>
              <a:rPr lang="en-US" sz="1400" b="1" dirty="0" smtClean="0">
                <a:solidFill>
                  <a:srgbClr val="000000"/>
                </a:solidFill>
                <a:highlight>
                  <a:srgbClr val="FFFFFF"/>
                </a:highlight>
                <a:latin typeface="Consolas"/>
              </a:rPr>
              <a:t>&lt;</a:t>
            </a:r>
            <a:r>
              <a:rPr lang="en-US" sz="1400" b="1" dirty="0" smtClean="0">
                <a:solidFill>
                  <a:srgbClr val="2B91AF"/>
                </a:solidFill>
                <a:highlight>
                  <a:srgbClr val="FFFFFF"/>
                </a:highlight>
                <a:latin typeface="Consolas"/>
              </a:rPr>
              <a:t>Divide</a:t>
            </a:r>
            <a:r>
              <a:rPr lang="en-US" sz="1400" b="1" dirty="0">
                <a:solidFill>
                  <a:srgbClr val="000000"/>
                </a:solidFill>
                <a:highlight>
                  <a:srgbClr val="FFFFFF"/>
                </a:highlight>
                <a:latin typeface="Consolas"/>
              </a:rPr>
              <a:t>&gt;(a,b)) </a:t>
            </a:r>
            <a:r>
              <a:rPr lang="en-US" sz="1400" b="1" dirty="0">
                <a:solidFill>
                  <a:srgbClr val="0000FF"/>
                </a:solidFill>
                <a:highlight>
                  <a:srgbClr val="FFFFFF"/>
                </a:highlight>
                <a:latin typeface="Consolas"/>
              </a:rPr>
              <a:t>return</a:t>
            </a:r>
            <a:r>
              <a:rPr lang="en-US" sz="1400" b="1" dirty="0">
                <a:solidFill>
                  <a:srgbClr val="000000"/>
                </a:solidFill>
                <a:highlight>
                  <a:srgbClr val="FFFFFF"/>
                </a:highlight>
                <a:latin typeface="Consolas"/>
              </a:rPr>
              <a:t> </a:t>
            </a:r>
            <a:r>
              <a:rPr lang="en-US" sz="1400" b="1" dirty="0" smtClean="0">
                <a:solidFill>
                  <a:srgbClr val="800000"/>
                </a:solidFill>
                <a:highlight>
                  <a:srgbClr val="FFFFFF"/>
                </a:highlight>
                <a:latin typeface="Consolas"/>
              </a:rPr>
              <a:t>eval</a:t>
            </a:r>
            <a:r>
              <a:rPr lang="en-US" sz="1400" b="1" dirty="0" smtClean="0">
                <a:solidFill>
                  <a:srgbClr val="000000"/>
                </a:solidFill>
                <a:highlight>
                  <a:srgbClr val="FFFFFF"/>
                </a:highlight>
                <a:latin typeface="Consolas"/>
              </a:rPr>
              <a:t>(a)/</a:t>
            </a:r>
            <a:r>
              <a:rPr lang="en-US" sz="1400" b="1" dirty="0" smtClean="0">
                <a:solidFill>
                  <a:srgbClr val="800000"/>
                </a:solidFill>
                <a:highlight>
                  <a:srgbClr val="FFFFFF"/>
                </a:highlight>
                <a:latin typeface="Consolas"/>
              </a:rPr>
              <a:t>eval</a:t>
            </a:r>
            <a:r>
              <a:rPr lang="en-US" sz="1400" b="1" dirty="0" smtClean="0">
                <a:solidFill>
                  <a:srgbClr val="000000"/>
                </a:solidFill>
                <a:highlight>
                  <a:srgbClr val="FFFFFF"/>
                </a:highlight>
                <a:latin typeface="Consolas"/>
              </a:rPr>
              <a:t>(b</a:t>
            </a:r>
            <a:r>
              <a:rPr lang="en-US" sz="1400" b="1" dirty="0">
                <a:solidFill>
                  <a:srgbClr val="000000"/>
                </a:solidFill>
                <a:highlight>
                  <a:srgbClr val="FFFFFF"/>
                </a:highlight>
                <a:latin typeface="Consolas"/>
              </a:rPr>
              <a:t>);</a:t>
            </a:r>
          </a:p>
          <a:p>
            <a:pPr marL="0" indent="0">
              <a:spcBef>
                <a:spcPts val="200"/>
              </a:spcBef>
              <a:buNone/>
            </a:pPr>
            <a:r>
              <a:rPr lang="en-US" sz="1400" b="1" dirty="0" smtClean="0">
                <a:solidFill>
                  <a:srgbClr val="6F008A"/>
                </a:solidFill>
                <a:highlight>
                  <a:srgbClr val="FFFFFF"/>
                </a:highlight>
                <a:latin typeface="Consolas"/>
              </a:rPr>
              <a:t>  EndMatch</a:t>
            </a:r>
            <a:endParaRPr lang="en-US" sz="1400" b="1" dirty="0" smtClean="0">
              <a:solidFill>
                <a:srgbClr val="000000"/>
              </a:solidFill>
              <a:highlight>
                <a:srgbClr val="FFFFFF"/>
              </a:highlight>
              <a:latin typeface="Consolas"/>
            </a:endParaRPr>
          </a:p>
          <a:p>
            <a:pPr marL="0" indent="0">
              <a:spcBef>
                <a:spcPts val="200"/>
              </a:spcBef>
              <a:buNone/>
            </a:pPr>
            <a:r>
              <a:rPr lang="en-US" sz="1400" b="1" dirty="0" smtClean="0">
                <a:solidFill>
                  <a:srgbClr val="000000"/>
                </a:solidFill>
                <a:highlight>
                  <a:srgbClr val="FFFFFF"/>
                </a:highlight>
                <a:latin typeface="Consolas"/>
              </a:rPr>
              <a:t>}</a:t>
            </a:r>
            <a:endParaRPr lang="en-US" sz="1800" b="1" dirty="0">
              <a:solidFill>
                <a:schemeClr val="tx1"/>
              </a:solidFill>
              <a:latin typeface="Consolas"/>
            </a:endParaRPr>
          </a:p>
        </p:txBody>
      </p:sp>
      <p:sp>
        <p:nvSpPr>
          <p:cNvPr id="5" name="Footer Placeholder 4"/>
          <p:cNvSpPr>
            <a:spLocks noGrp="1"/>
          </p:cNvSpPr>
          <p:nvPr>
            <p:ph type="ftr" sz="quarter" idx="11"/>
          </p:nvPr>
        </p:nvSpPr>
        <p:spPr/>
        <p:txBody>
          <a:bodyPr/>
          <a:lstStyle/>
          <a:p>
            <a:r>
              <a:rPr lang="en-US" smtClean="0"/>
              <a:t>C++Now'14: The Design &amp; Evolution of a Pattern Matching Library for C++</a:t>
            </a:r>
            <a:endParaRPr lang="en-US" dirty="0"/>
          </a:p>
        </p:txBody>
      </p:sp>
      <p:cxnSp>
        <p:nvCxnSpPr>
          <p:cNvPr id="11" name="Straight Connector 10"/>
          <p:cNvCxnSpPr/>
          <p:nvPr/>
        </p:nvCxnSpPr>
        <p:spPr bwMode="auto">
          <a:xfrm flipV="1">
            <a:off x="4267201" y="2074460"/>
            <a:ext cx="0" cy="3739486"/>
          </a:xfrm>
          <a:prstGeom prst="line">
            <a:avLst/>
          </a:prstGeom>
          <a:solidFill>
            <a:schemeClr val="accent1"/>
          </a:solidFill>
          <a:ln w="12700" cap="flat" cmpd="sng" algn="ctr">
            <a:solidFill>
              <a:schemeClr val="tx1"/>
            </a:solidFill>
            <a:prstDash val="solid"/>
            <a:round/>
            <a:headEnd type="none" w="sm" len="sm"/>
            <a:tailEnd type="none" w="sm" len="sm"/>
          </a:ln>
          <a:effectLst/>
        </p:spPr>
      </p:cxnSp>
      <p:sp>
        <p:nvSpPr>
          <p:cNvPr id="7" name="TextBox 6"/>
          <p:cNvSpPr txBox="1"/>
          <p:nvPr/>
        </p:nvSpPr>
        <p:spPr>
          <a:xfrm>
            <a:off x="468313" y="1660478"/>
            <a:ext cx="3749040" cy="4498667"/>
          </a:xfrm>
          <a:prstGeom prst="rect">
            <a:avLst/>
          </a:prstGeom>
          <a:solidFill>
            <a:schemeClr val="bg1"/>
          </a:solidFill>
        </p:spPr>
        <p:txBody>
          <a:bodyPr wrap="square" rtlCol="0">
            <a:spAutoFit/>
          </a:bodyPr>
          <a:lstStyle/>
          <a:p>
            <a:pPr lvl="0">
              <a:spcBef>
                <a:spcPts val="200"/>
              </a:spcBef>
            </a:pPr>
            <a:r>
              <a:rPr lang="en-US" sz="2000" b="1" dirty="0" smtClean="0">
                <a:solidFill>
                  <a:srgbClr val="000066"/>
                </a:solidFill>
                <a:latin typeface="Consolas"/>
              </a:rPr>
              <a:t>Bindings</a:t>
            </a:r>
            <a:endParaRPr lang="en-US" sz="2000" b="1" dirty="0">
              <a:solidFill>
                <a:srgbClr val="000066"/>
              </a:solidFill>
              <a:latin typeface="Consolas"/>
            </a:endParaRPr>
          </a:p>
          <a:p>
            <a:pPr>
              <a:spcBef>
                <a:spcPts val="200"/>
              </a:spcBef>
            </a:pPr>
            <a:r>
              <a:rPr lang="en-US" sz="1400" b="1" dirty="0" smtClean="0">
                <a:solidFill>
                  <a:srgbClr val="0000FF"/>
                </a:solidFill>
                <a:highlight>
                  <a:srgbClr val="FFFFFF"/>
                </a:highlight>
                <a:latin typeface="Consolas"/>
              </a:rPr>
              <a:t>template</a:t>
            </a:r>
            <a:r>
              <a:rPr lang="en-US" sz="1400" b="1" dirty="0" smtClean="0">
                <a:solidFill>
                  <a:srgbClr val="000000"/>
                </a:solidFill>
                <a:highlight>
                  <a:srgbClr val="FFFFFF"/>
                </a:highlight>
                <a:latin typeface="Consolas"/>
              </a:rPr>
              <a:t> </a:t>
            </a:r>
            <a:r>
              <a:rPr lang="en-US" sz="1400" b="1" dirty="0">
                <a:solidFill>
                  <a:srgbClr val="000000"/>
                </a:solidFill>
                <a:highlight>
                  <a:srgbClr val="FFFFFF"/>
                </a:highlight>
                <a:latin typeface="Consolas"/>
              </a:rPr>
              <a:t>&lt;&gt; </a:t>
            </a:r>
            <a:r>
              <a:rPr lang="en-US" sz="1400" b="1" dirty="0" smtClean="0">
                <a:solidFill>
                  <a:srgbClr val="0000FF"/>
                </a:solidFill>
                <a:highlight>
                  <a:srgbClr val="FFFFFF"/>
                </a:highlight>
                <a:latin typeface="Consolas"/>
              </a:rPr>
              <a:t>class</a:t>
            </a:r>
            <a:r>
              <a:rPr lang="en-US" sz="1400" b="1" dirty="0" smtClean="0">
                <a:solidFill>
                  <a:srgbClr val="000000"/>
                </a:solidFill>
                <a:highlight>
                  <a:srgbClr val="FFFFFF"/>
                </a:highlight>
                <a:latin typeface="Consolas"/>
              </a:rPr>
              <a:t> </a:t>
            </a:r>
            <a:r>
              <a:rPr lang="en-US" sz="1400" b="1" dirty="0">
                <a:solidFill>
                  <a:srgbClr val="2B91AF"/>
                </a:solidFill>
                <a:highlight>
                  <a:srgbClr val="FFFFFF"/>
                </a:highlight>
                <a:latin typeface="Consolas"/>
              </a:rPr>
              <a:t>bindings</a:t>
            </a:r>
            <a:r>
              <a:rPr lang="en-US" sz="1400" b="1" dirty="0">
                <a:solidFill>
                  <a:srgbClr val="000000"/>
                </a:solidFill>
                <a:highlight>
                  <a:srgbClr val="FFFFFF"/>
                </a:highlight>
                <a:latin typeface="Consolas"/>
              </a:rPr>
              <a:t>&lt;</a:t>
            </a:r>
            <a:r>
              <a:rPr lang="en-US" sz="1400" b="1" dirty="0">
                <a:solidFill>
                  <a:srgbClr val="00B050"/>
                </a:solidFill>
                <a:highlight>
                  <a:srgbClr val="FFFFFF"/>
                </a:highlight>
                <a:latin typeface="Consolas"/>
              </a:rPr>
              <a:t>Value</a:t>
            </a:r>
            <a:r>
              <a:rPr lang="en-US" sz="1400" b="1" dirty="0" smtClean="0">
                <a:solidFill>
                  <a:srgbClr val="000000"/>
                </a:solidFill>
                <a:highlight>
                  <a:srgbClr val="FFFFFF"/>
                </a:highlight>
                <a:latin typeface="Consolas"/>
              </a:rPr>
              <a:t>&gt;</a:t>
            </a:r>
          </a:p>
          <a:p>
            <a:pPr>
              <a:spcBef>
                <a:spcPts val="200"/>
              </a:spcBef>
            </a:pPr>
            <a:r>
              <a:rPr lang="en-US" sz="1400" b="1" dirty="0" smtClean="0">
                <a:solidFill>
                  <a:srgbClr val="000000"/>
                </a:solidFill>
                <a:highlight>
                  <a:srgbClr val="FFFFFF"/>
                </a:highlight>
                <a:latin typeface="Consolas"/>
              </a:rPr>
              <a:t> { </a:t>
            </a:r>
            <a:r>
              <a:rPr lang="en-US" sz="1400" b="1" dirty="0" smtClean="0">
                <a:solidFill>
                  <a:srgbClr val="6F008A"/>
                </a:solidFill>
                <a:highlight>
                  <a:srgbClr val="FFFFFF"/>
                </a:highlight>
                <a:latin typeface="Consolas"/>
              </a:rPr>
              <a:t>Members</a:t>
            </a:r>
            <a:r>
              <a:rPr lang="en-US" sz="1400" b="1" dirty="0" smtClean="0">
                <a:solidFill>
                  <a:srgbClr val="000000"/>
                </a:solidFill>
                <a:highlight>
                  <a:srgbClr val="FFFFFF"/>
                </a:highlight>
                <a:latin typeface="Consolas"/>
              </a:rPr>
              <a:t>(</a:t>
            </a:r>
            <a:r>
              <a:rPr lang="en-US" sz="1400" b="1" dirty="0" smtClean="0">
                <a:solidFill>
                  <a:srgbClr val="00B050"/>
                </a:solidFill>
                <a:highlight>
                  <a:srgbClr val="FFFFFF"/>
                </a:highlight>
                <a:latin typeface="Consolas"/>
              </a:rPr>
              <a:t>Value</a:t>
            </a:r>
            <a:r>
              <a:rPr lang="en-US" sz="1400" b="1" dirty="0">
                <a:solidFill>
                  <a:srgbClr val="000000"/>
                </a:solidFill>
                <a:highlight>
                  <a:srgbClr val="FFFFFF"/>
                </a:highlight>
                <a:latin typeface="Consolas"/>
              </a:rPr>
              <a:t>::value); };</a:t>
            </a:r>
          </a:p>
          <a:p>
            <a:pPr>
              <a:spcBef>
                <a:spcPts val="200"/>
              </a:spcBef>
            </a:pPr>
            <a:endParaRPr lang="fr-FR" sz="1400" b="1" dirty="0" smtClean="0">
              <a:solidFill>
                <a:srgbClr val="0000FF"/>
              </a:solidFill>
              <a:highlight>
                <a:srgbClr val="FFFFFF"/>
              </a:highlight>
              <a:latin typeface="Consolas"/>
            </a:endParaRPr>
          </a:p>
          <a:p>
            <a:pPr>
              <a:spcBef>
                <a:spcPts val="200"/>
              </a:spcBef>
            </a:pPr>
            <a:r>
              <a:rPr lang="fr-FR" sz="1400" b="1" dirty="0" smtClean="0">
                <a:solidFill>
                  <a:srgbClr val="0000FF"/>
                </a:solidFill>
                <a:highlight>
                  <a:srgbClr val="FFFFFF"/>
                </a:highlight>
                <a:latin typeface="Consolas"/>
              </a:rPr>
              <a:t>template</a:t>
            </a:r>
            <a:r>
              <a:rPr lang="fr-FR" sz="1400" b="1" dirty="0" smtClean="0">
                <a:solidFill>
                  <a:srgbClr val="000000"/>
                </a:solidFill>
                <a:highlight>
                  <a:srgbClr val="FFFFFF"/>
                </a:highlight>
                <a:latin typeface="Consolas"/>
              </a:rPr>
              <a:t> </a:t>
            </a:r>
            <a:r>
              <a:rPr lang="fr-FR" sz="1400" b="1" dirty="0">
                <a:solidFill>
                  <a:srgbClr val="000000"/>
                </a:solidFill>
                <a:highlight>
                  <a:srgbClr val="FFFFFF"/>
                </a:highlight>
                <a:latin typeface="Consolas"/>
              </a:rPr>
              <a:t>&lt;&gt; </a:t>
            </a:r>
            <a:r>
              <a:rPr lang="en-US" sz="1400" b="1" dirty="0" smtClean="0">
                <a:solidFill>
                  <a:srgbClr val="0000FF"/>
                </a:solidFill>
                <a:highlight>
                  <a:srgbClr val="FFFFFF"/>
                </a:highlight>
                <a:latin typeface="Consolas"/>
              </a:rPr>
              <a:t>class</a:t>
            </a:r>
            <a:r>
              <a:rPr lang="fr-FR" sz="1400" b="1" dirty="0" smtClean="0">
                <a:solidFill>
                  <a:srgbClr val="000000"/>
                </a:solidFill>
                <a:highlight>
                  <a:srgbClr val="FFFFFF"/>
                </a:highlight>
                <a:latin typeface="Consolas"/>
              </a:rPr>
              <a:t> </a:t>
            </a:r>
            <a:r>
              <a:rPr lang="fr-FR" sz="1400" b="1" dirty="0">
                <a:solidFill>
                  <a:srgbClr val="2B91AF"/>
                </a:solidFill>
                <a:highlight>
                  <a:srgbClr val="FFFFFF"/>
                </a:highlight>
                <a:latin typeface="Consolas"/>
              </a:rPr>
              <a:t>bindings</a:t>
            </a:r>
            <a:r>
              <a:rPr lang="fr-FR" sz="1400" b="1" dirty="0">
                <a:solidFill>
                  <a:srgbClr val="000000"/>
                </a:solidFill>
                <a:highlight>
                  <a:srgbClr val="FFFFFF"/>
                </a:highlight>
                <a:latin typeface="Consolas"/>
              </a:rPr>
              <a:t>&lt;</a:t>
            </a:r>
            <a:r>
              <a:rPr lang="fr-FR" sz="1400" b="1" dirty="0">
                <a:solidFill>
                  <a:srgbClr val="00B050"/>
                </a:solidFill>
                <a:highlight>
                  <a:srgbClr val="FFFFFF"/>
                </a:highlight>
                <a:latin typeface="Consolas"/>
              </a:rPr>
              <a:t>Plus</a:t>
            </a:r>
            <a:r>
              <a:rPr lang="fr-FR" sz="1400" b="1" dirty="0" smtClean="0">
                <a:solidFill>
                  <a:srgbClr val="000000"/>
                </a:solidFill>
                <a:highlight>
                  <a:srgbClr val="FFFFFF"/>
                </a:highlight>
                <a:latin typeface="Consolas"/>
              </a:rPr>
              <a:t>&gt;</a:t>
            </a:r>
          </a:p>
          <a:p>
            <a:pPr>
              <a:spcBef>
                <a:spcPts val="200"/>
              </a:spcBef>
            </a:pPr>
            <a:r>
              <a:rPr lang="fr-FR" sz="1400" b="1" dirty="0" smtClean="0">
                <a:solidFill>
                  <a:srgbClr val="000000"/>
                </a:solidFill>
                <a:highlight>
                  <a:srgbClr val="FFFFFF"/>
                </a:highlight>
                <a:latin typeface="Consolas"/>
              </a:rPr>
              <a:t> { </a:t>
            </a:r>
            <a:r>
              <a:rPr lang="fr-FR" sz="1400" b="1" dirty="0" smtClean="0">
                <a:solidFill>
                  <a:srgbClr val="6F008A"/>
                </a:solidFill>
                <a:highlight>
                  <a:srgbClr val="FFFFFF"/>
                </a:highlight>
                <a:latin typeface="Consolas"/>
              </a:rPr>
              <a:t>Members</a:t>
            </a:r>
            <a:r>
              <a:rPr lang="fr-FR" sz="1400" b="1" dirty="0" smtClean="0">
                <a:solidFill>
                  <a:srgbClr val="000000"/>
                </a:solidFill>
                <a:highlight>
                  <a:srgbClr val="FFFFFF"/>
                </a:highlight>
                <a:latin typeface="Consolas"/>
              </a:rPr>
              <a:t>(</a:t>
            </a:r>
            <a:r>
              <a:rPr lang="fr-FR" sz="1400" b="1" dirty="0" smtClean="0">
                <a:solidFill>
                  <a:srgbClr val="00B050"/>
                </a:solidFill>
                <a:highlight>
                  <a:srgbClr val="FFFFFF"/>
                </a:highlight>
                <a:latin typeface="Consolas"/>
              </a:rPr>
              <a:t>Plus</a:t>
            </a:r>
            <a:r>
              <a:rPr lang="fr-FR" sz="1400" b="1" dirty="0">
                <a:solidFill>
                  <a:srgbClr val="000000"/>
                </a:solidFill>
                <a:highlight>
                  <a:srgbClr val="FFFFFF"/>
                </a:highlight>
                <a:latin typeface="Consolas"/>
              </a:rPr>
              <a:t>::</a:t>
            </a:r>
            <a:r>
              <a:rPr lang="fr-FR" sz="1400" b="1" dirty="0" smtClean="0">
                <a:solidFill>
                  <a:srgbClr val="000000"/>
                </a:solidFill>
                <a:highlight>
                  <a:srgbClr val="FFFFFF"/>
                </a:highlight>
                <a:latin typeface="Consolas"/>
              </a:rPr>
              <a:t>e1,</a:t>
            </a:r>
            <a:r>
              <a:rPr lang="fr-FR" sz="1400" b="1" dirty="0" smtClean="0">
                <a:solidFill>
                  <a:srgbClr val="00B050"/>
                </a:solidFill>
                <a:highlight>
                  <a:srgbClr val="FFFFFF"/>
                </a:highlight>
                <a:latin typeface="Consolas"/>
              </a:rPr>
              <a:t>Plus</a:t>
            </a:r>
            <a:r>
              <a:rPr lang="fr-FR" sz="1400" b="1" dirty="0">
                <a:solidFill>
                  <a:srgbClr val="000000"/>
                </a:solidFill>
                <a:highlight>
                  <a:srgbClr val="FFFFFF"/>
                </a:highlight>
                <a:latin typeface="Consolas"/>
              </a:rPr>
              <a:t>::</a:t>
            </a:r>
            <a:r>
              <a:rPr lang="fr-FR" sz="1400" b="1" dirty="0" smtClean="0">
                <a:solidFill>
                  <a:srgbClr val="000000"/>
                </a:solidFill>
                <a:highlight>
                  <a:srgbClr val="FFFFFF"/>
                </a:highlight>
                <a:latin typeface="Consolas"/>
              </a:rPr>
              <a:t>e2); };</a:t>
            </a:r>
            <a:endParaRPr lang="fr-FR" sz="1400" b="1" dirty="0">
              <a:solidFill>
                <a:srgbClr val="000000"/>
              </a:solidFill>
              <a:highlight>
                <a:srgbClr val="FFFFFF"/>
              </a:highlight>
              <a:latin typeface="Consolas"/>
            </a:endParaRPr>
          </a:p>
          <a:p>
            <a:pPr>
              <a:spcBef>
                <a:spcPts val="200"/>
              </a:spcBef>
            </a:pPr>
            <a:endParaRPr lang="en-US" sz="1400" b="1" dirty="0" smtClean="0">
              <a:solidFill>
                <a:srgbClr val="0000FF"/>
              </a:solidFill>
              <a:highlight>
                <a:srgbClr val="FFFFFF"/>
              </a:highlight>
              <a:latin typeface="Consolas"/>
            </a:endParaRPr>
          </a:p>
          <a:p>
            <a:pPr>
              <a:spcBef>
                <a:spcPts val="200"/>
              </a:spcBef>
            </a:pPr>
            <a:r>
              <a:rPr lang="en-US" sz="1400" b="1" dirty="0" smtClean="0">
                <a:solidFill>
                  <a:srgbClr val="0000FF"/>
                </a:solidFill>
                <a:highlight>
                  <a:srgbClr val="FFFFFF"/>
                </a:highlight>
                <a:latin typeface="Consolas"/>
              </a:rPr>
              <a:t>template</a:t>
            </a:r>
            <a:r>
              <a:rPr lang="en-US" sz="1400" b="1" dirty="0" smtClean="0">
                <a:solidFill>
                  <a:srgbClr val="000000"/>
                </a:solidFill>
                <a:highlight>
                  <a:srgbClr val="FFFFFF"/>
                </a:highlight>
                <a:latin typeface="Consolas"/>
              </a:rPr>
              <a:t> &lt;&gt; </a:t>
            </a:r>
            <a:r>
              <a:rPr lang="en-US" sz="1400" b="1" dirty="0" smtClean="0">
                <a:solidFill>
                  <a:srgbClr val="0000FF"/>
                </a:solidFill>
                <a:highlight>
                  <a:srgbClr val="FFFFFF"/>
                </a:highlight>
                <a:latin typeface="Consolas"/>
              </a:rPr>
              <a:t>class</a:t>
            </a:r>
            <a:r>
              <a:rPr lang="en-US" sz="1400" b="1" dirty="0" smtClean="0">
                <a:solidFill>
                  <a:srgbClr val="000000"/>
                </a:solidFill>
                <a:highlight>
                  <a:srgbClr val="FFFFFF"/>
                </a:highlight>
                <a:latin typeface="Consolas"/>
              </a:rPr>
              <a:t> </a:t>
            </a:r>
            <a:r>
              <a:rPr lang="en-US" sz="1400" b="1" dirty="0">
                <a:solidFill>
                  <a:srgbClr val="2B91AF"/>
                </a:solidFill>
                <a:highlight>
                  <a:srgbClr val="FFFFFF"/>
                </a:highlight>
                <a:latin typeface="Consolas"/>
              </a:rPr>
              <a:t>bindings</a:t>
            </a:r>
            <a:r>
              <a:rPr lang="en-US" sz="1400" b="1" dirty="0">
                <a:solidFill>
                  <a:srgbClr val="000000"/>
                </a:solidFill>
                <a:highlight>
                  <a:srgbClr val="FFFFFF"/>
                </a:highlight>
                <a:latin typeface="Consolas"/>
              </a:rPr>
              <a:t>&lt;</a:t>
            </a:r>
            <a:r>
              <a:rPr lang="en-US" sz="1400" b="1" dirty="0">
                <a:solidFill>
                  <a:srgbClr val="00B050"/>
                </a:solidFill>
                <a:highlight>
                  <a:srgbClr val="FFFFFF"/>
                </a:highlight>
                <a:latin typeface="Consolas"/>
              </a:rPr>
              <a:t>Minus</a:t>
            </a:r>
            <a:r>
              <a:rPr lang="en-US" sz="1400" b="1" dirty="0" smtClean="0">
                <a:solidFill>
                  <a:srgbClr val="000000"/>
                </a:solidFill>
                <a:highlight>
                  <a:srgbClr val="FFFFFF"/>
                </a:highlight>
                <a:latin typeface="Consolas"/>
              </a:rPr>
              <a:t>&gt;</a:t>
            </a:r>
          </a:p>
          <a:p>
            <a:pPr>
              <a:spcBef>
                <a:spcPts val="200"/>
              </a:spcBef>
            </a:pPr>
            <a:r>
              <a:rPr lang="en-US" sz="1400" b="1" dirty="0" smtClean="0">
                <a:solidFill>
                  <a:srgbClr val="000000"/>
                </a:solidFill>
                <a:highlight>
                  <a:srgbClr val="FFFFFF"/>
                </a:highlight>
                <a:latin typeface="Consolas"/>
              </a:rPr>
              <a:t> { </a:t>
            </a:r>
            <a:r>
              <a:rPr lang="en-US" sz="1400" b="1" dirty="0" smtClean="0">
                <a:solidFill>
                  <a:srgbClr val="6F008A"/>
                </a:solidFill>
                <a:highlight>
                  <a:srgbClr val="FFFFFF"/>
                </a:highlight>
                <a:latin typeface="Consolas"/>
              </a:rPr>
              <a:t>Members</a:t>
            </a:r>
            <a:r>
              <a:rPr lang="en-US" sz="1400" b="1" dirty="0" smtClean="0">
                <a:solidFill>
                  <a:srgbClr val="000000"/>
                </a:solidFill>
                <a:highlight>
                  <a:srgbClr val="FFFFFF"/>
                </a:highlight>
                <a:latin typeface="Consolas"/>
              </a:rPr>
              <a:t>(</a:t>
            </a:r>
            <a:r>
              <a:rPr lang="en-US" sz="1400" b="1" dirty="0" smtClean="0">
                <a:solidFill>
                  <a:srgbClr val="00B050"/>
                </a:solidFill>
                <a:highlight>
                  <a:srgbClr val="FFFFFF"/>
                </a:highlight>
                <a:latin typeface="Consolas"/>
              </a:rPr>
              <a:t>Minus</a:t>
            </a:r>
            <a:r>
              <a:rPr lang="en-US" sz="1400" b="1" dirty="0">
                <a:solidFill>
                  <a:srgbClr val="000000"/>
                </a:solidFill>
                <a:highlight>
                  <a:srgbClr val="FFFFFF"/>
                </a:highlight>
                <a:latin typeface="Consolas"/>
              </a:rPr>
              <a:t>::</a:t>
            </a:r>
            <a:r>
              <a:rPr lang="en-US" sz="1400" b="1" dirty="0" smtClean="0">
                <a:solidFill>
                  <a:srgbClr val="000000"/>
                </a:solidFill>
                <a:highlight>
                  <a:srgbClr val="FFFFFF"/>
                </a:highlight>
                <a:latin typeface="Consolas"/>
              </a:rPr>
              <a:t>e1,</a:t>
            </a:r>
            <a:r>
              <a:rPr lang="en-US" sz="1400" b="1" dirty="0" smtClean="0">
                <a:solidFill>
                  <a:srgbClr val="00B050"/>
                </a:solidFill>
                <a:highlight>
                  <a:srgbClr val="FFFFFF"/>
                </a:highlight>
                <a:latin typeface="Consolas"/>
              </a:rPr>
              <a:t>Minus</a:t>
            </a:r>
            <a:r>
              <a:rPr lang="en-US" sz="1400" b="1" dirty="0">
                <a:solidFill>
                  <a:srgbClr val="000000"/>
                </a:solidFill>
                <a:highlight>
                  <a:srgbClr val="FFFFFF"/>
                </a:highlight>
                <a:latin typeface="Consolas"/>
              </a:rPr>
              <a:t>::</a:t>
            </a:r>
            <a:r>
              <a:rPr lang="en-US" sz="1400" b="1" dirty="0" smtClean="0">
                <a:solidFill>
                  <a:srgbClr val="000000"/>
                </a:solidFill>
                <a:highlight>
                  <a:srgbClr val="FFFFFF"/>
                </a:highlight>
                <a:latin typeface="Consolas"/>
              </a:rPr>
              <a:t>e2</a:t>
            </a:r>
            <a:r>
              <a:rPr lang="en-US" sz="1400" b="1" dirty="0">
                <a:solidFill>
                  <a:srgbClr val="000000"/>
                </a:solidFill>
                <a:highlight>
                  <a:srgbClr val="FFFFFF"/>
                </a:highlight>
                <a:latin typeface="Consolas"/>
              </a:rPr>
              <a:t>); </a:t>
            </a:r>
            <a:r>
              <a:rPr lang="en-US" sz="1400" b="1" dirty="0" smtClean="0">
                <a:solidFill>
                  <a:srgbClr val="000000"/>
                </a:solidFill>
                <a:highlight>
                  <a:srgbClr val="FFFFFF"/>
                </a:highlight>
                <a:latin typeface="Consolas"/>
              </a:rPr>
              <a:t>};</a:t>
            </a:r>
            <a:endParaRPr lang="en-US" sz="1400" b="1" dirty="0">
              <a:solidFill>
                <a:srgbClr val="000000"/>
              </a:solidFill>
              <a:highlight>
                <a:srgbClr val="FFFFFF"/>
              </a:highlight>
              <a:latin typeface="Consolas"/>
            </a:endParaRPr>
          </a:p>
          <a:p>
            <a:pPr>
              <a:spcBef>
                <a:spcPts val="200"/>
              </a:spcBef>
            </a:pPr>
            <a:endParaRPr lang="en-US" sz="1400" b="1" dirty="0" smtClean="0">
              <a:solidFill>
                <a:srgbClr val="0000FF"/>
              </a:solidFill>
              <a:highlight>
                <a:srgbClr val="FFFFFF"/>
              </a:highlight>
              <a:latin typeface="Consolas"/>
            </a:endParaRPr>
          </a:p>
          <a:p>
            <a:pPr>
              <a:spcBef>
                <a:spcPts val="200"/>
              </a:spcBef>
            </a:pPr>
            <a:r>
              <a:rPr lang="en-US" sz="1400" b="1" dirty="0" smtClean="0">
                <a:solidFill>
                  <a:srgbClr val="0000FF"/>
                </a:solidFill>
                <a:highlight>
                  <a:srgbClr val="FFFFFF"/>
                </a:highlight>
                <a:latin typeface="Consolas"/>
              </a:rPr>
              <a:t>template</a:t>
            </a:r>
            <a:r>
              <a:rPr lang="en-US" sz="1400" b="1" dirty="0" smtClean="0">
                <a:solidFill>
                  <a:srgbClr val="000000"/>
                </a:solidFill>
                <a:highlight>
                  <a:srgbClr val="FFFFFF"/>
                </a:highlight>
                <a:latin typeface="Consolas"/>
              </a:rPr>
              <a:t> </a:t>
            </a:r>
            <a:r>
              <a:rPr lang="en-US" sz="1400" b="1" dirty="0">
                <a:solidFill>
                  <a:srgbClr val="000000"/>
                </a:solidFill>
                <a:highlight>
                  <a:srgbClr val="FFFFFF"/>
                </a:highlight>
                <a:latin typeface="Consolas"/>
              </a:rPr>
              <a:t>&lt;&gt; </a:t>
            </a:r>
            <a:r>
              <a:rPr lang="en-US" sz="1400" b="1" dirty="0">
                <a:solidFill>
                  <a:srgbClr val="0000FF"/>
                </a:solidFill>
                <a:highlight>
                  <a:srgbClr val="FFFFFF"/>
                </a:highlight>
                <a:latin typeface="Consolas"/>
              </a:rPr>
              <a:t>class</a:t>
            </a:r>
            <a:r>
              <a:rPr lang="en-US" sz="1400" b="1" dirty="0" smtClean="0">
                <a:solidFill>
                  <a:srgbClr val="000000"/>
                </a:solidFill>
                <a:highlight>
                  <a:srgbClr val="FFFFFF"/>
                </a:highlight>
                <a:latin typeface="Consolas"/>
              </a:rPr>
              <a:t> </a:t>
            </a:r>
            <a:r>
              <a:rPr lang="en-US" sz="1400" b="1" dirty="0">
                <a:solidFill>
                  <a:srgbClr val="2B91AF"/>
                </a:solidFill>
                <a:highlight>
                  <a:srgbClr val="FFFFFF"/>
                </a:highlight>
                <a:latin typeface="Consolas"/>
              </a:rPr>
              <a:t>bindings</a:t>
            </a:r>
            <a:r>
              <a:rPr lang="en-US" sz="1400" b="1" dirty="0">
                <a:solidFill>
                  <a:srgbClr val="000000"/>
                </a:solidFill>
                <a:highlight>
                  <a:srgbClr val="FFFFFF"/>
                </a:highlight>
                <a:latin typeface="Consolas"/>
              </a:rPr>
              <a:t>&lt;</a:t>
            </a:r>
            <a:r>
              <a:rPr lang="en-US" sz="1400" b="1" dirty="0">
                <a:solidFill>
                  <a:srgbClr val="00B050"/>
                </a:solidFill>
                <a:highlight>
                  <a:srgbClr val="FFFFFF"/>
                </a:highlight>
                <a:latin typeface="Consolas"/>
              </a:rPr>
              <a:t>Times</a:t>
            </a:r>
            <a:r>
              <a:rPr lang="en-US" sz="1400" b="1" dirty="0" smtClean="0">
                <a:solidFill>
                  <a:srgbClr val="000000"/>
                </a:solidFill>
                <a:highlight>
                  <a:srgbClr val="FFFFFF"/>
                </a:highlight>
                <a:latin typeface="Consolas"/>
              </a:rPr>
              <a:t>&gt;</a:t>
            </a:r>
          </a:p>
          <a:p>
            <a:pPr>
              <a:spcBef>
                <a:spcPts val="200"/>
              </a:spcBef>
            </a:pPr>
            <a:r>
              <a:rPr lang="en-US" sz="1400" b="1" dirty="0" smtClean="0">
                <a:solidFill>
                  <a:srgbClr val="000000"/>
                </a:solidFill>
                <a:highlight>
                  <a:srgbClr val="FFFFFF"/>
                </a:highlight>
                <a:latin typeface="Consolas"/>
              </a:rPr>
              <a:t> { </a:t>
            </a:r>
            <a:r>
              <a:rPr lang="en-US" sz="1400" b="1" dirty="0" smtClean="0">
                <a:solidFill>
                  <a:srgbClr val="6F008A"/>
                </a:solidFill>
                <a:highlight>
                  <a:srgbClr val="FFFFFF"/>
                </a:highlight>
                <a:latin typeface="Consolas"/>
              </a:rPr>
              <a:t>Members</a:t>
            </a:r>
            <a:r>
              <a:rPr lang="en-US" sz="1400" b="1" dirty="0" smtClean="0">
                <a:solidFill>
                  <a:srgbClr val="000000"/>
                </a:solidFill>
                <a:highlight>
                  <a:srgbClr val="FFFFFF"/>
                </a:highlight>
                <a:latin typeface="Consolas"/>
              </a:rPr>
              <a:t>(</a:t>
            </a:r>
            <a:r>
              <a:rPr lang="en-US" sz="1400" b="1" dirty="0" smtClean="0">
                <a:solidFill>
                  <a:srgbClr val="00B050"/>
                </a:solidFill>
                <a:highlight>
                  <a:srgbClr val="FFFFFF"/>
                </a:highlight>
                <a:latin typeface="Consolas"/>
              </a:rPr>
              <a:t>Times</a:t>
            </a:r>
            <a:r>
              <a:rPr lang="en-US" sz="1400" b="1" dirty="0">
                <a:solidFill>
                  <a:srgbClr val="000000"/>
                </a:solidFill>
                <a:highlight>
                  <a:srgbClr val="FFFFFF"/>
                </a:highlight>
                <a:latin typeface="Consolas"/>
              </a:rPr>
              <a:t>::</a:t>
            </a:r>
            <a:r>
              <a:rPr lang="en-US" sz="1400" b="1" dirty="0" smtClean="0">
                <a:solidFill>
                  <a:srgbClr val="000000"/>
                </a:solidFill>
                <a:highlight>
                  <a:srgbClr val="FFFFFF"/>
                </a:highlight>
                <a:latin typeface="Consolas"/>
              </a:rPr>
              <a:t>e1,</a:t>
            </a:r>
            <a:r>
              <a:rPr lang="en-US" sz="1400" b="1" dirty="0" smtClean="0">
                <a:solidFill>
                  <a:srgbClr val="00B050"/>
                </a:solidFill>
                <a:highlight>
                  <a:srgbClr val="FFFFFF"/>
                </a:highlight>
                <a:latin typeface="Consolas"/>
              </a:rPr>
              <a:t>Times</a:t>
            </a:r>
            <a:r>
              <a:rPr lang="en-US" sz="1400" b="1" dirty="0">
                <a:solidFill>
                  <a:srgbClr val="000000"/>
                </a:solidFill>
                <a:highlight>
                  <a:srgbClr val="FFFFFF"/>
                </a:highlight>
                <a:latin typeface="Consolas"/>
              </a:rPr>
              <a:t>::</a:t>
            </a:r>
            <a:r>
              <a:rPr lang="en-US" sz="1400" b="1" dirty="0" smtClean="0">
                <a:solidFill>
                  <a:srgbClr val="000000"/>
                </a:solidFill>
                <a:highlight>
                  <a:srgbClr val="FFFFFF"/>
                </a:highlight>
                <a:latin typeface="Consolas"/>
              </a:rPr>
              <a:t>e2</a:t>
            </a:r>
            <a:r>
              <a:rPr lang="en-US" sz="1400" b="1" dirty="0">
                <a:solidFill>
                  <a:srgbClr val="000000"/>
                </a:solidFill>
                <a:highlight>
                  <a:srgbClr val="FFFFFF"/>
                </a:highlight>
                <a:latin typeface="Consolas"/>
              </a:rPr>
              <a:t>); </a:t>
            </a:r>
            <a:r>
              <a:rPr lang="en-US" sz="1400" b="1" dirty="0" smtClean="0">
                <a:solidFill>
                  <a:srgbClr val="000000"/>
                </a:solidFill>
                <a:highlight>
                  <a:srgbClr val="FFFFFF"/>
                </a:highlight>
                <a:latin typeface="Consolas"/>
              </a:rPr>
              <a:t>};</a:t>
            </a:r>
            <a:endParaRPr lang="en-US" sz="1400" b="1" dirty="0">
              <a:solidFill>
                <a:srgbClr val="000000"/>
              </a:solidFill>
              <a:highlight>
                <a:srgbClr val="FFFFFF"/>
              </a:highlight>
              <a:latin typeface="Consolas"/>
            </a:endParaRPr>
          </a:p>
          <a:p>
            <a:pPr>
              <a:spcBef>
                <a:spcPts val="200"/>
              </a:spcBef>
            </a:pPr>
            <a:endParaRPr lang="en-US" sz="1400" b="1" dirty="0" smtClean="0">
              <a:solidFill>
                <a:srgbClr val="0000FF"/>
              </a:solidFill>
              <a:highlight>
                <a:srgbClr val="FFFFFF"/>
              </a:highlight>
              <a:latin typeface="Consolas"/>
            </a:endParaRPr>
          </a:p>
          <a:p>
            <a:pPr>
              <a:spcBef>
                <a:spcPts val="200"/>
              </a:spcBef>
            </a:pPr>
            <a:r>
              <a:rPr lang="en-US" sz="1400" b="1" dirty="0" smtClean="0">
                <a:solidFill>
                  <a:srgbClr val="0000FF"/>
                </a:solidFill>
                <a:highlight>
                  <a:srgbClr val="FFFFFF"/>
                </a:highlight>
                <a:latin typeface="Consolas"/>
              </a:rPr>
              <a:t>template</a:t>
            </a:r>
            <a:r>
              <a:rPr lang="en-US" sz="1400" b="1" dirty="0" smtClean="0">
                <a:solidFill>
                  <a:srgbClr val="000000"/>
                </a:solidFill>
                <a:highlight>
                  <a:srgbClr val="FFFFFF"/>
                </a:highlight>
                <a:latin typeface="Consolas"/>
              </a:rPr>
              <a:t> </a:t>
            </a:r>
            <a:r>
              <a:rPr lang="en-US" sz="1400" b="1" dirty="0">
                <a:solidFill>
                  <a:srgbClr val="000000"/>
                </a:solidFill>
                <a:highlight>
                  <a:srgbClr val="FFFFFF"/>
                </a:highlight>
                <a:latin typeface="Consolas"/>
              </a:rPr>
              <a:t>&lt;&gt; </a:t>
            </a:r>
            <a:r>
              <a:rPr lang="en-US" sz="1400" b="1" dirty="0">
                <a:solidFill>
                  <a:srgbClr val="0000FF"/>
                </a:solidFill>
                <a:highlight>
                  <a:srgbClr val="FFFFFF"/>
                </a:highlight>
                <a:latin typeface="Consolas"/>
              </a:rPr>
              <a:t>class</a:t>
            </a:r>
            <a:r>
              <a:rPr lang="en-US" sz="1400" b="1" dirty="0" smtClean="0">
                <a:solidFill>
                  <a:srgbClr val="000000"/>
                </a:solidFill>
                <a:highlight>
                  <a:srgbClr val="FFFFFF"/>
                </a:highlight>
                <a:latin typeface="Consolas"/>
              </a:rPr>
              <a:t> </a:t>
            </a:r>
            <a:r>
              <a:rPr lang="en-US" sz="1400" b="1" dirty="0">
                <a:solidFill>
                  <a:srgbClr val="2B91AF"/>
                </a:solidFill>
                <a:highlight>
                  <a:srgbClr val="FFFFFF"/>
                </a:highlight>
                <a:latin typeface="Consolas"/>
              </a:rPr>
              <a:t>bindings</a:t>
            </a:r>
            <a:r>
              <a:rPr lang="en-US" sz="1400" b="1" dirty="0">
                <a:solidFill>
                  <a:srgbClr val="000000"/>
                </a:solidFill>
                <a:highlight>
                  <a:srgbClr val="FFFFFF"/>
                </a:highlight>
                <a:latin typeface="Consolas"/>
              </a:rPr>
              <a:t>&lt;</a:t>
            </a:r>
            <a:r>
              <a:rPr lang="en-US" sz="1400" b="1" dirty="0">
                <a:solidFill>
                  <a:srgbClr val="00B050"/>
                </a:solidFill>
                <a:highlight>
                  <a:srgbClr val="FFFFFF"/>
                </a:highlight>
                <a:latin typeface="Consolas"/>
              </a:rPr>
              <a:t>Divide</a:t>
            </a:r>
            <a:r>
              <a:rPr lang="en-US" sz="1400" b="1" dirty="0" smtClean="0">
                <a:solidFill>
                  <a:srgbClr val="000000"/>
                </a:solidFill>
                <a:highlight>
                  <a:srgbClr val="FFFFFF"/>
                </a:highlight>
                <a:latin typeface="Consolas"/>
              </a:rPr>
              <a:t>&gt;</a:t>
            </a:r>
          </a:p>
          <a:p>
            <a:pPr>
              <a:spcBef>
                <a:spcPts val="200"/>
              </a:spcBef>
            </a:pPr>
            <a:r>
              <a:rPr lang="en-US" sz="1400" b="1" dirty="0" smtClean="0">
                <a:solidFill>
                  <a:srgbClr val="000000"/>
                </a:solidFill>
                <a:highlight>
                  <a:srgbClr val="FFFFFF"/>
                </a:highlight>
                <a:latin typeface="Consolas"/>
              </a:rPr>
              <a:t> { </a:t>
            </a:r>
            <a:r>
              <a:rPr lang="en-US" sz="1400" b="1" dirty="0" smtClean="0">
                <a:solidFill>
                  <a:srgbClr val="6F008A"/>
                </a:solidFill>
                <a:highlight>
                  <a:srgbClr val="FFFFFF"/>
                </a:highlight>
                <a:latin typeface="Consolas"/>
              </a:rPr>
              <a:t>Members</a:t>
            </a:r>
            <a:r>
              <a:rPr lang="en-US" sz="1400" b="1" dirty="0" smtClean="0">
                <a:solidFill>
                  <a:srgbClr val="000000"/>
                </a:solidFill>
                <a:highlight>
                  <a:srgbClr val="FFFFFF"/>
                </a:highlight>
                <a:latin typeface="Consolas"/>
              </a:rPr>
              <a:t>(</a:t>
            </a:r>
            <a:r>
              <a:rPr lang="en-US" sz="1400" b="1" dirty="0" smtClean="0">
                <a:solidFill>
                  <a:srgbClr val="00B050"/>
                </a:solidFill>
                <a:highlight>
                  <a:srgbClr val="FFFFFF"/>
                </a:highlight>
                <a:latin typeface="Consolas"/>
              </a:rPr>
              <a:t>Divide</a:t>
            </a:r>
            <a:r>
              <a:rPr lang="en-US" sz="1400" b="1" dirty="0">
                <a:solidFill>
                  <a:srgbClr val="000000"/>
                </a:solidFill>
                <a:highlight>
                  <a:srgbClr val="FFFFFF"/>
                </a:highlight>
                <a:latin typeface="Consolas"/>
              </a:rPr>
              <a:t>::</a:t>
            </a:r>
            <a:r>
              <a:rPr lang="en-US" sz="1400" b="1" dirty="0" smtClean="0">
                <a:solidFill>
                  <a:srgbClr val="000000"/>
                </a:solidFill>
                <a:highlight>
                  <a:srgbClr val="FFFFFF"/>
                </a:highlight>
                <a:latin typeface="Consolas"/>
              </a:rPr>
              <a:t>e1,</a:t>
            </a:r>
            <a:r>
              <a:rPr lang="en-US" sz="1400" b="1" dirty="0" smtClean="0">
                <a:solidFill>
                  <a:srgbClr val="00B050"/>
                </a:solidFill>
                <a:highlight>
                  <a:srgbClr val="FFFFFF"/>
                </a:highlight>
                <a:latin typeface="Consolas"/>
              </a:rPr>
              <a:t>Divide</a:t>
            </a:r>
            <a:r>
              <a:rPr lang="en-US" sz="1400" b="1" dirty="0">
                <a:solidFill>
                  <a:srgbClr val="000000"/>
                </a:solidFill>
                <a:highlight>
                  <a:srgbClr val="FFFFFF"/>
                </a:highlight>
                <a:latin typeface="Consolas"/>
              </a:rPr>
              <a:t>::</a:t>
            </a:r>
            <a:r>
              <a:rPr lang="en-US" sz="1400" b="1" dirty="0" smtClean="0">
                <a:solidFill>
                  <a:srgbClr val="000000"/>
                </a:solidFill>
                <a:highlight>
                  <a:srgbClr val="FFFFFF"/>
                </a:highlight>
                <a:latin typeface="Consolas"/>
              </a:rPr>
              <a:t>e2);};</a:t>
            </a:r>
          </a:p>
          <a:p>
            <a:pPr>
              <a:spcBef>
                <a:spcPts val="200"/>
              </a:spcBef>
            </a:pPr>
            <a:endParaRPr lang="en-US" sz="1400" b="1" dirty="0" smtClean="0">
              <a:solidFill>
                <a:srgbClr val="000000"/>
              </a:solidFill>
              <a:highlight>
                <a:srgbClr val="FFFFFF"/>
              </a:highlight>
              <a:latin typeface="Consolas"/>
            </a:endParaRPr>
          </a:p>
          <a:p>
            <a:pPr>
              <a:spcBef>
                <a:spcPts val="200"/>
              </a:spcBef>
            </a:pPr>
            <a:endParaRPr lang="en-US" sz="1400" b="1" dirty="0">
              <a:solidFill>
                <a:srgbClr val="000000"/>
              </a:solidFill>
              <a:highlight>
                <a:srgbClr val="FFFFFF"/>
              </a:highlight>
              <a:latin typeface="Consolas"/>
            </a:endParaRPr>
          </a:p>
          <a:p>
            <a:pPr>
              <a:spcBef>
                <a:spcPts val="200"/>
              </a:spcBef>
            </a:pPr>
            <a:endParaRPr lang="en-US" sz="1400" b="1" dirty="0"/>
          </a:p>
        </p:txBody>
      </p:sp>
      <p:sp>
        <p:nvSpPr>
          <p:cNvPr id="6" name="Slide Number Placeholder 5"/>
          <p:cNvSpPr>
            <a:spLocks noGrp="1"/>
          </p:cNvSpPr>
          <p:nvPr>
            <p:ph type="sldNum" sz="quarter" idx="12"/>
          </p:nvPr>
        </p:nvSpPr>
        <p:spPr/>
        <p:txBody>
          <a:bodyPr/>
          <a:lstStyle/>
          <a:p>
            <a:fld id="{7CB0F8AB-AB33-4A54-BEC3-89055AD5FA98}" type="slidenum">
              <a:rPr lang="en-US" smtClean="0"/>
              <a:t>15</a:t>
            </a:fld>
            <a:endParaRPr lang="en-US" dirty="0"/>
          </a:p>
        </p:txBody>
      </p:sp>
    </p:spTree>
    <p:custDataLst>
      <p:tags r:id="rId1"/>
    </p:custDataLst>
    <p:extLst>
      <p:ext uri="{BB962C8B-B14F-4D97-AF65-F5344CB8AC3E}">
        <p14:creationId xmlns:p14="http://schemas.microsoft.com/office/powerpoint/2010/main" val="3770962875"/>
      </p:ext>
    </p:extLst>
  </p:cSld>
  <p:clrMapOvr>
    <a:masterClrMapping/>
  </p:clrMapOvr>
  <mc:AlternateContent xmlns:mc="http://schemas.openxmlformats.org/markup-compatibility/2006" xmlns:p14="http://schemas.microsoft.com/office/powerpoint/2010/main">
    <mc:Choice Requires="p14">
      <p:transition spd="slow" p14:dur="2000" advTm="116505"/>
    </mc:Choice>
    <mc:Fallback xmlns="">
      <p:transition spd="slow" advTm="1165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Mach7</a:t>
            </a:r>
            <a:r>
              <a:rPr lang="en-US" dirty="0" smtClean="0"/>
              <a:t>: Nested Matching</a:t>
            </a:r>
            <a:endParaRPr lang="en-US" dirty="0"/>
          </a:p>
        </p:txBody>
      </p:sp>
      <p:sp>
        <p:nvSpPr>
          <p:cNvPr id="3" name="Content Placeholder 2"/>
          <p:cNvSpPr>
            <a:spLocks noGrp="1"/>
          </p:cNvSpPr>
          <p:nvPr>
            <p:ph sz="half" idx="1"/>
          </p:nvPr>
        </p:nvSpPr>
        <p:spPr>
          <a:xfrm>
            <a:off x="468314" y="1676400"/>
            <a:ext cx="4256086" cy="4560888"/>
          </a:xfrm>
        </p:spPr>
        <p:txBody>
          <a:bodyPr/>
          <a:lstStyle/>
          <a:p>
            <a:pPr marL="0" indent="0">
              <a:buNone/>
            </a:pPr>
            <a:endParaRPr lang="en-US" sz="1400" b="1" dirty="0" smtClean="0">
              <a:solidFill>
                <a:srgbClr val="0000FF"/>
              </a:solidFill>
              <a:highlight>
                <a:srgbClr val="FFFFFF"/>
              </a:highlight>
              <a:latin typeface="Consolas" pitchFamily="49" charset="0"/>
              <a:cs typeface="Consolas" pitchFamily="49" charset="0"/>
            </a:endParaRPr>
          </a:p>
          <a:p>
            <a:pPr marL="0" indent="0">
              <a:buNone/>
            </a:pPr>
            <a:r>
              <a:rPr lang="en-US" sz="1400" b="1" dirty="0" smtClean="0">
                <a:solidFill>
                  <a:srgbClr val="0000FF"/>
                </a:solidFill>
                <a:highlight>
                  <a:srgbClr val="FFFFFF"/>
                </a:highlight>
                <a:latin typeface="Consolas" pitchFamily="49" charset="0"/>
                <a:cs typeface="Consolas" pitchFamily="49" charset="0"/>
              </a:rPr>
              <a:t>let</a:t>
            </a:r>
            <a:r>
              <a:rPr lang="en-US" sz="1400" b="1" dirty="0" smtClean="0">
                <a:solidFill>
                  <a:srgbClr val="000000"/>
                </a:solidFill>
                <a:highlight>
                  <a:srgbClr val="FFFFFF"/>
                </a:highlight>
                <a:latin typeface="Consolas" pitchFamily="49" charset="0"/>
                <a:cs typeface="Consolas" pitchFamily="49" charset="0"/>
              </a:rPr>
              <a:t> </a:t>
            </a:r>
            <a:r>
              <a:rPr lang="en-US" sz="1400" b="1" dirty="0">
                <a:solidFill>
                  <a:srgbClr val="C00000"/>
                </a:solidFill>
                <a:highlight>
                  <a:srgbClr val="FFFFFF"/>
                </a:highlight>
                <a:latin typeface="Consolas" pitchFamily="49" charset="0"/>
                <a:cs typeface="Consolas" pitchFamily="49" charset="0"/>
              </a:rPr>
              <a:t>collect</a:t>
            </a:r>
            <a:r>
              <a:rPr lang="en-US" sz="1400" b="1" dirty="0">
                <a:solidFill>
                  <a:srgbClr val="000000"/>
                </a:solidFill>
                <a:highlight>
                  <a:srgbClr val="FFFFFF"/>
                </a:highlight>
                <a:latin typeface="Consolas" pitchFamily="49" charset="0"/>
                <a:cs typeface="Consolas" pitchFamily="49" charset="0"/>
              </a:rPr>
              <a:t> e </a:t>
            </a:r>
            <a:r>
              <a:rPr lang="en-US" sz="1400" b="1" dirty="0" smtClean="0">
                <a:solidFill>
                  <a:srgbClr val="000000"/>
                </a:solidFill>
                <a:highlight>
                  <a:srgbClr val="FFFFFF"/>
                </a:highlight>
                <a:latin typeface="Consolas" pitchFamily="49" charset="0"/>
                <a:cs typeface="Consolas" pitchFamily="49" charset="0"/>
              </a:rPr>
              <a:t>=</a:t>
            </a:r>
          </a:p>
          <a:p>
            <a:pPr marL="0" indent="0">
              <a:buNone/>
            </a:pPr>
            <a:endParaRPr lang="en-US" sz="1400" b="1" dirty="0">
              <a:solidFill>
                <a:srgbClr val="000000"/>
              </a:solidFill>
              <a:highlight>
                <a:srgbClr val="FFFFFF"/>
              </a:highlight>
              <a:latin typeface="Consolas" pitchFamily="49" charset="0"/>
              <a:cs typeface="Consolas" pitchFamily="49" charset="0"/>
            </a:endParaRPr>
          </a:p>
          <a:p>
            <a:pPr marL="0" indent="0">
              <a:buNone/>
            </a:pPr>
            <a:r>
              <a:rPr lang="en-US" sz="1400" b="1" dirty="0" smtClean="0">
                <a:solidFill>
                  <a:srgbClr val="0000FF"/>
                </a:solidFill>
                <a:highlight>
                  <a:srgbClr val="FFFFFF"/>
                </a:highlight>
                <a:latin typeface="Consolas" pitchFamily="49" charset="0"/>
                <a:cs typeface="Consolas" pitchFamily="49" charset="0"/>
              </a:rPr>
              <a:t>  match</a:t>
            </a:r>
            <a:r>
              <a:rPr lang="en-US" sz="1400" b="1" dirty="0" smtClean="0">
                <a:solidFill>
                  <a:srgbClr val="000000"/>
                </a:solidFill>
                <a:highlight>
                  <a:srgbClr val="FFFFFF"/>
                </a:highlight>
                <a:latin typeface="Consolas" pitchFamily="49" charset="0"/>
                <a:cs typeface="Consolas" pitchFamily="49" charset="0"/>
              </a:rPr>
              <a:t> </a:t>
            </a:r>
            <a:r>
              <a:rPr lang="en-US" sz="1400" b="1" dirty="0">
                <a:solidFill>
                  <a:srgbClr val="000000"/>
                </a:solidFill>
                <a:highlight>
                  <a:srgbClr val="FFFFFF"/>
                </a:highlight>
                <a:latin typeface="Consolas" pitchFamily="49" charset="0"/>
                <a:cs typeface="Consolas" pitchFamily="49" charset="0"/>
              </a:rPr>
              <a:t>e </a:t>
            </a:r>
            <a:r>
              <a:rPr lang="en-US" sz="1400" b="1" dirty="0">
                <a:solidFill>
                  <a:srgbClr val="0000FF"/>
                </a:solidFill>
                <a:highlight>
                  <a:srgbClr val="FFFFFF"/>
                </a:highlight>
                <a:latin typeface="Consolas" pitchFamily="49" charset="0"/>
                <a:cs typeface="Consolas" pitchFamily="49" charset="0"/>
              </a:rPr>
              <a:t>with</a:t>
            </a:r>
            <a:endParaRPr lang="en-US" sz="1400" b="1" dirty="0">
              <a:solidFill>
                <a:srgbClr val="000000"/>
              </a:solidFill>
              <a:highlight>
                <a:srgbClr val="FFFFFF"/>
              </a:highlight>
              <a:latin typeface="Consolas" pitchFamily="49" charset="0"/>
              <a:cs typeface="Consolas" pitchFamily="49" charset="0"/>
            </a:endParaRPr>
          </a:p>
          <a:p>
            <a:pPr marL="0" indent="0">
              <a:buNone/>
            </a:pPr>
            <a:r>
              <a:rPr lang="pt-BR" sz="1400" b="1" dirty="0">
                <a:solidFill>
                  <a:srgbClr val="000000"/>
                </a:solidFill>
                <a:highlight>
                  <a:srgbClr val="FFFFFF"/>
                </a:highlight>
                <a:latin typeface="Consolas" pitchFamily="49" charset="0"/>
                <a:cs typeface="Consolas" pitchFamily="49" charset="0"/>
              </a:rPr>
              <a:t>  </a:t>
            </a:r>
            <a:r>
              <a:rPr lang="pt-BR" sz="1400" b="1" dirty="0" smtClean="0">
                <a:solidFill>
                  <a:srgbClr val="000000"/>
                </a:solidFill>
                <a:highlight>
                  <a:srgbClr val="FFFFFF"/>
                </a:highlight>
                <a:latin typeface="Consolas" pitchFamily="49" charset="0"/>
                <a:cs typeface="Consolas" pitchFamily="49" charset="0"/>
              </a:rPr>
              <a:t>  </a:t>
            </a:r>
            <a:r>
              <a:rPr lang="pt-BR" sz="1400" b="1" dirty="0" smtClean="0">
                <a:solidFill>
                  <a:srgbClr val="00B050"/>
                </a:solidFill>
                <a:highlight>
                  <a:srgbClr val="FFFFFF"/>
                </a:highlight>
                <a:latin typeface="Consolas" pitchFamily="49" charset="0"/>
                <a:cs typeface="Consolas" pitchFamily="49" charset="0"/>
              </a:rPr>
              <a:t>Plus</a:t>
            </a:r>
            <a:r>
              <a:rPr lang="pt-BR" sz="1400" b="1" dirty="0" smtClean="0">
                <a:solidFill>
                  <a:srgbClr val="000000"/>
                </a:solidFill>
                <a:highlight>
                  <a:srgbClr val="FFFFFF"/>
                </a:highlight>
                <a:latin typeface="Consolas" pitchFamily="49" charset="0"/>
                <a:cs typeface="Consolas" pitchFamily="49" charset="0"/>
              </a:rPr>
              <a:t>(</a:t>
            </a:r>
            <a:r>
              <a:rPr lang="pt-BR" sz="1400" b="1" dirty="0" smtClean="0">
                <a:solidFill>
                  <a:srgbClr val="00B050"/>
                </a:solidFill>
                <a:highlight>
                  <a:srgbClr val="FFFFFF"/>
                </a:highlight>
                <a:latin typeface="Consolas" pitchFamily="49" charset="0"/>
                <a:cs typeface="Consolas" pitchFamily="49" charset="0"/>
              </a:rPr>
              <a:t>Times</a:t>
            </a:r>
            <a:r>
              <a:rPr lang="pt-BR" sz="1400" b="1" dirty="0" smtClean="0">
                <a:solidFill>
                  <a:srgbClr val="000000"/>
                </a:solidFill>
                <a:highlight>
                  <a:srgbClr val="FFFFFF"/>
                </a:highlight>
                <a:latin typeface="Consolas" pitchFamily="49" charset="0"/>
                <a:cs typeface="Consolas" pitchFamily="49" charset="0"/>
              </a:rPr>
              <a:t>(x1,a), </a:t>
            </a:r>
            <a:r>
              <a:rPr lang="pt-BR" sz="1400" b="1" dirty="0" smtClean="0">
                <a:solidFill>
                  <a:srgbClr val="00B050"/>
                </a:solidFill>
                <a:highlight>
                  <a:srgbClr val="FFFFFF"/>
                </a:highlight>
                <a:latin typeface="Consolas" pitchFamily="49" charset="0"/>
                <a:cs typeface="Consolas" pitchFamily="49" charset="0"/>
              </a:rPr>
              <a:t>Times</a:t>
            </a:r>
            <a:r>
              <a:rPr lang="pt-BR" sz="1400" b="1" dirty="0" smtClean="0">
                <a:solidFill>
                  <a:srgbClr val="000000"/>
                </a:solidFill>
                <a:highlight>
                  <a:srgbClr val="FFFFFF"/>
                </a:highlight>
                <a:latin typeface="Consolas" pitchFamily="49" charset="0"/>
                <a:cs typeface="Consolas" pitchFamily="49" charset="0"/>
              </a:rPr>
              <a:t>(x2,b))</a:t>
            </a:r>
          </a:p>
          <a:p>
            <a:pPr marL="0" indent="0">
              <a:buNone/>
            </a:pPr>
            <a:r>
              <a:rPr lang="pt-BR" sz="1400" b="1" dirty="0">
                <a:solidFill>
                  <a:srgbClr val="000000"/>
                </a:solidFill>
                <a:highlight>
                  <a:srgbClr val="FFFFFF"/>
                </a:highlight>
                <a:latin typeface="Consolas" pitchFamily="49" charset="0"/>
                <a:cs typeface="Consolas" pitchFamily="49" charset="0"/>
              </a:rPr>
              <a:t> </a:t>
            </a:r>
            <a:r>
              <a:rPr lang="pt-BR" sz="1400" b="1" dirty="0" smtClean="0">
                <a:solidFill>
                  <a:srgbClr val="000000"/>
                </a:solidFill>
                <a:highlight>
                  <a:srgbClr val="FFFFFF"/>
                </a:highlight>
                <a:latin typeface="Consolas" pitchFamily="49" charset="0"/>
                <a:cs typeface="Consolas" pitchFamily="49" charset="0"/>
              </a:rPr>
              <a:t>     </a:t>
            </a:r>
            <a:r>
              <a:rPr lang="pt-BR" sz="1400" b="1" dirty="0" smtClean="0">
                <a:solidFill>
                  <a:srgbClr val="0000FF"/>
                </a:solidFill>
                <a:highlight>
                  <a:srgbClr val="FFFFFF"/>
                </a:highlight>
                <a:latin typeface="Consolas" pitchFamily="49" charset="0"/>
                <a:cs typeface="Consolas" pitchFamily="49" charset="0"/>
              </a:rPr>
              <a:t>when</a:t>
            </a:r>
            <a:r>
              <a:rPr lang="pt-BR" sz="1400" b="1" dirty="0" smtClean="0">
                <a:solidFill>
                  <a:srgbClr val="000000"/>
                </a:solidFill>
                <a:highlight>
                  <a:srgbClr val="FFFFFF"/>
                </a:highlight>
                <a:latin typeface="Consolas" pitchFamily="49" charset="0"/>
                <a:cs typeface="Consolas" pitchFamily="49" charset="0"/>
              </a:rPr>
              <a:t> x1=x2 </a:t>
            </a:r>
            <a:r>
              <a:rPr lang="en-US" sz="1400" b="1" dirty="0" smtClean="0">
                <a:solidFill>
                  <a:srgbClr val="7030A0"/>
                </a:solidFill>
                <a:highlight>
                  <a:srgbClr val="FFFFFF"/>
                </a:highlight>
                <a:latin typeface="Consolas" pitchFamily="49" charset="0"/>
                <a:cs typeface="Consolas" pitchFamily="49" charset="0"/>
              </a:rPr>
              <a:t>-&gt;</a:t>
            </a:r>
            <a:r>
              <a:rPr lang="en-US" sz="1400" b="1" dirty="0" smtClean="0">
                <a:solidFill>
                  <a:srgbClr val="000000"/>
                </a:solidFill>
                <a:highlight>
                  <a:srgbClr val="FFFFFF"/>
                </a:highlight>
                <a:latin typeface="Consolas" pitchFamily="49" charset="0"/>
                <a:cs typeface="Consolas" pitchFamily="49" charset="0"/>
              </a:rPr>
              <a:t> </a:t>
            </a:r>
            <a:r>
              <a:rPr lang="en-US" sz="1400" b="1" dirty="0" smtClean="0">
                <a:solidFill>
                  <a:srgbClr val="00B050"/>
                </a:solidFill>
                <a:highlight>
                  <a:srgbClr val="FFFFFF"/>
                </a:highlight>
                <a:latin typeface="Consolas" pitchFamily="49" charset="0"/>
                <a:cs typeface="Consolas" pitchFamily="49" charset="0"/>
              </a:rPr>
              <a:t>Times</a:t>
            </a:r>
            <a:r>
              <a:rPr lang="en-US" sz="1400" b="1" dirty="0" smtClean="0">
                <a:solidFill>
                  <a:srgbClr val="000000"/>
                </a:solidFill>
                <a:highlight>
                  <a:srgbClr val="FFFFFF"/>
                </a:highlight>
                <a:latin typeface="Consolas" pitchFamily="49" charset="0"/>
                <a:cs typeface="Consolas" pitchFamily="49" charset="0"/>
              </a:rPr>
              <a:t>(x1,</a:t>
            </a:r>
            <a:r>
              <a:rPr lang="en-US" sz="1400" b="1" dirty="0" smtClean="0">
                <a:solidFill>
                  <a:srgbClr val="00B050"/>
                </a:solidFill>
                <a:highlight>
                  <a:srgbClr val="FFFFFF"/>
                </a:highlight>
                <a:latin typeface="Consolas" pitchFamily="49" charset="0"/>
                <a:cs typeface="Consolas" pitchFamily="49" charset="0"/>
              </a:rPr>
              <a:t>Plus</a:t>
            </a:r>
            <a:r>
              <a:rPr lang="en-US" sz="1400" b="1" dirty="0" smtClean="0">
                <a:solidFill>
                  <a:srgbClr val="000000"/>
                </a:solidFill>
                <a:highlight>
                  <a:srgbClr val="FFFFFF"/>
                </a:highlight>
                <a:latin typeface="Consolas" pitchFamily="49" charset="0"/>
                <a:cs typeface="Consolas" pitchFamily="49" charset="0"/>
              </a:rPr>
              <a:t>(a,b))</a:t>
            </a:r>
            <a:endParaRPr lang="en-US" sz="1400" b="1" dirty="0">
              <a:solidFill>
                <a:srgbClr val="000000"/>
              </a:solidFill>
              <a:highlight>
                <a:srgbClr val="FFFFFF"/>
              </a:highlight>
              <a:latin typeface="Consolas" pitchFamily="49" charset="0"/>
              <a:cs typeface="Consolas" pitchFamily="49" charset="0"/>
            </a:endParaRPr>
          </a:p>
          <a:p>
            <a:pPr marL="0" indent="0">
              <a:buNone/>
            </a:pPr>
            <a:r>
              <a:rPr lang="pt-BR" sz="1400" b="1" dirty="0">
                <a:solidFill>
                  <a:srgbClr val="000000"/>
                </a:solidFill>
                <a:highlight>
                  <a:srgbClr val="FFFFFF"/>
                </a:highlight>
                <a:latin typeface="Consolas" pitchFamily="49" charset="0"/>
                <a:cs typeface="Consolas" pitchFamily="49" charset="0"/>
              </a:rPr>
              <a:t>  </a:t>
            </a:r>
            <a:r>
              <a:rPr lang="pt-BR" sz="1400" b="1" dirty="0" smtClean="0">
                <a:solidFill>
                  <a:srgbClr val="000000"/>
                </a:solidFill>
                <a:highlight>
                  <a:srgbClr val="FFFFFF"/>
                </a:highlight>
                <a:latin typeface="Consolas" pitchFamily="49" charset="0"/>
                <a:cs typeface="Consolas" pitchFamily="49" charset="0"/>
              </a:rPr>
              <a:t>| </a:t>
            </a:r>
            <a:r>
              <a:rPr lang="pt-BR" sz="1400" b="1" dirty="0" smtClean="0">
                <a:solidFill>
                  <a:srgbClr val="00B050"/>
                </a:solidFill>
                <a:highlight>
                  <a:srgbClr val="FFFFFF"/>
                </a:highlight>
                <a:latin typeface="Consolas" pitchFamily="49" charset="0"/>
                <a:cs typeface="Consolas" pitchFamily="49" charset="0"/>
              </a:rPr>
              <a:t>Plus</a:t>
            </a:r>
            <a:r>
              <a:rPr lang="pt-BR" sz="1400" b="1" dirty="0" smtClean="0">
                <a:solidFill>
                  <a:srgbClr val="000000"/>
                </a:solidFill>
                <a:highlight>
                  <a:srgbClr val="FFFFFF"/>
                </a:highlight>
                <a:latin typeface="Consolas" pitchFamily="49" charset="0"/>
                <a:cs typeface="Consolas" pitchFamily="49" charset="0"/>
              </a:rPr>
              <a:t>(</a:t>
            </a:r>
            <a:r>
              <a:rPr lang="pt-BR" sz="1400" b="1" dirty="0" smtClean="0">
                <a:solidFill>
                  <a:srgbClr val="00B050"/>
                </a:solidFill>
                <a:highlight>
                  <a:srgbClr val="FFFFFF"/>
                </a:highlight>
                <a:latin typeface="Consolas" pitchFamily="49" charset="0"/>
                <a:cs typeface="Consolas" pitchFamily="49" charset="0"/>
              </a:rPr>
              <a:t>Times</a:t>
            </a:r>
            <a:r>
              <a:rPr lang="pt-BR" sz="1400" b="1" dirty="0" smtClean="0">
                <a:solidFill>
                  <a:srgbClr val="000000"/>
                </a:solidFill>
                <a:highlight>
                  <a:srgbClr val="FFFFFF"/>
                </a:highlight>
                <a:latin typeface="Consolas" pitchFamily="49" charset="0"/>
                <a:cs typeface="Consolas" pitchFamily="49" charset="0"/>
              </a:rPr>
              <a:t>(a,x1), </a:t>
            </a:r>
            <a:r>
              <a:rPr lang="pt-BR" sz="1400" b="1" dirty="0" smtClean="0">
                <a:solidFill>
                  <a:srgbClr val="00B050"/>
                </a:solidFill>
                <a:highlight>
                  <a:srgbClr val="FFFFFF"/>
                </a:highlight>
                <a:latin typeface="Consolas" pitchFamily="49" charset="0"/>
                <a:cs typeface="Consolas" pitchFamily="49" charset="0"/>
              </a:rPr>
              <a:t>Times</a:t>
            </a:r>
            <a:r>
              <a:rPr lang="pt-BR" sz="1400" b="1" dirty="0" smtClean="0">
                <a:solidFill>
                  <a:srgbClr val="000000"/>
                </a:solidFill>
                <a:highlight>
                  <a:srgbClr val="FFFFFF"/>
                </a:highlight>
                <a:latin typeface="Consolas" pitchFamily="49" charset="0"/>
                <a:cs typeface="Consolas" pitchFamily="49" charset="0"/>
              </a:rPr>
              <a:t>(b,x2))</a:t>
            </a:r>
          </a:p>
          <a:p>
            <a:pPr marL="0" indent="0">
              <a:buNone/>
            </a:pPr>
            <a:r>
              <a:rPr lang="pt-BR" sz="1400" b="1" dirty="0">
                <a:solidFill>
                  <a:srgbClr val="000000"/>
                </a:solidFill>
                <a:highlight>
                  <a:srgbClr val="FFFFFF"/>
                </a:highlight>
                <a:latin typeface="Consolas" pitchFamily="49" charset="0"/>
                <a:cs typeface="Consolas" pitchFamily="49" charset="0"/>
              </a:rPr>
              <a:t> </a:t>
            </a:r>
            <a:r>
              <a:rPr lang="pt-BR" sz="1400" b="1" dirty="0" smtClean="0">
                <a:solidFill>
                  <a:srgbClr val="000000"/>
                </a:solidFill>
                <a:highlight>
                  <a:srgbClr val="FFFFFF"/>
                </a:highlight>
                <a:latin typeface="Consolas" pitchFamily="49" charset="0"/>
                <a:cs typeface="Consolas" pitchFamily="49" charset="0"/>
              </a:rPr>
              <a:t>     </a:t>
            </a:r>
            <a:r>
              <a:rPr lang="pt-BR" sz="1400" b="1" dirty="0">
                <a:solidFill>
                  <a:srgbClr val="0000FF"/>
                </a:solidFill>
                <a:highlight>
                  <a:srgbClr val="FFFFFF"/>
                </a:highlight>
                <a:latin typeface="Consolas" pitchFamily="49" charset="0"/>
                <a:cs typeface="Consolas" pitchFamily="49" charset="0"/>
              </a:rPr>
              <a:t>when</a:t>
            </a:r>
            <a:r>
              <a:rPr lang="pt-BR" sz="1400" b="1" dirty="0">
                <a:solidFill>
                  <a:srgbClr val="000000"/>
                </a:solidFill>
                <a:highlight>
                  <a:srgbClr val="FFFFFF"/>
                </a:highlight>
                <a:latin typeface="Consolas" pitchFamily="49" charset="0"/>
                <a:cs typeface="Consolas" pitchFamily="49" charset="0"/>
              </a:rPr>
              <a:t> </a:t>
            </a:r>
            <a:r>
              <a:rPr lang="pt-BR" sz="1400" b="1" dirty="0" smtClean="0">
                <a:solidFill>
                  <a:srgbClr val="000000"/>
                </a:solidFill>
                <a:highlight>
                  <a:srgbClr val="FFFFFF"/>
                </a:highlight>
                <a:latin typeface="Consolas" pitchFamily="49" charset="0"/>
                <a:cs typeface="Consolas" pitchFamily="49" charset="0"/>
              </a:rPr>
              <a:t>x1=x2 </a:t>
            </a:r>
            <a:r>
              <a:rPr lang="en-US" sz="1400" b="1" dirty="0" smtClean="0">
                <a:solidFill>
                  <a:srgbClr val="7030A0"/>
                </a:solidFill>
                <a:highlight>
                  <a:srgbClr val="FFFFFF"/>
                </a:highlight>
                <a:latin typeface="Consolas" pitchFamily="49" charset="0"/>
                <a:cs typeface="Consolas" pitchFamily="49" charset="0"/>
              </a:rPr>
              <a:t>-&gt;</a:t>
            </a:r>
            <a:r>
              <a:rPr lang="en-US" sz="1400" b="1" dirty="0" smtClean="0">
                <a:solidFill>
                  <a:srgbClr val="000000"/>
                </a:solidFill>
                <a:highlight>
                  <a:srgbClr val="FFFFFF"/>
                </a:highlight>
                <a:latin typeface="Consolas" pitchFamily="49" charset="0"/>
                <a:cs typeface="Consolas" pitchFamily="49" charset="0"/>
              </a:rPr>
              <a:t> </a:t>
            </a:r>
            <a:r>
              <a:rPr lang="en-US" sz="1400" b="1" dirty="0" smtClean="0">
                <a:solidFill>
                  <a:srgbClr val="00B050"/>
                </a:solidFill>
                <a:highlight>
                  <a:srgbClr val="FFFFFF"/>
                </a:highlight>
                <a:latin typeface="Consolas" pitchFamily="49" charset="0"/>
                <a:cs typeface="Consolas" pitchFamily="49" charset="0"/>
              </a:rPr>
              <a:t>Times</a:t>
            </a:r>
            <a:r>
              <a:rPr lang="en-US" sz="1400" b="1" dirty="0" smtClean="0">
                <a:solidFill>
                  <a:srgbClr val="000000"/>
                </a:solidFill>
                <a:highlight>
                  <a:srgbClr val="FFFFFF"/>
                </a:highlight>
                <a:latin typeface="Consolas" pitchFamily="49" charset="0"/>
                <a:cs typeface="Consolas" pitchFamily="49" charset="0"/>
              </a:rPr>
              <a:t>(</a:t>
            </a:r>
            <a:r>
              <a:rPr lang="en-US" sz="1400" b="1" dirty="0" smtClean="0">
                <a:solidFill>
                  <a:srgbClr val="00B050"/>
                </a:solidFill>
                <a:highlight>
                  <a:srgbClr val="FFFFFF"/>
                </a:highlight>
                <a:latin typeface="Consolas" pitchFamily="49" charset="0"/>
                <a:cs typeface="Consolas" pitchFamily="49" charset="0"/>
              </a:rPr>
              <a:t>Plus</a:t>
            </a:r>
            <a:r>
              <a:rPr lang="en-US" sz="1400" b="1" dirty="0" smtClean="0">
                <a:solidFill>
                  <a:srgbClr val="000000"/>
                </a:solidFill>
                <a:highlight>
                  <a:srgbClr val="FFFFFF"/>
                </a:highlight>
                <a:latin typeface="Consolas" pitchFamily="49" charset="0"/>
                <a:cs typeface="Consolas" pitchFamily="49" charset="0"/>
              </a:rPr>
              <a:t>(a,b),x1)</a:t>
            </a:r>
            <a:endParaRPr lang="en-US" sz="1400" b="1" dirty="0">
              <a:solidFill>
                <a:srgbClr val="000000"/>
              </a:solidFill>
              <a:highlight>
                <a:srgbClr val="FFFFFF"/>
              </a:highlight>
              <a:latin typeface="Consolas" pitchFamily="49" charset="0"/>
              <a:cs typeface="Consolas" pitchFamily="49" charset="0"/>
            </a:endParaRPr>
          </a:p>
          <a:p>
            <a:pPr marL="0" indent="0">
              <a:buNone/>
            </a:pPr>
            <a:r>
              <a:rPr lang="en-US" sz="1400" b="1" dirty="0">
                <a:solidFill>
                  <a:srgbClr val="000000"/>
                </a:solidFill>
                <a:highlight>
                  <a:srgbClr val="FFFFFF"/>
                </a:highlight>
                <a:latin typeface="Consolas" pitchFamily="49" charset="0"/>
                <a:cs typeface="Consolas" pitchFamily="49" charset="0"/>
              </a:rPr>
              <a:t>  </a:t>
            </a:r>
            <a:r>
              <a:rPr lang="en-US" sz="1400" b="1" dirty="0" smtClean="0">
                <a:solidFill>
                  <a:srgbClr val="000000"/>
                </a:solidFill>
                <a:highlight>
                  <a:srgbClr val="FFFFFF"/>
                </a:highlight>
                <a:latin typeface="Consolas" pitchFamily="49" charset="0"/>
                <a:cs typeface="Consolas" pitchFamily="49" charset="0"/>
              </a:rPr>
              <a:t>|   </a:t>
            </a:r>
            <a:r>
              <a:rPr lang="en-US" sz="1400" b="1" dirty="0">
                <a:solidFill>
                  <a:srgbClr val="000000"/>
                </a:solidFill>
                <a:highlight>
                  <a:srgbClr val="FFFFFF"/>
                </a:highlight>
                <a:latin typeface="Consolas" pitchFamily="49" charset="0"/>
                <a:cs typeface="Consolas" pitchFamily="49" charset="0"/>
              </a:rPr>
              <a:t>e </a:t>
            </a:r>
            <a:r>
              <a:rPr lang="en-US" sz="1400" b="1" dirty="0">
                <a:solidFill>
                  <a:srgbClr val="7030A0"/>
                </a:solidFill>
                <a:highlight>
                  <a:srgbClr val="FFFFFF"/>
                </a:highlight>
                <a:latin typeface="Consolas" pitchFamily="49" charset="0"/>
                <a:cs typeface="Consolas" pitchFamily="49" charset="0"/>
              </a:rPr>
              <a:t>-&gt;</a:t>
            </a:r>
            <a:r>
              <a:rPr lang="en-US" sz="1400" b="1" dirty="0">
                <a:solidFill>
                  <a:srgbClr val="000000"/>
                </a:solidFill>
                <a:highlight>
                  <a:srgbClr val="FFFFFF"/>
                </a:highlight>
                <a:latin typeface="Consolas" pitchFamily="49" charset="0"/>
                <a:cs typeface="Consolas" pitchFamily="49" charset="0"/>
              </a:rPr>
              <a:t> e</a:t>
            </a:r>
          </a:p>
          <a:p>
            <a:pPr marL="0" indent="0">
              <a:buNone/>
            </a:pPr>
            <a:r>
              <a:rPr lang="en-US" sz="1400" b="1" dirty="0">
                <a:solidFill>
                  <a:srgbClr val="000000"/>
                </a:solidFill>
                <a:highlight>
                  <a:srgbClr val="FFFFFF"/>
                </a:highlight>
                <a:latin typeface="Consolas" pitchFamily="49" charset="0"/>
                <a:cs typeface="Consolas" pitchFamily="49" charset="0"/>
              </a:rPr>
              <a:t>  </a:t>
            </a:r>
            <a:r>
              <a:rPr lang="en-US" sz="1400" b="1" dirty="0" smtClean="0">
                <a:solidFill>
                  <a:srgbClr val="000000"/>
                </a:solidFill>
                <a:highlight>
                  <a:srgbClr val="FFFFFF"/>
                </a:highlight>
                <a:latin typeface="Consolas" pitchFamily="49" charset="0"/>
                <a:cs typeface="Consolas" pitchFamily="49" charset="0"/>
              </a:rPr>
              <a:t>;;</a:t>
            </a:r>
          </a:p>
          <a:p>
            <a:pPr marL="0" indent="0">
              <a:buNone/>
            </a:pPr>
            <a:endParaRPr lang="en-US" sz="1400" b="1" dirty="0">
              <a:solidFill>
                <a:srgbClr val="000000"/>
              </a:solidFill>
              <a:highlight>
                <a:srgbClr val="FFFFFF"/>
              </a:highlight>
              <a:latin typeface="Consolas" pitchFamily="49" charset="0"/>
              <a:cs typeface="Consolas" pitchFamily="49" charset="0"/>
            </a:endParaRPr>
          </a:p>
          <a:p>
            <a:r>
              <a:rPr lang="en-US" sz="2200" dirty="0" smtClean="0">
                <a:highlight>
                  <a:srgbClr val="FFFFFF"/>
                </a:highlight>
                <a:cs typeface="Consolas" pitchFamily="49" charset="0"/>
              </a:rPr>
              <a:t>Language solution</a:t>
            </a:r>
          </a:p>
          <a:p>
            <a:r>
              <a:rPr lang="en-US" sz="2200" dirty="0" smtClean="0">
                <a:highlight>
                  <a:srgbClr val="FFFFFF"/>
                </a:highlight>
                <a:cs typeface="Consolas" pitchFamily="49" charset="0"/>
              </a:rPr>
              <a:t>Predefined set of patterns</a:t>
            </a:r>
          </a:p>
          <a:p>
            <a:r>
              <a:rPr lang="en-US" sz="2200" dirty="0" smtClean="0">
                <a:highlight>
                  <a:srgbClr val="FFFFFF"/>
                </a:highlight>
                <a:cs typeface="Consolas" pitchFamily="49" charset="0"/>
              </a:rPr>
              <a:t>Implicit variable introduction</a:t>
            </a:r>
          </a:p>
          <a:p>
            <a:r>
              <a:rPr lang="en-US" sz="2200" dirty="0" smtClean="0">
                <a:highlight>
                  <a:srgbClr val="FFFFFF"/>
                </a:highlight>
                <a:cs typeface="Consolas" pitchFamily="49" charset="0"/>
              </a:rPr>
              <a:t>Linearity</a:t>
            </a:r>
            <a:endParaRPr lang="en-US" sz="2200" dirty="0">
              <a:highlight>
                <a:srgbClr val="FFFFFF"/>
              </a:highlight>
              <a:cs typeface="Consolas" pitchFamily="49" charset="0"/>
            </a:endParaRPr>
          </a:p>
        </p:txBody>
      </p:sp>
      <p:sp>
        <p:nvSpPr>
          <p:cNvPr id="4" name="Content Placeholder 3"/>
          <p:cNvSpPr>
            <a:spLocks noGrp="1"/>
          </p:cNvSpPr>
          <p:nvPr>
            <p:ph sz="half" idx="2"/>
          </p:nvPr>
        </p:nvSpPr>
        <p:spPr>
          <a:xfrm>
            <a:off x="4516687" y="1676400"/>
            <a:ext cx="4734191" cy="4560888"/>
          </a:xfrm>
        </p:spPr>
        <p:txBody>
          <a:bodyPr/>
          <a:lstStyle/>
          <a:p>
            <a:pPr marL="0" indent="0">
              <a:buNone/>
            </a:pPr>
            <a:endParaRPr lang="en-US" sz="1400" b="1" dirty="0" smtClean="0">
              <a:solidFill>
                <a:srgbClr val="0000FF"/>
              </a:solidFill>
              <a:highlight>
                <a:srgbClr val="FFFFFF"/>
              </a:highlight>
              <a:latin typeface="Consolas"/>
            </a:endParaRPr>
          </a:p>
          <a:p>
            <a:pPr marL="0" indent="0">
              <a:buNone/>
            </a:pPr>
            <a:r>
              <a:rPr lang="en-US" sz="1400" b="1" dirty="0" smtClean="0">
                <a:solidFill>
                  <a:srgbClr val="0000FF"/>
                </a:solidFill>
                <a:highlight>
                  <a:srgbClr val="FFFFFF"/>
                </a:highlight>
                <a:latin typeface="Consolas"/>
              </a:rPr>
              <a:t>const</a:t>
            </a:r>
            <a:r>
              <a:rPr lang="en-US" sz="1400" b="1" dirty="0" smtClean="0">
                <a:solidFill>
                  <a:srgbClr val="000000"/>
                </a:solidFill>
                <a:highlight>
                  <a:srgbClr val="FFFFFF"/>
                </a:highlight>
                <a:latin typeface="Consolas"/>
              </a:rPr>
              <a:t> </a:t>
            </a:r>
            <a:r>
              <a:rPr lang="en-US" sz="1400" b="1" dirty="0">
                <a:solidFill>
                  <a:srgbClr val="2B91AF"/>
                </a:solidFill>
                <a:highlight>
                  <a:srgbClr val="FFFFFF"/>
                </a:highlight>
                <a:latin typeface="Consolas"/>
              </a:rPr>
              <a:t>Expr</a:t>
            </a:r>
            <a:r>
              <a:rPr lang="en-US" sz="1400" b="1" dirty="0">
                <a:solidFill>
                  <a:srgbClr val="000000"/>
                </a:solidFill>
                <a:highlight>
                  <a:srgbClr val="FFFFFF"/>
                </a:highlight>
                <a:latin typeface="Consolas"/>
              </a:rPr>
              <a:t>* </a:t>
            </a:r>
            <a:r>
              <a:rPr lang="en-US" sz="1400" b="1" dirty="0">
                <a:solidFill>
                  <a:srgbClr val="C00000"/>
                </a:solidFill>
                <a:highlight>
                  <a:srgbClr val="FFFFFF"/>
                </a:highlight>
                <a:latin typeface="Consolas"/>
              </a:rPr>
              <a:t>collect</a:t>
            </a:r>
            <a:r>
              <a:rPr lang="en-US" sz="1400" b="1" dirty="0" smtClean="0">
                <a:solidFill>
                  <a:srgbClr val="000000"/>
                </a:solidFill>
                <a:highlight>
                  <a:srgbClr val="FFFFFF"/>
                </a:highlight>
                <a:latin typeface="Consolas"/>
              </a:rPr>
              <a:t>(</a:t>
            </a:r>
            <a:r>
              <a:rPr lang="en-US" sz="1400" b="1" dirty="0" smtClean="0">
                <a:solidFill>
                  <a:srgbClr val="0000FF"/>
                </a:solidFill>
                <a:highlight>
                  <a:srgbClr val="FFFFFF"/>
                </a:highlight>
                <a:latin typeface="Consolas"/>
              </a:rPr>
              <a:t>const</a:t>
            </a:r>
            <a:r>
              <a:rPr lang="en-US" sz="1400" b="1" dirty="0" smtClean="0">
                <a:solidFill>
                  <a:srgbClr val="000000"/>
                </a:solidFill>
                <a:highlight>
                  <a:srgbClr val="FFFFFF"/>
                </a:highlight>
                <a:latin typeface="Consolas"/>
              </a:rPr>
              <a:t> </a:t>
            </a:r>
            <a:r>
              <a:rPr lang="en-US" sz="1400" b="1" dirty="0">
                <a:solidFill>
                  <a:srgbClr val="2B91AF"/>
                </a:solidFill>
                <a:highlight>
                  <a:srgbClr val="FFFFFF"/>
                </a:highlight>
                <a:latin typeface="Consolas"/>
              </a:rPr>
              <a:t>Expr</a:t>
            </a:r>
            <a:r>
              <a:rPr lang="en-US" sz="1400" b="1" dirty="0">
                <a:solidFill>
                  <a:srgbClr val="000000"/>
                </a:solidFill>
                <a:highlight>
                  <a:srgbClr val="FFFFFF"/>
                </a:highlight>
                <a:latin typeface="Consolas"/>
              </a:rPr>
              <a:t>* </a:t>
            </a:r>
            <a:r>
              <a:rPr lang="en-US" sz="1400" b="1" dirty="0">
                <a:solidFill>
                  <a:srgbClr val="808080"/>
                </a:solidFill>
                <a:highlight>
                  <a:srgbClr val="FFFFFF"/>
                </a:highlight>
                <a:latin typeface="Consolas"/>
              </a:rPr>
              <a:t>e</a:t>
            </a:r>
            <a:r>
              <a:rPr lang="en-US" sz="1400" b="1" dirty="0" smtClean="0">
                <a:solidFill>
                  <a:srgbClr val="000000"/>
                </a:solidFill>
                <a:highlight>
                  <a:srgbClr val="FFFFFF"/>
                </a:highlight>
                <a:latin typeface="Consolas"/>
              </a:rPr>
              <a:t>) {</a:t>
            </a:r>
            <a:endParaRPr lang="en-US" sz="1400" b="1" dirty="0">
              <a:solidFill>
                <a:srgbClr val="000000"/>
              </a:solidFill>
              <a:highlight>
                <a:srgbClr val="FFFFFF"/>
              </a:highlight>
              <a:latin typeface="Consolas"/>
            </a:endParaRPr>
          </a:p>
          <a:p>
            <a:pPr marL="0" indent="0">
              <a:buNone/>
            </a:pPr>
            <a:r>
              <a:rPr lang="en-US" sz="1400" b="1" dirty="0" smtClean="0">
                <a:solidFill>
                  <a:srgbClr val="000000"/>
                </a:solidFill>
                <a:highlight>
                  <a:srgbClr val="FFFFFF"/>
                </a:highlight>
                <a:latin typeface="Consolas"/>
              </a:rPr>
              <a:t>  </a:t>
            </a:r>
            <a:r>
              <a:rPr lang="en-US" sz="1400" b="1" dirty="0">
                <a:solidFill>
                  <a:srgbClr val="2B91AF"/>
                </a:solidFill>
                <a:highlight>
                  <a:srgbClr val="FFFFFF"/>
                </a:highlight>
                <a:latin typeface="Consolas"/>
              </a:rPr>
              <a:t>var</a:t>
            </a:r>
            <a:r>
              <a:rPr lang="en-US" sz="1400" b="1" dirty="0">
                <a:solidFill>
                  <a:srgbClr val="000000"/>
                </a:solidFill>
                <a:highlight>
                  <a:srgbClr val="FFFFFF"/>
                </a:highlight>
                <a:latin typeface="Consolas"/>
              </a:rPr>
              <a:t>&lt;</a:t>
            </a:r>
            <a:r>
              <a:rPr lang="en-US" sz="1400" b="1" dirty="0">
                <a:solidFill>
                  <a:srgbClr val="0000FF"/>
                </a:solidFill>
                <a:highlight>
                  <a:srgbClr val="FFFFFF"/>
                </a:highlight>
                <a:latin typeface="Consolas"/>
              </a:rPr>
              <a:t>const</a:t>
            </a:r>
            <a:r>
              <a:rPr lang="en-US" sz="1400" b="1" dirty="0">
                <a:solidFill>
                  <a:srgbClr val="000000"/>
                </a:solidFill>
                <a:highlight>
                  <a:srgbClr val="FFFFFF"/>
                </a:highlight>
                <a:latin typeface="Consolas"/>
              </a:rPr>
              <a:t> </a:t>
            </a:r>
            <a:r>
              <a:rPr lang="en-US" sz="1400" b="1" dirty="0">
                <a:solidFill>
                  <a:srgbClr val="2B91AF"/>
                </a:solidFill>
                <a:highlight>
                  <a:srgbClr val="FFFFFF"/>
                </a:highlight>
                <a:latin typeface="Consolas"/>
              </a:rPr>
              <a:t>Expr</a:t>
            </a:r>
            <a:r>
              <a:rPr lang="en-US" sz="1400" b="1" dirty="0">
                <a:solidFill>
                  <a:srgbClr val="000000"/>
                </a:solidFill>
                <a:highlight>
                  <a:srgbClr val="FFFFFF"/>
                </a:highlight>
                <a:latin typeface="Consolas"/>
              </a:rPr>
              <a:t>*&gt; x, a, b;</a:t>
            </a:r>
          </a:p>
          <a:p>
            <a:pPr marL="0" indent="0">
              <a:buNone/>
            </a:pPr>
            <a:r>
              <a:rPr lang="en-US" sz="1400" b="1" dirty="0" smtClean="0">
                <a:solidFill>
                  <a:srgbClr val="000000"/>
                </a:solidFill>
                <a:highlight>
                  <a:srgbClr val="FFFFFF"/>
                </a:highlight>
                <a:latin typeface="Consolas"/>
              </a:rPr>
              <a:t>  </a:t>
            </a:r>
            <a:r>
              <a:rPr lang="en-US" sz="1400" b="1" dirty="0">
                <a:solidFill>
                  <a:srgbClr val="6F008A"/>
                </a:solidFill>
                <a:highlight>
                  <a:srgbClr val="FFFFFF"/>
                </a:highlight>
                <a:latin typeface="Consolas"/>
              </a:rPr>
              <a:t>Match</a:t>
            </a:r>
            <a:r>
              <a:rPr lang="en-US" sz="1400" b="1" dirty="0">
                <a:solidFill>
                  <a:srgbClr val="000000"/>
                </a:solidFill>
                <a:highlight>
                  <a:srgbClr val="FFFFFF"/>
                </a:highlight>
                <a:latin typeface="Consolas"/>
              </a:rPr>
              <a:t>(</a:t>
            </a:r>
            <a:r>
              <a:rPr lang="en-US" sz="1400" b="1" dirty="0">
                <a:solidFill>
                  <a:srgbClr val="808080"/>
                </a:solidFill>
                <a:highlight>
                  <a:srgbClr val="FFFFFF"/>
                </a:highlight>
                <a:latin typeface="Consolas"/>
              </a:rPr>
              <a:t>e</a:t>
            </a:r>
            <a:r>
              <a:rPr lang="en-US" sz="1400" b="1" dirty="0">
                <a:solidFill>
                  <a:srgbClr val="000000"/>
                </a:solidFill>
                <a:highlight>
                  <a:srgbClr val="FFFFFF"/>
                </a:highlight>
                <a:latin typeface="Consolas"/>
              </a:rPr>
              <a:t>)</a:t>
            </a:r>
          </a:p>
          <a:p>
            <a:pPr marL="0" indent="0">
              <a:buNone/>
            </a:pPr>
            <a:r>
              <a:rPr lang="en-US" sz="1400" b="1" dirty="0" smtClean="0">
                <a:solidFill>
                  <a:srgbClr val="000000"/>
                </a:solidFill>
                <a:highlight>
                  <a:srgbClr val="FFFFFF"/>
                </a:highlight>
                <a:latin typeface="Consolas"/>
              </a:rPr>
              <a:t>   </a:t>
            </a:r>
            <a:r>
              <a:rPr lang="en-US" sz="1400" b="1" dirty="0">
                <a:solidFill>
                  <a:srgbClr val="6F008A"/>
                </a:solidFill>
                <a:highlight>
                  <a:srgbClr val="FFFFFF"/>
                </a:highlight>
                <a:latin typeface="Consolas"/>
              </a:rPr>
              <a:t>Case</a:t>
            </a:r>
            <a:r>
              <a:rPr lang="en-US" sz="1400" b="1" dirty="0">
                <a:solidFill>
                  <a:srgbClr val="000000"/>
                </a:solidFill>
                <a:highlight>
                  <a:srgbClr val="FFFFFF"/>
                </a:highlight>
                <a:latin typeface="Consolas"/>
              </a:rPr>
              <a:t>(</a:t>
            </a:r>
            <a:r>
              <a:rPr lang="en-US" sz="1400" b="1" dirty="0">
                <a:solidFill>
                  <a:srgbClr val="800000"/>
                </a:solidFill>
                <a:highlight>
                  <a:srgbClr val="FFFFFF"/>
                </a:highlight>
                <a:latin typeface="Consolas"/>
              </a:rPr>
              <a:t>C</a:t>
            </a:r>
            <a:r>
              <a:rPr lang="en-US" sz="1400" b="1" dirty="0">
                <a:solidFill>
                  <a:srgbClr val="000000"/>
                </a:solidFill>
                <a:highlight>
                  <a:srgbClr val="FFFFFF"/>
                </a:highlight>
                <a:latin typeface="Consolas"/>
              </a:rPr>
              <a:t>&lt;</a:t>
            </a:r>
            <a:r>
              <a:rPr lang="en-US" sz="1400" b="1" dirty="0">
                <a:solidFill>
                  <a:srgbClr val="00B050"/>
                </a:solidFill>
                <a:highlight>
                  <a:srgbClr val="FFFFFF"/>
                </a:highlight>
                <a:latin typeface="Consolas"/>
              </a:rPr>
              <a:t>Plus</a:t>
            </a:r>
            <a:r>
              <a:rPr lang="en-US" sz="1400" b="1" dirty="0">
                <a:solidFill>
                  <a:srgbClr val="000000"/>
                </a:solidFill>
                <a:highlight>
                  <a:srgbClr val="FFFFFF"/>
                </a:highlight>
                <a:latin typeface="Consolas"/>
              </a:rPr>
              <a:t>&gt;(</a:t>
            </a:r>
            <a:r>
              <a:rPr lang="en-US" sz="1400" b="1" dirty="0">
                <a:solidFill>
                  <a:srgbClr val="800000"/>
                </a:solidFill>
                <a:highlight>
                  <a:srgbClr val="FFFFFF"/>
                </a:highlight>
                <a:latin typeface="Consolas"/>
              </a:rPr>
              <a:t>C</a:t>
            </a:r>
            <a:r>
              <a:rPr lang="en-US" sz="1400" b="1" dirty="0">
                <a:solidFill>
                  <a:srgbClr val="000000"/>
                </a:solidFill>
                <a:highlight>
                  <a:srgbClr val="FFFFFF"/>
                </a:highlight>
                <a:latin typeface="Consolas"/>
              </a:rPr>
              <a:t>&lt;</a:t>
            </a:r>
            <a:r>
              <a:rPr lang="en-US" sz="1400" b="1" dirty="0">
                <a:solidFill>
                  <a:srgbClr val="00B050"/>
                </a:solidFill>
                <a:highlight>
                  <a:srgbClr val="FFFFFF"/>
                </a:highlight>
                <a:latin typeface="Consolas"/>
              </a:rPr>
              <a:t>Times</a:t>
            </a:r>
            <a:r>
              <a:rPr lang="en-US" sz="1400" b="1" dirty="0">
                <a:solidFill>
                  <a:srgbClr val="000000"/>
                </a:solidFill>
                <a:highlight>
                  <a:srgbClr val="FFFFFF"/>
                </a:highlight>
                <a:latin typeface="Consolas"/>
              </a:rPr>
              <a:t>&gt;(x,a</a:t>
            </a:r>
            <a:r>
              <a:rPr lang="en-US" sz="1400" b="1" dirty="0" smtClean="0">
                <a:solidFill>
                  <a:srgbClr val="000000"/>
                </a:solidFill>
                <a:highlight>
                  <a:srgbClr val="FFFFFF"/>
                </a:highlight>
                <a:latin typeface="Consolas"/>
              </a:rPr>
              <a:t>),</a:t>
            </a:r>
            <a:r>
              <a:rPr lang="en-US" sz="1400" b="1" dirty="0" smtClean="0">
                <a:solidFill>
                  <a:srgbClr val="800000"/>
                </a:solidFill>
                <a:highlight>
                  <a:srgbClr val="FFFFFF"/>
                </a:highlight>
                <a:latin typeface="Consolas"/>
              </a:rPr>
              <a:t>C</a:t>
            </a:r>
            <a:r>
              <a:rPr lang="en-US" sz="1400" b="1" dirty="0" smtClean="0">
                <a:solidFill>
                  <a:srgbClr val="000000"/>
                </a:solidFill>
                <a:highlight>
                  <a:srgbClr val="FFFFFF"/>
                </a:highlight>
                <a:latin typeface="Consolas"/>
              </a:rPr>
              <a:t>&lt;</a:t>
            </a:r>
            <a:r>
              <a:rPr lang="en-US" sz="1400" b="1" dirty="0" smtClean="0">
                <a:solidFill>
                  <a:srgbClr val="00B050"/>
                </a:solidFill>
                <a:highlight>
                  <a:srgbClr val="FFFFFF"/>
                </a:highlight>
                <a:latin typeface="Consolas"/>
              </a:rPr>
              <a:t>Times</a:t>
            </a:r>
            <a:r>
              <a:rPr lang="en-US" sz="1400" b="1" dirty="0">
                <a:solidFill>
                  <a:srgbClr val="000000"/>
                </a:solidFill>
                <a:highlight>
                  <a:srgbClr val="FFFFFF"/>
                </a:highlight>
                <a:latin typeface="Consolas"/>
              </a:rPr>
              <a:t>&gt;(+x,b)))</a:t>
            </a:r>
          </a:p>
          <a:p>
            <a:pPr marL="0" indent="0">
              <a:buNone/>
            </a:pPr>
            <a:r>
              <a:rPr lang="en-US" sz="1400" b="1" dirty="0" smtClean="0">
                <a:solidFill>
                  <a:srgbClr val="000000"/>
                </a:solidFill>
                <a:highlight>
                  <a:srgbClr val="FFFFFF"/>
                </a:highlight>
                <a:latin typeface="Consolas"/>
              </a:rPr>
              <a:t>       </a:t>
            </a:r>
            <a:r>
              <a:rPr lang="en-US" sz="1400" b="1" dirty="0">
                <a:solidFill>
                  <a:srgbClr val="0000FF"/>
                </a:solidFill>
                <a:highlight>
                  <a:srgbClr val="FFFFFF"/>
                </a:highlight>
                <a:latin typeface="Consolas"/>
              </a:rPr>
              <a:t>return</a:t>
            </a:r>
            <a:r>
              <a:rPr lang="en-US" sz="1400" b="1" dirty="0">
                <a:solidFill>
                  <a:srgbClr val="000000"/>
                </a:solidFill>
                <a:highlight>
                  <a:srgbClr val="FFFFFF"/>
                </a:highlight>
                <a:latin typeface="Consolas"/>
              </a:rPr>
              <a:t> </a:t>
            </a:r>
            <a:r>
              <a:rPr lang="en-US" sz="1400" b="1" dirty="0">
                <a:solidFill>
                  <a:srgbClr val="0000FF"/>
                </a:solidFill>
                <a:highlight>
                  <a:srgbClr val="FFFFFF"/>
                </a:highlight>
                <a:latin typeface="Consolas"/>
              </a:rPr>
              <a:t>new</a:t>
            </a:r>
            <a:r>
              <a:rPr lang="en-US" sz="1400" b="1" dirty="0">
                <a:solidFill>
                  <a:srgbClr val="000000"/>
                </a:solidFill>
                <a:highlight>
                  <a:srgbClr val="FFFFFF"/>
                </a:highlight>
                <a:latin typeface="Consolas"/>
              </a:rPr>
              <a:t> </a:t>
            </a:r>
            <a:r>
              <a:rPr lang="en-US" sz="1400" b="1" dirty="0" smtClean="0">
                <a:solidFill>
                  <a:srgbClr val="00B050"/>
                </a:solidFill>
                <a:highlight>
                  <a:srgbClr val="FFFFFF"/>
                </a:highlight>
                <a:latin typeface="Consolas"/>
              </a:rPr>
              <a:t>Times</a:t>
            </a:r>
            <a:r>
              <a:rPr lang="en-US" sz="1400" b="1" dirty="0" smtClean="0">
                <a:solidFill>
                  <a:srgbClr val="000000"/>
                </a:solidFill>
                <a:highlight>
                  <a:srgbClr val="FFFFFF"/>
                </a:highlight>
                <a:latin typeface="Consolas"/>
              </a:rPr>
              <a:t>(x</a:t>
            </a:r>
            <a:r>
              <a:rPr lang="en-US" sz="1400" b="1" dirty="0">
                <a:solidFill>
                  <a:srgbClr val="000000"/>
                </a:solidFill>
                <a:highlight>
                  <a:srgbClr val="FFFFFF"/>
                </a:highlight>
                <a:latin typeface="Consolas"/>
              </a:rPr>
              <a:t>, </a:t>
            </a:r>
            <a:r>
              <a:rPr lang="en-US" sz="1400" b="1" dirty="0">
                <a:solidFill>
                  <a:srgbClr val="0000FF"/>
                </a:solidFill>
                <a:highlight>
                  <a:srgbClr val="FFFFFF"/>
                </a:highlight>
                <a:latin typeface="Consolas"/>
              </a:rPr>
              <a:t>new</a:t>
            </a:r>
            <a:r>
              <a:rPr lang="en-US" sz="1400" b="1" dirty="0">
                <a:solidFill>
                  <a:srgbClr val="000000"/>
                </a:solidFill>
                <a:highlight>
                  <a:srgbClr val="FFFFFF"/>
                </a:highlight>
                <a:latin typeface="Consolas"/>
              </a:rPr>
              <a:t> </a:t>
            </a:r>
            <a:r>
              <a:rPr lang="en-US" sz="1400" b="1" dirty="0" smtClean="0">
                <a:solidFill>
                  <a:srgbClr val="00B050"/>
                </a:solidFill>
                <a:highlight>
                  <a:srgbClr val="FFFFFF"/>
                </a:highlight>
                <a:latin typeface="Consolas"/>
              </a:rPr>
              <a:t>Plus</a:t>
            </a:r>
            <a:r>
              <a:rPr lang="en-US" sz="1400" b="1" dirty="0" smtClean="0">
                <a:solidFill>
                  <a:srgbClr val="000000"/>
                </a:solidFill>
                <a:highlight>
                  <a:srgbClr val="FFFFFF"/>
                </a:highlight>
                <a:latin typeface="Consolas"/>
              </a:rPr>
              <a:t>(a,b</a:t>
            </a:r>
            <a:r>
              <a:rPr lang="en-US" sz="1400" b="1" dirty="0">
                <a:solidFill>
                  <a:srgbClr val="000000"/>
                </a:solidFill>
                <a:highlight>
                  <a:srgbClr val="FFFFFF"/>
                </a:highlight>
                <a:latin typeface="Consolas"/>
              </a:rPr>
              <a:t>));</a:t>
            </a:r>
          </a:p>
          <a:p>
            <a:pPr marL="0" indent="0">
              <a:buNone/>
            </a:pPr>
            <a:r>
              <a:rPr lang="en-US" sz="1400" b="1" dirty="0" smtClean="0">
                <a:solidFill>
                  <a:srgbClr val="000000"/>
                </a:solidFill>
                <a:highlight>
                  <a:srgbClr val="FFFFFF"/>
                </a:highlight>
                <a:latin typeface="Consolas"/>
              </a:rPr>
              <a:t>   </a:t>
            </a:r>
            <a:r>
              <a:rPr lang="en-US" sz="1400" b="1" dirty="0" smtClean="0">
                <a:solidFill>
                  <a:srgbClr val="6F008A"/>
                </a:solidFill>
                <a:highlight>
                  <a:srgbClr val="FFFFFF"/>
                </a:highlight>
                <a:latin typeface="Consolas"/>
              </a:rPr>
              <a:t>Case</a:t>
            </a:r>
            <a:r>
              <a:rPr lang="en-US" sz="1400" b="1" dirty="0" smtClean="0">
                <a:solidFill>
                  <a:srgbClr val="000000"/>
                </a:solidFill>
                <a:highlight>
                  <a:srgbClr val="FFFFFF"/>
                </a:highlight>
                <a:latin typeface="Consolas"/>
              </a:rPr>
              <a:t>(</a:t>
            </a:r>
            <a:r>
              <a:rPr lang="en-US" sz="1400" b="1" dirty="0" smtClean="0">
                <a:solidFill>
                  <a:srgbClr val="800000"/>
                </a:solidFill>
                <a:highlight>
                  <a:srgbClr val="FFFFFF"/>
                </a:highlight>
                <a:latin typeface="Consolas"/>
              </a:rPr>
              <a:t>C</a:t>
            </a:r>
            <a:r>
              <a:rPr lang="en-US" sz="1400" b="1" dirty="0" smtClean="0">
                <a:solidFill>
                  <a:srgbClr val="000000"/>
                </a:solidFill>
                <a:highlight>
                  <a:srgbClr val="FFFFFF"/>
                </a:highlight>
                <a:latin typeface="Consolas"/>
              </a:rPr>
              <a:t>&lt;</a:t>
            </a:r>
            <a:r>
              <a:rPr lang="en-US" sz="1400" b="1" dirty="0" smtClean="0">
                <a:solidFill>
                  <a:srgbClr val="00B050"/>
                </a:solidFill>
                <a:highlight>
                  <a:srgbClr val="FFFFFF"/>
                </a:highlight>
                <a:latin typeface="Consolas"/>
              </a:rPr>
              <a:t>Plus</a:t>
            </a:r>
            <a:r>
              <a:rPr lang="en-US" sz="1400" b="1" dirty="0">
                <a:solidFill>
                  <a:srgbClr val="000000"/>
                </a:solidFill>
                <a:highlight>
                  <a:srgbClr val="FFFFFF"/>
                </a:highlight>
                <a:latin typeface="Consolas"/>
              </a:rPr>
              <a:t>&gt;(</a:t>
            </a:r>
            <a:r>
              <a:rPr lang="en-US" sz="1400" b="1" dirty="0">
                <a:solidFill>
                  <a:srgbClr val="800000"/>
                </a:solidFill>
                <a:highlight>
                  <a:srgbClr val="FFFFFF"/>
                </a:highlight>
                <a:latin typeface="Consolas"/>
              </a:rPr>
              <a:t>C</a:t>
            </a:r>
            <a:r>
              <a:rPr lang="en-US" sz="1400" b="1" dirty="0">
                <a:solidFill>
                  <a:srgbClr val="000000"/>
                </a:solidFill>
                <a:highlight>
                  <a:srgbClr val="FFFFFF"/>
                </a:highlight>
                <a:latin typeface="Consolas"/>
              </a:rPr>
              <a:t>&lt;</a:t>
            </a:r>
            <a:r>
              <a:rPr lang="en-US" sz="1400" b="1" dirty="0">
                <a:solidFill>
                  <a:srgbClr val="00B050"/>
                </a:solidFill>
                <a:highlight>
                  <a:srgbClr val="FFFFFF"/>
                </a:highlight>
                <a:latin typeface="Consolas"/>
              </a:rPr>
              <a:t>Times</a:t>
            </a:r>
            <a:r>
              <a:rPr lang="en-US" sz="1400" b="1" dirty="0">
                <a:solidFill>
                  <a:srgbClr val="000000"/>
                </a:solidFill>
                <a:highlight>
                  <a:srgbClr val="FFFFFF"/>
                </a:highlight>
                <a:latin typeface="Consolas"/>
              </a:rPr>
              <a:t>&gt;(a,x</a:t>
            </a:r>
            <a:r>
              <a:rPr lang="en-US" sz="1400" b="1" dirty="0" smtClean="0">
                <a:solidFill>
                  <a:srgbClr val="000000"/>
                </a:solidFill>
                <a:highlight>
                  <a:srgbClr val="FFFFFF"/>
                </a:highlight>
                <a:latin typeface="Consolas"/>
              </a:rPr>
              <a:t>),</a:t>
            </a:r>
            <a:r>
              <a:rPr lang="en-US" sz="1400" b="1" dirty="0" smtClean="0">
                <a:solidFill>
                  <a:srgbClr val="800000"/>
                </a:solidFill>
                <a:highlight>
                  <a:srgbClr val="FFFFFF"/>
                </a:highlight>
                <a:latin typeface="Consolas"/>
              </a:rPr>
              <a:t>C</a:t>
            </a:r>
            <a:r>
              <a:rPr lang="en-US" sz="1400" b="1" dirty="0" smtClean="0">
                <a:solidFill>
                  <a:srgbClr val="000000"/>
                </a:solidFill>
                <a:highlight>
                  <a:srgbClr val="FFFFFF"/>
                </a:highlight>
                <a:latin typeface="Consolas"/>
              </a:rPr>
              <a:t>&lt;</a:t>
            </a:r>
            <a:r>
              <a:rPr lang="en-US" sz="1400" b="1" dirty="0" smtClean="0">
                <a:solidFill>
                  <a:srgbClr val="00B050"/>
                </a:solidFill>
                <a:highlight>
                  <a:srgbClr val="FFFFFF"/>
                </a:highlight>
                <a:latin typeface="Consolas"/>
              </a:rPr>
              <a:t>Times</a:t>
            </a:r>
            <a:r>
              <a:rPr lang="en-US" sz="1400" b="1" dirty="0">
                <a:solidFill>
                  <a:srgbClr val="000000"/>
                </a:solidFill>
                <a:highlight>
                  <a:srgbClr val="FFFFFF"/>
                </a:highlight>
                <a:latin typeface="Consolas"/>
              </a:rPr>
              <a:t>&gt;(b,+x)))</a:t>
            </a:r>
          </a:p>
          <a:p>
            <a:pPr marL="0" indent="0">
              <a:buNone/>
            </a:pPr>
            <a:r>
              <a:rPr lang="en-US" sz="1400" b="1" dirty="0" smtClean="0">
                <a:solidFill>
                  <a:srgbClr val="000000"/>
                </a:solidFill>
                <a:highlight>
                  <a:srgbClr val="FFFFFF"/>
                </a:highlight>
                <a:latin typeface="Consolas"/>
              </a:rPr>
              <a:t>       </a:t>
            </a:r>
            <a:r>
              <a:rPr lang="en-US" sz="1400" b="1" dirty="0">
                <a:solidFill>
                  <a:srgbClr val="0000FF"/>
                </a:solidFill>
                <a:highlight>
                  <a:srgbClr val="FFFFFF"/>
                </a:highlight>
                <a:latin typeface="Consolas"/>
              </a:rPr>
              <a:t>return</a:t>
            </a:r>
            <a:r>
              <a:rPr lang="en-US" sz="1400" b="1" dirty="0">
                <a:solidFill>
                  <a:srgbClr val="000000"/>
                </a:solidFill>
                <a:highlight>
                  <a:srgbClr val="FFFFFF"/>
                </a:highlight>
                <a:latin typeface="Consolas"/>
              </a:rPr>
              <a:t> </a:t>
            </a:r>
            <a:r>
              <a:rPr lang="en-US" sz="1400" b="1" dirty="0">
                <a:solidFill>
                  <a:srgbClr val="0000FF"/>
                </a:solidFill>
                <a:highlight>
                  <a:srgbClr val="FFFFFF"/>
                </a:highlight>
                <a:latin typeface="Consolas"/>
              </a:rPr>
              <a:t>new</a:t>
            </a:r>
            <a:r>
              <a:rPr lang="en-US" sz="1400" b="1" dirty="0">
                <a:solidFill>
                  <a:srgbClr val="000000"/>
                </a:solidFill>
                <a:highlight>
                  <a:srgbClr val="FFFFFF"/>
                </a:highlight>
                <a:latin typeface="Consolas"/>
              </a:rPr>
              <a:t> </a:t>
            </a:r>
            <a:r>
              <a:rPr lang="en-US" sz="1400" b="1" dirty="0" smtClean="0">
                <a:solidFill>
                  <a:srgbClr val="00B050"/>
                </a:solidFill>
                <a:highlight>
                  <a:srgbClr val="FFFFFF"/>
                </a:highlight>
                <a:latin typeface="Consolas"/>
              </a:rPr>
              <a:t>Times</a:t>
            </a:r>
            <a:r>
              <a:rPr lang="en-US" sz="1400" b="1" dirty="0" smtClean="0">
                <a:solidFill>
                  <a:srgbClr val="000000"/>
                </a:solidFill>
                <a:highlight>
                  <a:srgbClr val="FFFFFF"/>
                </a:highlight>
                <a:latin typeface="Consolas"/>
              </a:rPr>
              <a:t>(</a:t>
            </a:r>
            <a:r>
              <a:rPr lang="en-US" sz="1400" b="1" dirty="0" smtClean="0">
                <a:solidFill>
                  <a:srgbClr val="0000FF"/>
                </a:solidFill>
                <a:highlight>
                  <a:srgbClr val="FFFFFF"/>
                </a:highlight>
                <a:latin typeface="Consolas"/>
              </a:rPr>
              <a:t>new</a:t>
            </a:r>
            <a:r>
              <a:rPr lang="en-US" sz="1400" b="1" dirty="0" smtClean="0">
                <a:solidFill>
                  <a:srgbClr val="000000"/>
                </a:solidFill>
                <a:highlight>
                  <a:srgbClr val="FFFFFF"/>
                </a:highlight>
                <a:latin typeface="Consolas"/>
              </a:rPr>
              <a:t> </a:t>
            </a:r>
            <a:r>
              <a:rPr lang="en-US" sz="1400" b="1" dirty="0" smtClean="0">
                <a:solidFill>
                  <a:srgbClr val="00B050"/>
                </a:solidFill>
                <a:highlight>
                  <a:srgbClr val="FFFFFF"/>
                </a:highlight>
                <a:latin typeface="Consolas"/>
              </a:rPr>
              <a:t>Plus</a:t>
            </a:r>
            <a:r>
              <a:rPr lang="en-US" sz="1400" b="1" dirty="0" smtClean="0">
                <a:solidFill>
                  <a:srgbClr val="000000"/>
                </a:solidFill>
                <a:highlight>
                  <a:srgbClr val="FFFFFF"/>
                </a:highlight>
                <a:latin typeface="Consolas"/>
              </a:rPr>
              <a:t>(a,b</a:t>
            </a:r>
            <a:r>
              <a:rPr lang="en-US" sz="1400" b="1" dirty="0">
                <a:solidFill>
                  <a:srgbClr val="000000"/>
                </a:solidFill>
                <a:highlight>
                  <a:srgbClr val="FFFFFF"/>
                </a:highlight>
                <a:latin typeface="Consolas"/>
              </a:rPr>
              <a:t>), x);</a:t>
            </a:r>
          </a:p>
          <a:p>
            <a:pPr marL="0" indent="0">
              <a:buNone/>
            </a:pPr>
            <a:r>
              <a:rPr lang="en-US" sz="1400" b="1" dirty="0" smtClean="0">
                <a:solidFill>
                  <a:srgbClr val="000000"/>
                </a:solidFill>
                <a:highlight>
                  <a:srgbClr val="FFFFFF"/>
                </a:highlight>
                <a:latin typeface="Consolas"/>
              </a:rPr>
              <a:t>  </a:t>
            </a:r>
            <a:r>
              <a:rPr lang="en-US" sz="1400" b="1" dirty="0">
                <a:solidFill>
                  <a:srgbClr val="6F008A"/>
                </a:solidFill>
                <a:highlight>
                  <a:srgbClr val="FFFFFF"/>
                </a:highlight>
                <a:latin typeface="Consolas"/>
              </a:rPr>
              <a:t>EndMatch</a:t>
            </a:r>
            <a:endParaRPr lang="en-US" sz="1400" b="1" dirty="0">
              <a:solidFill>
                <a:srgbClr val="000000"/>
              </a:solidFill>
              <a:highlight>
                <a:srgbClr val="FFFFFF"/>
              </a:highlight>
              <a:latin typeface="Consolas"/>
            </a:endParaRPr>
          </a:p>
          <a:p>
            <a:pPr marL="0" indent="0">
              <a:buNone/>
            </a:pPr>
            <a:r>
              <a:rPr lang="en-US" sz="1400" b="1" dirty="0" smtClean="0">
                <a:solidFill>
                  <a:srgbClr val="000000"/>
                </a:solidFill>
                <a:highlight>
                  <a:srgbClr val="FFFFFF"/>
                </a:highlight>
                <a:latin typeface="Consolas"/>
              </a:rPr>
              <a:t>  </a:t>
            </a:r>
            <a:r>
              <a:rPr lang="en-US" sz="1400" b="1" dirty="0">
                <a:solidFill>
                  <a:srgbClr val="0000FF"/>
                </a:solidFill>
                <a:highlight>
                  <a:srgbClr val="FFFFFF"/>
                </a:highlight>
                <a:latin typeface="Consolas"/>
              </a:rPr>
              <a:t>return</a:t>
            </a:r>
            <a:r>
              <a:rPr lang="en-US" sz="1400" b="1" dirty="0">
                <a:solidFill>
                  <a:srgbClr val="000000"/>
                </a:solidFill>
                <a:highlight>
                  <a:srgbClr val="FFFFFF"/>
                </a:highlight>
                <a:latin typeface="Consolas"/>
              </a:rPr>
              <a:t> </a:t>
            </a:r>
            <a:r>
              <a:rPr lang="en-US" sz="1400" b="1" dirty="0">
                <a:solidFill>
                  <a:srgbClr val="808080"/>
                </a:solidFill>
                <a:highlight>
                  <a:srgbClr val="FFFFFF"/>
                </a:highlight>
                <a:latin typeface="Consolas"/>
              </a:rPr>
              <a:t>e</a:t>
            </a:r>
            <a:r>
              <a:rPr lang="en-US" sz="1400" b="1" dirty="0">
                <a:solidFill>
                  <a:srgbClr val="000000"/>
                </a:solidFill>
                <a:highlight>
                  <a:srgbClr val="FFFFFF"/>
                </a:highlight>
                <a:latin typeface="Consolas"/>
              </a:rPr>
              <a:t>;</a:t>
            </a:r>
          </a:p>
          <a:p>
            <a:pPr marL="0" indent="0">
              <a:buNone/>
            </a:pPr>
            <a:r>
              <a:rPr lang="en-US" sz="1400" b="1" dirty="0" smtClean="0">
                <a:solidFill>
                  <a:srgbClr val="000000"/>
                </a:solidFill>
                <a:highlight>
                  <a:srgbClr val="FFFFFF"/>
                </a:highlight>
                <a:latin typeface="Consolas"/>
              </a:rPr>
              <a:t>}</a:t>
            </a:r>
          </a:p>
          <a:p>
            <a:pPr lvl="0">
              <a:buClr>
                <a:srgbClr val="333399"/>
              </a:buClr>
            </a:pPr>
            <a:r>
              <a:rPr lang="en-US" sz="2200" dirty="0" smtClean="0">
                <a:solidFill>
                  <a:srgbClr val="333399"/>
                </a:solidFill>
                <a:highlight>
                  <a:srgbClr val="FFFFFF"/>
                </a:highlight>
                <a:cs typeface="Consolas" pitchFamily="49" charset="0"/>
              </a:rPr>
              <a:t>Library solution</a:t>
            </a:r>
          </a:p>
          <a:p>
            <a:pPr lvl="0">
              <a:buClr>
                <a:srgbClr val="333399"/>
              </a:buClr>
            </a:pPr>
            <a:r>
              <a:rPr lang="en-US" sz="2200" dirty="0" smtClean="0">
                <a:solidFill>
                  <a:srgbClr val="333399"/>
                </a:solidFill>
                <a:highlight>
                  <a:srgbClr val="FFFFFF"/>
                </a:highlight>
                <a:cs typeface="Consolas" pitchFamily="49" charset="0"/>
              </a:rPr>
              <a:t>All patterns are user-defined</a:t>
            </a:r>
          </a:p>
          <a:p>
            <a:pPr lvl="0">
              <a:buClr>
                <a:srgbClr val="333399"/>
              </a:buClr>
            </a:pPr>
            <a:r>
              <a:rPr lang="en-US" sz="2200" dirty="0" smtClean="0">
                <a:solidFill>
                  <a:srgbClr val="333399"/>
                </a:solidFill>
                <a:highlight>
                  <a:srgbClr val="FFFFFF"/>
                </a:highlight>
                <a:cs typeface="Consolas" pitchFamily="49" charset="0"/>
              </a:rPr>
              <a:t>Explicit variable introduction</a:t>
            </a:r>
          </a:p>
          <a:p>
            <a:pPr lvl="0">
              <a:buClr>
                <a:srgbClr val="333399"/>
              </a:buClr>
            </a:pPr>
            <a:r>
              <a:rPr lang="en-US" sz="2200" dirty="0" smtClean="0">
                <a:solidFill>
                  <a:srgbClr val="333399"/>
                </a:solidFill>
                <a:highlight>
                  <a:srgbClr val="FFFFFF"/>
                </a:highlight>
                <a:cs typeface="Consolas" pitchFamily="49" charset="0"/>
              </a:rPr>
              <a:t>Equivalence combinator</a:t>
            </a:r>
            <a:endParaRPr lang="en-US" sz="2200" dirty="0">
              <a:solidFill>
                <a:srgbClr val="000000"/>
              </a:solidFill>
              <a:highlight>
                <a:srgbClr val="FFFFFF"/>
              </a:highlight>
              <a:latin typeface="Consolas"/>
            </a:endParaRPr>
          </a:p>
        </p:txBody>
      </p:sp>
      <p:sp>
        <p:nvSpPr>
          <p:cNvPr id="5" name="Footer Placeholder 4"/>
          <p:cNvSpPr>
            <a:spLocks noGrp="1"/>
          </p:cNvSpPr>
          <p:nvPr>
            <p:ph type="ftr" sz="quarter" idx="11"/>
          </p:nvPr>
        </p:nvSpPr>
        <p:spPr/>
        <p:txBody>
          <a:bodyPr/>
          <a:lstStyle/>
          <a:p>
            <a:r>
              <a:rPr lang="en-US" smtClean="0"/>
              <a:t>C++Now'14: The Design &amp; Evolution of a Pattern Matching Library for C++</a:t>
            </a:r>
            <a:endParaRPr lang="en-US" dirty="0"/>
          </a:p>
        </p:txBody>
      </p:sp>
      <p:cxnSp>
        <p:nvCxnSpPr>
          <p:cNvPr id="7" name="Straight Connector 6"/>
          <p:cNvCxnSpPr/>
          <p:nvPr/>
        </p:nvCxnSpPr>
        <p:spPr bwMode="auto">
          <a:xfrm flipV="1">
            <a:off x="4397829" y="1867469"/>
            <a:ext cx="0" cy="2746922"/>
          </a:xfrm>
          <a:prstGeom prst="line">
            <a:avLst/>
          </a:prstGeom>
          <a:solidFill>
            <a:schemeClr val="accent1"/>
          </a:solidFill>
          <a:ln w="12700" cap="flat" cmpd="sng" algn="ctr">
            <a:solidFill>
              <a:schemeClr val="tx1"/>
            </a:solidFill>
            <a:prstDash val="solid"/>
            <a:round/>
            <a:headEnd type="none" w="sm" len="sm"/>
            <a:tailEnd type="none" w="sm" len="sm"/>
          </a:ln>
          <a:effectLst/>
        </p:spPr>
      </p:cxnSp>
      <p:sp>
        <p:nvSpPr>
          <p:cNvPr id="8" name="TextBox 7"/>
          <p:cNvSpPr txBox="1"/>
          <p:nvPr/>
        </p:nvSpPr>
        <p:spPr>
          <a:xfrm>
            <a:off x="3428625" y="1387775"/>
            <a:ext cx="1938408" cy="369332"/>
          </a:xfrm>
          <a:prstGeom prst="rect">
            <a:avLst/>
          </a:prstGeom>
          <a:noFill/>
        </p:spPr>
        <p:txBody>
          <a:bodyPr wrap="square" rtlCol="0">
            <a:spAutoFit/>
          </a:bodyPr>
          <a:lstStyle/>
          <a:p>
            <a:r>
              <a:rPr lang="en-US" b="1" i="1" dirty="0" smtClean="0">
                <a:latin typeface="Times New Roman" pitchFamily="18" charset="0"/>
                <a:cs typeface="Times New Roman" pitchFamily="18" charset="0"/>
              </a:rPr>
              <a:t>xa + xb → x(a+b)</a:t>
            </a:r>
            <a:endParaRPr lang="en-US" b="1" i="1"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7CB0F8AB-AB33-4A54-BEC3-89055AD5FA98}" type="slidenum">
              <a:rPr lang="en-US" smtClean="0"/>
              <a:t>16</a:t>
            </a:fld>
            <a:endParaRPr lang="en-US" dirty="0"/>
          </a:p>
        </p:txBody>
      </p:sp>
    </p:spTree>
    <p:extLst>
      <p:ext uri="{BB962C8B-B14F-4D97-AF65-F5344CB8AC3E}">
        <p14:creationId xmlns:p14="http://schemas.microsoft.com/office/powerpoint/2010/main" val="2645710251"/>
      </p:ext>
    </p:extLst>
  </p:cSld>
  <p:clrMapOvr>
    <a:masterClrMapping/>
  </p:clrMapOvr>
  <mc:AlternateContent xmlns:mc="http://schemas.openxmlformats.org/markup-compatibility/2006" xmlns:p14="http://schemas.microsoft.com/office/powerpoint/2010/main">
    <mc:Choice Requires="p14">
      <p:transition spd="slow" p14:dur="2000" advTm="5068"/>
    </mc:Choice>
    <mc:Fallback xmlns="">
      <p:transition spd="slow" advTm="5068"/>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Mach7</a:t>
            </a:r>
            <a:r>
              <a:rPr lang="en-US" dirty="0" smtClean="0"/>
              <a:t>: Relational Matching</a:t>
            </a:r>
            <a:endParaRPr lang="en-US" dirty="0"/>
          </a:p>
        </p:txBody>
      </p:sp>
      <p:sp>
        <p:nvSpPr>
          <p:cNvPr id="3" name="Content Placeholder 2"/>
          <p:cNvSpPr>
            <a:spLocks noGrp="1"/>
          </p:cNvSpPr>
          <p:nvPr>
            <p:ph sz="half" idx="1"/>
          </p:nvPr>
        </p:nvSpPr>
        <p:spPr>
          <a:xfrm>
            <a:off x="468312" y="1676400"/>
            <a:ext cx="3475891" cy="4560888"/>
          </a:xfrm>
        </p:spPr>
        <p:txBody>
          <a:bodyPr/>
          <a:lstStyle/>
          <a:p>
            <a:pPr marL="0" indent="0">
              <a:buNone/>
            </a:pPr>
            <a:r>
              <a:rPr lang="en-US" sz="1200" b="1" dirty="0" smtClean="0">
                <a:solidFill>
                  <a:srgbClr val="0000FF"/>
                </a:solidFill>
                <a:highlight>
                  <a:srgbClr val="FFFFFF"/>
                </a:highlight>
                <a:latin typeface="Consolas" pitchFamily="49" charset="0"/>
                <a:cs typeface="Consolas" pitchFamily="49" charset="0"/>
              </a:rPr>
              <a:t>let</a:t>
            </a:r>
            <a:r>
              <a:rPr lang="en-US" sz="1200" b="1" dirty="0" smtClean="0">
                <a:solidFill>
                  <a:srgbClr val="000000"/>
                </a:solidFill>
                <a:highlight>
                  <a:srgbClr val="FFFFFF"/>
                </a:highlight>
                <a:latin typeface="Consolas" pitchFamily="49" charset="0"/>
                <a:cs typeface="Consolas" pitchFamily="49" charset="0"/>
              </a:rPr>
              <a:t> </a:t>
            </a:r>
            <a:r>
              <a:rPr lang="en-US" sz="1200" b="1" dirty="0">
                <a:solidFill>
                  <a:srgbClr val="0000FF"/>
                </a:solidFill>
                <a:highlight>
                  <a:srgbClr val="FFFFFF"/>
                </a:highlight>
                <a:latin typeface="Consolas" pitchFamily="49" charset="0"/>
                <a:cs typeface="Consolas" pitchFamily="49" charset="0"/>
              </a:rPr>
              <a:t>rec</a:t>
            </a:r>
            <a:r>
              <a:rPr lang="en-US" sz="1200" b="1" dirty="0">
                <a:solidFill>
                  <a:srgbClr val="000000"/>
                </a:solidFill>
                <a:highlight>
                  <a:srgbClr val="FFFFFF"/>
                </a:highlight>
                <a:latin typeface="Consolas" pitchFamily="49" charset="0"/>
                <a:cs typeface="Consolas" pitchFamily="49" charset="0"/>
              </a:rPr>
              <a:t> </a:t>
            </a:r>
            <a:r>
              <a:rPr lang="en-US" sz="1200" b="1" dirty="0">
                <a:solidFill>
                  <a:srgbClr val="C00000"/>
                </a:solidFill>
                <a:highlight>
                  <a:srgbClr val="FFFFFF"/>
                </a:highlight>
                <a:latin typeface="Consolas" pitchFamily="49" charset="0"/>
                <a:cs typeface="Consolas" pitchFamily="49" charset="0"/>
              </a:rPr>
              <a:t>equal</a:t>
            </a:r>
            <a:r>
              <a:rPr lang="en-US" sz="1200" b="1" dirty="0">
                <a:solidFill>
                  <a:srgbClr val="000000"/>
                </a:solidFill>
                <a:highlight>
                  <a:srgbClr val="FFFFFF"/>
                </a:highlight>
                <a:latin typeface="Consolas" pitchFamily="49" charset="0"/>
                <a:cs typeface="Consolas" pitchFamily="49" charset="0"/>
              </a:rPr>
              <a:t> </a:t>
            </a:r>
            <a:r>
              <a:rPr lang="en-US" sz="1200" b="1" dirty="0" smtClean="0">
                <a:solidFill>
                  <a:srgbClr val="000000"/>
                </a:solidFill>
                <a:highlight>
                  <a:srgbClr val="FFFFFF"/>
                </a:highlight>
                <a:latin typeface="Consolas" pitchFamily="49" charset="0"/>
                <a:cs typeface="Consolas" pitchFamily="49" charset="0"/>
              </a:rPr>
              <a:t>e1 e2 =</a:t>
            </a:r>
          </a:p>
          <a:p>
            <a:pPr marL="0" indent="0">
              <a:buNone/>
            </a:pPr>
            <a:endParaRPr lang="en-US" sz="1200" b="1" dirty="0">
              <a:solidFill>
                <a:srgbClr val="000000"/>
              </a:solidFill>
              <a:highlight>
                <a:srgbClr val="FFFFFF"/>
              </a:highlight>
              <a:latin typeface="Consolas" pitchFamily="49" charset="0"/>
              <a:cs typeface="Consolas" pitchFamily="49" charset="0"/>
            </a:endParaRPr>
          </a:p>
          <a:p>
            <a:pPr marL="0" indent="0">
              <a:buNone/>
            </a:pPr>
            <a:r>
              <a:rPr lang="en-US" sz="1200" b="1" dirty="0">
                <a:solidFill>
                  <a:srgbClr val="000000"/>
                </a:solidFill>
                <a:highlight>
                  <a:srgbClr val="FFFFFF"/>
                </a:highlight>
                <a:latin typeface="Consolas" pitchFamily="49" charset="0"/>
                <a:cs typeface="Consolas" pitchFamily="49" charset="0"/>
              </a:rPr>
              <a:t>  </a:t>
            </a:r>
            <a:r>
              <a:rPr lang="en-US" sz="1200" b="1" dirty="0">
                <a:solidFill>
                  <a:srgbClr val="0000FF"/>
                </a:solidFill>
                <a:highlight>
                  <a:srgbClr val="FFFFFF"/>
                </a:highlight>
                <a:latin typeface="Consolas" pitchFamily="49" charset="0"/>
                <a:cs typeface="Consolas" pitchFamily="49" charset="0"/>
              </a:rPr>
              <a:t>match</a:t>
            </a:r>
            <a:r>
              <a:rPr lang="en-US" sz="1200" b="1" dirty="0">
                <a:solidFill>
                  <a:srgbClr val="000000"/>
                </a:solidFill>
                <a:highlight>
                  <a:srgbClr val="FFFFFF"/>
                </a:highlight>
                <a:latin typeface="Consolas" pitchFamily="49" charset="0"/>
                <a:cs typeface="Consolas" pitchFamily="49" charset="0"/>
              </a:rPr>
              <a:t> </a:t>
            </a:r>
            <a:r>
              <a:rPr lang="en-US" sz="1200" b="1" dirty="0" smtClean="0">
                <a:solidFill>
                  <a:srgbClr val="000000"/>
                </a:solidFill>
                <a:highlight>
                  <a:srgbClr val="FFFFFF"/>
                </a:highlight>
                <a:latin typeface="Consolas" pitchFamily="49" charset="0"/>
                <a:cs typeface="Consolas" pitchFamily="49" charset="0"/>
              </a:rPr>
              <a:t>(e1,e2) </a:t>
            </a:r>
            <a:r>
              <a:rPr lang="en-US" sz="1200" b="1" dirty="0">
                <a:solidFill>
                  <a:srgbClr val="0000FF"/>
                </a:solidFill>
                <a:highlight>
                  <a:srgbClr val="FFFFFF"/>
                </a:highlight>
                <a:latin typeface="Consolas" pitchFamily="49" charset="0"/>
                <a:cs typeface="Consolas" pitchFamily="49" charset="0"/>
              </a:rPr>
              <a:t>with</a:t>
            </a:r>
            <a:endParaRPr lang="en-US" sz="1200" b="1" dirty="0">
              <a:solidFill>
                <a:srgbClr val="000000"/>
              </a:solidFill>
              <a:highlight>
                <a:srgbClr val="FFFFFF"/>
              </a:highlight>
              <a:latin typeface="Consolas" pitchFamily="49" charset="0"/>
              <a:cs typeface="Consolas" pitchFamily="49" charset="0"/>
            </a:endParaRPr>
          </a:p>
          <a:p>
            <a:pPr marL="0" indent="0">
              <a:buNone/>
            </a:pPr>
            <a:r>
              <a:rPr lang="en-US" sz="1200" b="1" dirty="0">
                <a:solidFill>
                  <a:srgbClr val="000000"/>
                </a:solidFill>
                <a:highlight>
                  <a:srgbClr val="FFFFFF"/>
                </a:highlight>
                <a:latin typeface="Consolas" pitchFamily="49" charset="0"/>
                <a:cs typeface="Consolas" pitchFamily="49" charset="0"/>
              </a:rPr>
              <a:t> </a:t>
            </a:r>
            <a:r>
              <a:rPr lang="en-US" sz="1200" b="1" dirty="0" smtClean="0">
                <a:solidFill>
                  <a:srgbClr val="000000"/>
                </a:solidFill>
                <a:highlight>
                  <a:srgbClr val="FFFFFF"/>
                </a:highlight>
                <a:latin typeface="Consolas" pitchFamily="49" charset="0"/>
                <a:cs typeface="Consolas" pitchFamily="49" charset="0"/>
              </a:rPr>
              <a:t>   (</a:t>
            </a:r>
            <a:r>
              <a:rPr lang="en-US" sz="1200" b="1" dirty="0">
                <a:solidFill>
                  <a:srgbClr val="00B050"/>
                </a:solidFill>
                <a:highlight>
                  <a:srgbClr val="FFFFFF"/>
                </a:highlight>
                <a:latin typeface="Consolas" pitchFamily="49" charset="0"/>
                <a:cs typeface="Consolas" pitchFamily="49" charset="0"/>
              </a:rPr>
              <a:t>Value</a:t>
            </a:r>
            <a:r>
              <a:rPr lang="en-US" sz="1200" b="1" dirty="0">
                <a:solidFill>
                  <a:srgbClr val="000000"/>
                </a:solidFill>
                <a:highlight>
                  <a:srgbClr val="FFFFFF"/>
                </a:highlight>
                <a:latin typeface="Consolas" pitchFamily="49" charset="0"/>
                <a:cs typeface="Consolas" pitchFamily="49" charset="0"/>
              </a:rPr>
              <a:t>(v1), </a:t>
            </a:r>
            <a:r>
              <a:rPr lang="en-US" sz="1200" b="1" dirty="0">
                <a:solidFill>
                  <a:srgbClr val="00B050"/>
                </a:solidFill>
                <a:highlight>
                  <a:srgbClr val="FFFFFF"/>
                </a:highlight>
                <a:latin typeface="Consolas" pitchFamily="49" charset="0"/>
                <a:cs typeface="Consolas" pitchFamily="49" charset="0"/>
              </a:rPr>
              <a:t>Value</a:t>
            </a:r>
            <a:r>
              <a:rPr lang="en-US" sz="1200" b="1" dirty="0">
                <a:solidFill>
                  <a:srgbClr val="000000"/>
                </a:solidFill>
                <a:highlight>
                  <a:srgbClr val="FFFFFF"/>
                </a:highlight>
                <a:latin typeface="Consolas" pitchFamily="49" charset="0"/>
                <a:cs typeface="Consolas" pitchFamily="49" charset="0"/>
              </a:rPr>
              <a:t>(v2</a:t>
            </a:r>
            <a:r>
              <a:rPr lang="en-US" sz="1200" b="1" dirty="0" smtClean="0">
                <a:solidFill>
                  <a:srgbClr val="000000"/>
                </a:solidFill>
                <a:highlight>
                  <a:srgbClr val="FFFFFF"/>
                </a:highlight>
                <a:latin typeface="Consolas" pitchFamily="49" charset="0"/>
                <a:cs typeface="Consolas" pitchFamily="49" charset="0"/>
              </a:rPr>
              <a:t>))</a:t>
            </a:r>
            <a:r>
              <a:rPr lang="en-US" sz="1200" b="1" dirty="0">
                <a:solidFill>
                  <a:srgbClr val="000000"/>
                </a:solidFill>
                <a:highlight>
                  <a:srgbClr val="FFFFFF"/>
                </a:highlight>
                <a:latin typeface="Consolas" pitchFamily="49" charset="0"/>
                <a:cs typeface="Consolas" pitchFamily="49" charset="0"/>
              </a:rPr>
              <a:t> </a:t>
            </a:r>
            <a:r>
              <a:rPr lang="pt-BR" sz="1200" b="1" dirty="0" smtClean="0">
                <a:solidFill>
                  <a:srgbClr val="0000FF"/>
                </a:solidFill>
                <a:highlight>
                  <a:srgbClr val="FFFFFF"/>
                </a:highlight>
                <a:latin typeface="Consolas" pitchFamily="49" charset="0"/>
                <a:cs typeface="Consolas" pitchFamily="49" charset="0"/>
              </a:rPr>
              <a:t>-&gt;</a:t>
            </a:r>
            <a:r>
              <a:rPr lang="en-US" sz="1200" b="1" dirty="0" smtClean="0">
                <a:solidFill>
                  <a:srgbClr val="000000"/>
                </a:solidFill>
                <a:highlight>
                  <a:srgbClr val="FFFFFF"/>
                </a:highlight>
                <a:latin typeface="Consolas" pitchFamily="49" charset="0"/>
                <a:cs typeface="Consolas" pitchFamily="49" charset="0"/>
              </a:rPr>
              <a:t> </a:t>
            </a:r>
            <a:r>
              <a:rPr lang="en-US" sz="1200" b="1" dirty="0">
                <a:solidFill>
                  <a:srgbClr val="000000"/>
                </a:solidFill>
                <a:highlight>
                  <a:srgbClr val="FFFFFF"/>
                </a:highlight>
                <a:latin typeface="Consolas" pitchFamily="49" charset="0"/>
                <a:cs typeface="Consolas" pitchFamily="49" charset="0"/>
              </a:rPr>
              <a:t>v1 == </a:t>
            </a:r>
            <a:r>
              <a:rPr lang="en-US" sz="1200" b="1" dirty="0" smtClean="0">
                <a:solidFill>
                  <a:srgbClr val="000000"/>
                </a:solidFill>
                <a:highlight>
                  <a:srgbClr val="FFFFFF"/>
                </a:highlight>
                <a:latin typeface="Consolas" pitchFamily="49" charset="0"/>
                <a:cs typeface="Consolas" pitchFamily="49" charset="0"/>
              </a:rPr>
              <a:t>v2</a:t>
            </a:r>
          </a:p>
          <a:p>
            <a:pPr marL="0" indent="0">
              <a:buNone/>
            </a:pPr>
            <a:r>
              <a:rPr lang="en-US" sz="1200" b="1" dirty="0">
                <a:solidFill>
                  <a:srgbClr val="000000"/>
                </a:solidFill>
                <a:highlight>
                  <a:srgbClr val="FFFFFF"/>
                </a:highlight>
                <a:latin typeface="Consolas" pitchFamily="49" charset="0"/>
                <a:cs typeface="Consolas" pitchFamily="49" charset="0"/>
              </a:rPr>
              <a:t> </a:t>
            </a:r>
            <a:r>
              <a:rPr lang="pt-BR" sz="1200" b="1" dirty="0" smtClean="0">
                <a:solidFill>
                  <a:srgbClr val="000000"/>
                </a:solidFill>
                <a:highlight>
                  <a:srgbClr val="FFFFFF"/>
                </a:highlight>
                <a:latin typeface="Consolas" pitchFamily="49" charset="0"/>
                <a:cs typeface="Consolas" pitchFamily="49" charset="0"/>
              </a:rPr>
              <a:t> </a:t>
            </a:r>
            <a:r>
              <a:rPr lang="en-US" sz="1200" b="1" dirty="0">
                <a:solidFill>
                  <a:srgbClr val="000000"/>
                </a:solidFill>
                <a:highlight>
                  <a:srgbClr val="FFFFFF"/>
                </a:highlight>
                <a:latin typeface="Consolas" pitchFamily="49" charset="0"/>
                <a:cs typeface="Consolas" pitchFamily="49" charset="0"/>
              </a:rPr>
              <a:t>| </a:t>
            </a:r>
            <a:r>
              <a:rPr lang="pt-BR" sz="1200" b="1" dirty="0" smtClean="0">
                <a:solidFill>
                  <a:srgbClr val="000000"/>
                </a:solidFill>
                <a:highlight>
                  <a:srgbClr val="FFFFFF"/>
                </a:highlight>
                <a:latin typeface="Consolas" pitchFamily="49" charset="0"/>
                <a:cs typeface="Consolas" pitchFamily="49" charset="0"/>
              </a:rPr>
              <a:t>(</a:t>
            </a:r>
            <a:r>
              <a:rPr lang="pt-BR" sz="1200" b="1" dirty="0">
                <a:solidFill>
                  <a:srgbClr val="00B050"/>
                </a:solidFill>
                <a:highlight>
                  <a:srgbClr val="FFFFFF"/>
                </a:highlight>
                <a:latin typeface="Consolas" pitchFamily="49" charset="0"/>
                <a:cs typeface="Consolas" pitchFamily="49" charset="0"/>
              </a:rPr>
              <a:t>Plus</a:t>
            </a:r>
            <a:r>
              <a:rPr lang="pt-BR" sz="1200" b="1" dirty="0">
                <a:solidFill>
                  <a:srgbClr val="000000"/>
                </a:solidFill>
                <a:highlight>
                  <a:srgbClr val="FFFFFF"/>
                </a:highlight>
                <a:latin typeface="Consolas" pitchFamily="49" charset="0"/>
                <a:cs typeface="Consolas" pitchFamily="49" charset="0"/>
              </a:rPr>
              <a:t>  </a:t>
            </a:r>
            <a:r>
              <a:rPr lang="pt-BR" sz="1200" b="1" dirty="0" smtClean="0">
                <a:solidFill>
                  <a:srgbClr val="000000"/>
                </a:solidFill>
                <a:highlight>
                  <a:srgbClr val="FFFFFF"/>
                </a:highlight>
                <a:latin typeface="Consolas" pitchFamily="49" charset="0"/>
                <a:cs typeface="Consolas" pitchFamily="49" charset="0"/>
              </a:rPr>
              <a:t>(a1</a:t>
            </a:r>
            <a:r>
              <a:rPr lang="pt-BR" sz="1200" b="1" dirty="0">
                <a:solidFill>
                  <a:srgbClr val="000000"/>
                </a:solidFill>
                <a:highlight>
                  <a:srgbClr val="FFFFFF"/>
                </a:highlight>
                <a:latin typeface="Consolas" pitchFamily="49" charset="0"/>
                <a:cs typeface="Consolas" pitchFamily="49" charset="0"/>
              </a:rPr>
              <a:t>, </a:t>
            </a:r>
            <a:r>
              <a:rPr lang="pt-BR" sz="1200" b="1" dirty="0" smtClean="0">
                <a:solidFill>
                  <a:srgbClr val="000000"/>
                </a:solidFill>
                <a:highlight>
                  <a:srgbClr val="FFFFFF"/>
                </a:highlight>
                <a:latin typeface="Consolas" pitchFamily="49" charset="0"/>
                <a:cs typeface="Consolas" pitchFamily="49" charset="0"/>
              </a:rPr>
              <a:t>b1</a:t>
            </a:r>
            <a:r>
              <a:rPr lang="pt-BR" sz="1200" b="1" dirty="0">
                <a:solidFill>
                  <a:srgbClr val="000000"/>
                </a:solidFill>
                <a:highlight>
                  <a:srgbClr val="FFFFFF"/>
                </a:highlight>
                <a:latin typeface="Consolas" pitchFamily="49" charset="0"/>
                <a:cs typeface="Consolas" pitchFamily="49" charset="0"/>
              </a:rPr>
              <a:t>), </a:t>
            </a:r>
            <a:r>
              <a:rPr lang="pt-BR" sz="1200" b="1" dirty="0">
                <a:solidFill>
                  <a:srgbClr val="00B050"/>
                </a:solidFill>
                <a:highlight>
                  <a:srgbClr val="FFFFFF"/>
                </a:highlight>
                <a:latin typeface="Consolas" pitchFamily="49" charset="0"/>
                <a:cs typeface="Consolas" pitchFamily="49" charset="0"/>
              </a:rPr>
              <a:t>Plus</a:t>
            </a:r>
            <a:r>
              <a:rPr lang="pt-BR" sz="1200" b="1" dirty="0">
                <a:solidFill>
                  <a:srgbClr val="000000"/>
                </a:solidFill>
                <a:highlight>
                  <a:srgbClr val="FFFFFF"/>
                </a:highlight>
                <a:latin typeface="Consolas" pitchFamily="49" charset="0"/>
                <a:cs typeface="Consolas" pitchFamily="49" charset="0"/>
              </a:rPr>
              <a:t>  </a:t>
            </a:r>
            <a:r>
              <a:rPr lang="pt-BR" sz="1200" b="1" dirty="0" smtClean="0">
                <a:solidFill>
                  <a:srgbClr val="000000"/>
                </a:solidFill>
                <a:highlight>
                  <a:srgbClr val="FFFFFF"/>
                </a:highlight>
                <a:latin typeface="Consolas" pitchFamily="49" charset="0"/>
                <a:cs typeface="Consolas" pitchFamily="49" charset="0"/>
              </a:rPr>
              <a:t>(a2</a:t>
            </a:r>
            <a:r>
              <a:rPr lang="pt-BR" sz="1200" b="1" dirty="0">
                <a:solidFill>
                  <a:srgbClr val="000000"/>
                </a:solidFill>
                <a:highlight>
                  <a:srgbClr val="FFFFFF"/>
                </a:highlight>
                <a:latin typeface="Consolas" pitchFamily="49" charset="0"/>
                <a:cs typeface="Consolas" pitchFamily="49" charset="0"/>
              </a:rPr>
              <a:t>, </a:t>
            </a:r>
            <a:r>
              <a:rPr lang="pt-BR" sz="1200" b="1" dirty="0" smtClean="0">
                <a:solidFill>
                  <a:srgbClr val="000000"/>
                </a:solidFill>
                <a:highlight>
                  <a:srgbClr val="FFFFFF"/>
                </a:highlight>
                <a:latin typeface="Consolas" pitchFamily="49" charset="0"/>
                <a:cs typeface="Consolas" pitchFamily="49" charset="0"/>
              </a:rPr>
              <a:t>b2))</a:t>
            </a:r>
          </a:p>
          <a:p>
            <a:pPr marL="0" indent="0">
              <a:buNone/>
            </a:pPr>
            <a:r>
              <a:rPr lang="pt-BR" sz="1200" b="1" dirty="0" smtClean="0">
                <a:solidFill>
                  <a:srgbClr val="000000"/>
                </a:solidFill>
                <a:highlight>
                  <a:srgbClr val="FFFFFF"/>
                </a:highlight>
                <a:latin typeface="Consolas" pitchFamily="49" charset="0"/>
                <a:cs typeface="Consolas" pitchFamily="49" charset="0"/>
              </a:rPr>
              <a:t>  | </a:t>
            </a:r>
            <a:r>
              <a:rPr lang="pt-BR" sz="1200" b="1" dirty="0">
                <a:solidFill>
                  <a:srgbClr val="000000"/>
                </a:solidFill>
                <a:highlight>
                  <a:srgbClr val="FFFFFF"/>
                </a:highlight>
                <a:latin typeface="Consolas" pitchFamily="49" charset="0"/>
                <a:cs typeface="Consolas" pitchFamily="49" charset="0"/>
              </a:rPr>
              <a:t>(</a:t>
            </a:r>
            <a:r>
              <a:rPr lang="pt-BR" sz="1200" b="1" dirty="0">
                <a:solidFill>
                  <a:srgbClr val="00B050"/>
                </a:solidFill>
                <a:highlight>
                  <a:srgbClr val="FFFFFF"/>
                </a:highlight>
                <a:latin typeface="Consolas" pitchFamily="49" charset="0"/>
                <a:cs typeface="Consolas" pitchFamily="49" charset="0"/>
              </a:rPr>
              <a:t>Minus</a:t>
            </a:r>
            <a:r>
              <a:rPr lang="pt-BR" sz="1200" b="1" dirty="0">
                <a:solidFill>
                  <a:srgbClr val="000000"/>
                </a:solidFill>
                <a:highlight>
                  <a:srgbClr val="FFFFFF"/>
                </a:highlight>
                <a:latin typeface="Consolas" pitchFamily="49" charset="0"/>
                <a:cs typeface="Consolas" pitchFamily="49" charset="0"/>
              </a:rPr>
              <a:t> </a:t>
            </a:r>
            <a:r>
              <a:rPr lang="pt-BR" sz="1200" b="1" dirty="0" smtClean="0">
                <a:solidFill>
                  <a:srgbClr val="000000"/>
                </a:solidFill>
                <a:highlight>
                  <a:srgbClr val="FFFFFF"/>
                </a:highlight>
                <a:latin typeface="Consolas" pitchFamily="49" charset="0"/>
                <a:cs typeface="Consolas" pitchFamily="49" charset="0"/>
              </a:rPr>
              <a:t>(a1</a:t>
            </a:r>
            <a:r>
              <a:rPr lang="pt-BR" sz="1200" b="1" dirty="0">
                <a:solidFill>
                  <a:srgbClr val="000000"/>
                </a:solidFill>
                <a:highlight>
                  <a:srgbClr val="FFFFFF"/>
                </a:highlight>
                <a:latin typeface="Consolas" pitchFamily="49" charset="0"/>
                <a:cs typeface="Consolas" pitchFamily="49" charset="0"/>
              </a:rPr>
              <a:t>, </a:t>
            </a:r>
            <a:r>
              <a:rPr lang="pt-BR" sz="1200" b="1" dirty="0" smtClean="0">
                <a:solidFill>
                  <a:srgbClr val="000000"/>
                </a:solidFill>
                <a:highlight>
                  <a:srgbClr val="FFFFFF"/>
                </a:highlight>
                <a:latin typeface="Consolas" pitchFamily="49" charset="0"/>
                <a:cs typeface="Consolas" pitchFamily="49" charset="0"/>
              </a:rPr>
              <a:t>b1</a:t>
            </a:r>
            <a:r>
              <a:rPr lang="pt-BR" sz="1200" b="1" dirty="0">
                <a:solidFill>
                  <a:srgbClr val="000000"/>
                </a:solidFill>
                <a:highlight>
                  <a:srgbClr val="FFFFFF"/>
                </a:highlight>
                <a:latin typeface="Consolas" pitchFamily="49" charset="0"/>
                <a:cs typeface="Consolas" pitchFamily="49" charset="0"/>
              </a:rPr>
              <a:t>), </a:t>
            </a:r>
            <a:r>
              <a:rPr lang="pt-BR" sz="1200" b="1" dirty="0">
                <a:solidFill>
                  <a:srgbClr val="00B050"/>
                </a:solidFill>
                <a:highlight>
                  <a:srgbClr val="FFFFFF"/>
                </a:highlight>
                <a:latin typeface="Consolas" pitchFamily="49" charset="0"/>
                <a:cs typeface="Consolas" pitchFamily="49" charset="0"/>
              </a:rPr>
              <a:t>Minus</a:t>
            </a:r>
            <a:r>
              <a:rPr lang="pt-BR" sz="1200" b="1" dirty="0">
                <a:solidFill>
                  <a:srgbClr val="000000"/>
                </a:solidFill>
                <a:highlight>
                  <a:srgbClr val="FFFFFF"/>
                </a:highlight>
                <a:latin typeface="Consolas" pitchFamily="49" charset="0"/>
                <a:cs typeface="Consolas" pitchFamily="49" charset="0"/>
              </a:rPr>
              <a:t> </a:t>
            </a:r>
            <a:r>
              <a:rPr lang="pt-BR" sz="1200" b="1" dirty="0" smtClean="0">
                <a:solidFill>
                  <a:srgbClr val="000000"/>
                </a:solidFill>
                <a:highlight>
                  <a:srgbClr val="FFFFFF"/>
                </a:highlight>
                <a:latin typeface="Consolas" pitchFamily="49" charset="0"/>
                <a:cs typeface="Consolas" pitchFamily="49" charset="0"/>
              </a:rPr>
              <a:t>(a2</a:t>
            </a:r>
            <a:r>
              <a:rPr lang="pt-BR" sz="1200" b="1" dirty="0">
                <a:solidFill>
                  <a:srgbClr val="000000"/>
                </a:solidFill>
                <a:highlight>
                  <a:srgbClr val="FFFFFF"/>
                </a:highlight>
                <a:latin typeface="Consolas" pitchFamily="49" charset="0"/>
                <a:cs typeface="Consolas" pitchFamily="49" charset="0"/>
              </a:rPr>
              <a:t>, </a:t>
            </a:r>
            <a:r>
              <a:rPr lang="pt-BR" sz="1200" b="1" dirty="0" smtClean="0">
                <a:solidFill>
                  <a:srgbClr val="000000"/>
                </a:solidFill>
                <a:highlight>
                  <a:srgbClr val="FFFFFF"/>
                </a:highlight>
                <a:latin typeface="Consolas" pitchFamily="49" charset="0"/>
                <a:cs typeface="Consolas" pitchFamily="49" charset="0"/>
              </a:rPr>
              <a:t>b2))</a:t>
            </a:r>
          </a:p>
          <a:p>
            <a:pPr marL="0" indent="0">
              <a:buNone/>
            </a:pPr>
            <a:r>
              <a:rPr lang="pt-BR" sz="1200" b="1" dirty="0" smtClean="0">
                <a:solidFill>
                  <a:srgbClr val="000000"/>
                </a:solidFill>
                <a:highlight>
                  <a:srgbClr val="FFFFFF"/>
                </a:highlight>
                <a:latin typeface="Consolas" pitchFamily="49" charset="0"/>
                <a:cs typeface="Consolas" pitchFamily="49" charset="0"/>
              </a:rPr>
              <a:t>  | </a:t>
            </a:r>
            <a:r>
              <a:rPr lang="pt-BR" sz="1200" b="1" dirty="0">
                <a:solidFill>
                  <a:srgbClr val="000000"/>
                </a:solidFill>
                <a:highlight>
                  <a:srgbClr val="FFFFFF"/>
                </a:highlight>
                <a:latin typeface="Consolas" pitchFamily="49" charset="0"/>
                <a:cs typeface="Consolas" pitchFamily="49" charset="0"/>
              </a:rPr>
              <a:t>(</a:t>
            </a:r>
            <a:r>
              <a:rPr lang="pt-BR" sz="1200" b="1" dirty="0">
                <a:solidFill>
                  <a:srgbClr val="00B050"/>
                </a:solidFill>
                <a:highlight>
                  <a:srgbClr val="FFFFFF"/>
                </a:highlight>
                <a:latin typeface="Consolas" pitchFamily="49" charset="0"/>
                <a:cs typeface="Consolas" pitchFamily="49" charset="0"/>
              </a:rPr>
              <a:t>Times</a:t>
            </a:r>
            <a:r>
              <a:rPr lang="pt-BR" sz="1200" b="1" dirty="0">
                <a:solidFill>
                  <a:srgbClr val="000000"/>
                </a:solidFill>
                <a:highlight>
                  <a:srgbClr val="FFFFFF"/>
                </a:highlight>
                <a:latin typeface="Consolas" pitchFamily="49" charset="0"/>
                <a:cs typeface="Consolas" pitchFamily="49" charset="0"/>
              </a:rPr>
              <a:t> </a:t>
            </a:r>
            <a:r>
              <a:rPr lang="pt-BR" sz="1200" b="1" dirty="0" smtClean="0">
                <a:solidFill>
                  <a:srgbClr val="000000"/>
                </a:solidFill>
                <a:highlight>
                  <a:srgbClr val="FFFFFF"/>
                </a:highlight>
                <a:latin typeface="Consolas" pitchFamily="49" charset="0"/>
                <a:cs typeface="Consolas" pitchFamily="49" charset="0"/>
              </a:rPr>
              <a:t>(a1</a:t>
            </a:r>
            <a:r>
              <a:rPr lang="pt-BR" sz="1200" b="1" dirty="0">
                <a:solidFill>
                  <a:srgbClr val="000000"/>
                </a:solidFill>
                <a:highlight>
                  <a:srgbClr val="FFFFFF"/>
                </a:highlight>
                <a:latin typeface="Consolas" pitchFamily="49" charset="0"/>
                <a:cs typeface="Consolas" pitchFamily="49" charset="0"/>
              </a:rPr>
              <a:t>, </a:t>
            </a:r>
            <a:r>
              <a:rPr lang="pt-BR" sz="1200" b="1" dirty="0" smtClean="0">
                <a:solidFill>
                  <a:srgbClr val="000000"/>
                </a:solidFill>
                <a:highlight>
                  <a:srgbClr val="FFFFFF"/>
                </a:highlight>
                <a:latin typeface="Consolas" pitchFamily="49" charset="0"/>
                <a:cs typeface="Consolas" pitchFamily="49" charset="0"/>
              </a:rPr>
              <a:t>b1</a:t>
            </a:r>
            <a:r>
              <a:rPr lang="pt-BR" sz="1200" b="1" dirty="0">
                <a:solidFill>
                  <a:srgbClr val="000000"/>
                </a:solidFill>
                <a:highlight>
                  <a:srgbClr val="FFFFFF"/>
                </a:highlight>
                <a:latin typeface="Consolas" pitchFamily="49" charset="0"/>
                <a:cs typeface="Consolas" pitchFamily="49" charset="0"/>
              </a:rPr>
              <a:t>), </a:t>
            </a:r>
            <a:r>
              <a:rPr lang="pt-BR" sz="1200" b="1" dirty="0">
                <a:solidFill>
                  <a:srgbClr val="00B050"/>
                </a:solidFill>
                <a:highlight>
                  <a:srgbClr val="FFFFFF"/>
                </a:highlight>
                <a:latin typeface="Consolas" pitchFamily="49" charset="0"/>
                <a:cs typeface="Consolas" pitchFamily="49" charset="0"/>
              </a:rPr>
              <a:t>Times</a:t>
            </a:r>
            <a:r>
              <a:rPr lang="pt-BR" sz="1200" b="1" dirty="0">
                <a:solidFill>
                  <a:srgbClr val="000000"/>
                </a:solidFill>
                <a:highlight>
                  <a:srgbClr val="FFFFFF"/>
                </a:highlight>
                <a:latin typeface="Consolas" pitchFamily="49" charset="0"/>
                <a:cs typeface="Consolas" pitchFamily="49" charset="0"/>
              </a:rPr>
              <a:t> </a:t>
            </a:r>
            <a:r>
              <a:rPr lang="pt-BR" sz="1200" b="1" dirty="0" smtClean="0">
                <a:solidFill>
                  <a:srgbClr val="000000"/>
                </a:solidFill>
                <a:highlight>
                  <a:srgbClr val="FFFFFF"/>
                </a:highlight>
                <a:latin typeface="Consolas" pitchFamily="49" charset="0"/>
                <a:cs typeface="Consolas" pitchFamily="49" charset="0"/>
              </a:rPr>
              <a:t>(a2</a:t>
            </a:r>
            <a:r>
              <a:rPr lang="pt-BR" sz="1200" b="1" dirty="0">
                <a:solidFill>
                  <a:srgbClr val="000000"/>
                </a:solidFill>
                <a:highlight>
                  <a:srgbClr val="FFFFFF"/>
                </a:highlight>
                <a:latin typeface="Consolas" pitchFamily="49" charset="0"/>
                <a:cs typeface="Consolas" pitchFamily="49" charset="0"/>
              </a:rPr>
              <a:t>, </a:t>
            </a:r>
            <a:r>
              <a:rPr lang="pt-BR" sz="1200" b="1" dirty="0" smtClean="0">
                <a:solidFill>
                  <a:srgbClr val="000000"/>
                </a:solidFill>
                <a:highlight>
                  <a:srgbClr val="FFFFFF"/>
                </a:highlight>
                <a:latin typeface="Consolas" pitchFamily="49" charset="0"/>
                <a:cs typeface="Consolas" pitchFamily="49" charset="0"/>
              </a:rPr>
              <a:t>b2))</a:t>
            </a:r>
          </a:p>
          <a:p>
            <a:pPr marL="0" indent="0">
              <a:buNone/>
            </a:pPr>
            <a:r>
              <a:rPr lang="pt-BR" sz="1200" b="1" dirty="0" smtClean="0">
                <a:solidFill>
                  <a:srgbClr val="000000"/>
                </a:solidFill>
                <a:highlight>
                  <a:srgbClr val="FFFFFF"/>
                </a:highlight>
                <a:latin typeface="Consolas" pitchFamily="49" charset="0"/>
                <a:cs typeface="Consolas" pitchFamily="49" charset="0"/>
              </a:rPr>
              <a:t>  | </a:t>
            </a:r>
            <a:r>
              <a:rPr lang="pt-BR" sz="1200" b="1" dirty="0">
                <a:solidFill>
                  <a:srgbClr val="000000"/>
                </a:solidFill>
                <a:highlight>
                  <a:srgbClr val="FFFFFF"/>
                </a:highlight>
                <a:latin typeface="Consolas" pitchFamily="49" charset="0"/>
                <a:cs typeface="Consolas" pitchFamily="49" charset="0"/>
              </a:rPr>
              <a:t>(</a:t>
            </a:r>
            <a:r>
              <a:rPr lang="pt-BR" sz="1200" b="1" dirty="0" smtClean="0">
                <a:solidFill>
                  <a:srgbClr val="00B050"/>
                </a:solidFill>
                <a:highlight>
                  <a:srgbClr val="FFFFFF"/>
                </a:highlight>
                <a:latin typeface="Consolas" pitchFamily="49" charset="0"/>
                <a:cs typeface="Consolas" pitchFamily="49" charset="0"/>
              </a:rPr>
              <a:t>Divide</a:t>
            </a:r>
            <a:r>
              <a:rPr lang="pt-BR" sz="1200" b="1" dirty="0" smtClean="0">
                <a:solidFill>
                  <a:srgbClr val="000000"/>
                </a:solidFill>
                <a:highlight>
                  <a:srgbClr val="FFFFFF"/>
                </a:highlight>
                <a:latin typeface="Consolas" pitchFamily="49" charset="0"/>
                <a:cs typeface="Consolas" pitchFamily="49" charset="0"/>
              </a:rPr>
              <a:t>(a1</a:t>
            </a:r>
            <a:r>
              <a:rPr lang="pt-BR" sz="1200" b="1" dirty="0">
                <a:solidFill>
                  <a:srgbClr val="000000"/>
                </a:solidFill>
                <a:highlight>
                  <a:srgbClr val="FFFFFF"/>
                </a:highlight>
                <a:latin typeface="Consolas" pitchFamily="49" charset="0"/>
                <a:cs typeface="Consolas" pitchFamily="49" charset="0"/>
              </a:rPr>
              <a:t>, </a:t>
            </a:r>
            <a:r>
              <a:rPr lang="pt-BR" sz="1200" b="1" dirty="0" smtClean="0">
                <a:solidFill>
                  <a:srgbClr val="000000"/>
                </a:solidFill>
                <a:highlight>
                  <a:srgbClr val="FFFFFF"/>
                </a:highlight>
                <a:latin typeface="Consolas" pitchFamily="49" charset="0"/>
                <a:cs typeface="Consolas" pitchFamily="49" charset="0"/>
              </a:rPr>
              <a:t>b1</a:t>
            </a:r>
            <a:r>
              <a:rPr lang="pt-BR" sz="1200" b="1" dirty="0">
                <a:solidFill>
                  <a:srgbClr val="000000"/>
                </a:solidFill>
                <a:highlight>
                  <a:srgbClr val="FFFFFF"/>
                </a:highlight>
                <a:latin typeface="Consolas" pitchFamily="49" charset="0"/>
                <a:cs typeface="Consolas" pitchFamily="49" charset="0"/>
              </a:rPr>
              <a:t>), </a:t>
            </a:r>
            <a:r>
              <a:rPr lang="pt-BR" sz="1200" b="1" dirty="0" smtClean="0">
                <a:solidFill>
                  <a:srgbClr val="00B050"/>
                </a:solidFill>
                <a:highlight>
                  <a:srgbClr val="FFFFFF"/>
                </a:highlight>
                <a:latin typeface="Consolas" pitchFamily="49" charset="0"/>
                <a:cs typeface="Consolas" pitchFamily="49" charset="0"/>
              </a:rPr>
              <a:t>Divide</a:t>
            </a:r>
            <a:r>
              <a:rPr lang="pt-BR" sz="1200" b="1" dirty="0" smtClean="0">
                <a:solidFill>
                  <a:srgbClr val="000000"/>
                </a:solidFill>
                <a:highlight>
                  <a:srgbClr val="FFFFFF"/>
                </a:highlight>
                <a:latin typeface="Consolas" pitchFamily="49" charset="0"/>
                <a:cs typeface="Consolas" pitchFamily="49" charset="0"/>
              </a:rPr>
              <a:t>(a2</a:t>
            </a:r>
            <a:r>
              <a:rPr lang="pt-BR" sz="1200" b="1" dirty="0">
                <a:solidFill>
                  <a:srgbClr val="000000"/>
                </a:solidFill>
                <a:highlight>
                  <a:srgbClr val="FFFFFF"/>
                </a:highlight>
                <a:latin typeface="Consolas" pitchFamily="49" charset="0"/>
                <a:cs typeface="Consolas" pitchFamily="49" charset="0"/>
              </a:rPr>
              <a:t>, </a:t>
            </a:r>
            <a:r>
              <a:rPr lang="pt-BR" sz="1200" b="1" dirty="0" smtClean="0">
                <a:solidFill>
                  <a:srgbClr val="000000"/>
                </a:solidFill>
                <a:highlight>
                  <a:srgbClr val="FFFFFF"/>
                </a:highlight>
                <a:latin typeface="Consolas" pitchFamily="49" charset="0"/>
                <a:cs typeface="Consolas" pitchFamily="49" charset="0"/>
              </a:rPr>
              <a:t>b2))</a:t>
            </a:r>
          </a:p>
          <a:p>
            <a:pPr marL="0" indent="0">
              <a:buNone/>
            </a:pPr>
            <a:r>
              <a:rPr lang="pt-BR" sz="1200" b="1" dirty="0">
                <a:solidFill>
                  <a:srgbClr val="000000"/>
                </a:solidFill>
                <a:highlight>
                  <a:srgbClr val="FFFFFF"/>
                </a:highlight>
                <a:latin typeface="Consolas" pitchFamily="49" charset="0"/>
                <a:cs typeface="Consolas" pitchFamily="49" charset="0"/>
              </a:rPr>
              <a:t> </a:t>
            </a:r>
            <a:r>
              <a:rPr lang="pt-BR" sz="1200" b="1" dirty="0" smtClean="0">
                <a:solidFill>
                  <a:srgbClr val="000000"/>
                </a:solidFill>
                <a:highlight>
                  <a:srgbClr val="FFFFFF"/>
                </a:highlight>
                <a:latin typeface="Consolas" pitchFamily="49" charset="0"/>
                <a:cs typeface="Consolas" pitchFamily="49" charset="0"/>
              </a:rPr>
              <a:t>     </a:t>
            </a:r>
            <a:r>
              <a:rPr lang="pt-BR" sz="1200" b="1" dirty="0">
                <a:solidFill>
                  <a:srgbClr val="0000FF"/>
                </a:solidFill>
                <a:highlight>
                  <a:srgbClr val="FFFFFF"/>
                </a:highlight>
                <a:latin typeface="Consolas" pitchFamily="49" charset="0"/>
                <a:cs typeface="Consolas" pitchFamily="49" charset="0"/>
              </a:rPr>
              <a:t>-&gt;</a:t>
            </a:r>
            <a:r>
              <a:rPr lang="pt-BR" sz="1200" b="1" dirty="0">
                <a:solidFill>
                  <a:srgbClr val="000000"/>
                </a:solidFill>
                <a:highlight>
                  <a:srgbClr val="FFFFFF"/>
                </a:highlight>
                <a:latin typeface="Consolas" pitchFamily="49" charset="0"/>
                <a:cs typeface="Consolas" pitchFamily="49" charset="0"/>
              </a:rPr>
              <a:t> (</a:t>
            </a:r>
            <a:r>
              <a:rPr lang="pt-BR" sz="1200" b="1" dirty="0">
                <a:solidFill>
                  <a:srgbClr val="C00000"/>
                </a:solidFill>
                <a:highlight>
                  <a:srgbClr val="FFFFFF"/>
                </a:highlight>
                <a:latin typeface="Consolas" pitchFamily="49" charset="0"/>
                <a:cs typeface="Consolas" pitchFamily="49" charset="0"/>
              </a:rPr>
              <a:t>equal</a:t>
            </a:r>
            <a:r>
              <a:rPr lang="pt-BR" sz="1200" b="1" dirty="0">
                <a:solidFill>
                  <a:srgbClr val="000000"/>
                </a:solidFill>
                <a:highlight>
                  <a:srgbClr val="FFFFFF"/>
                </a:highlight>
                <a:latin typeface="Consolas" pitchFamily="49" charset="0"/>
                <a:cs typeface="Consolas" pitchFamily="49" charset="0"/>
              </a:rPr>
              <a:t> </a:t>
            </a:r>
            <a:r>
              <a:rPr lang="pt-BR" sz="1200" b="1" dirty="0" smtClean="0">
                <a:solidFill>
                  <a:srgbClr val="000000"/>
                </a:solidFill>
                <a:highlight>
                  <a:srgbClr val="FFFFFF"/>
                </a:highlight>
                <a:latin typeface="Consolas" pitchFamily="49" charset="0"/>
                <a:cs typeface="Consolas" pitchFamily="49" charset="0"/>
              </a:rPr>
              <a:t>a1 a2</a:t>
            </a:r>
            <a:r>
              <a:rPr lang="pt-BR" sz="1200" b="1" dirty="0">
                <a:solidFill>
                  <a:srgbClr val="000000"/>
                </a:solidFill>
                <a:highlight>
                  <a:srgbClr val="FFFFFF"/>
                </a:highlight>
                <a:latin typeface="Consolas" pitchFamily="49" charset="0"/>
                <a:cs typeface="Consolas" pitchFamily="49" charset="0"/>
              </a:rPr>
              <a:t>) &amp;&amp; (</a:t>
            </a:r>
            <a:r>
              <a:rPr lang="pt-BR" sz="1200" b="1" dirty="0">
                <a:solidFill>
                  <a:srgbClr val="C00000"/>
                </a:solidFill>
                <a:highlight>
                  <a:srgbClr val="FFFFFF"/>
                </a:highlight>
                <a:latin typeface="Consolas" pitchFamily="49" charset="0"/>
                <a:cs typeface="Consolas" pitchFamily="49" charset="0"/>
              </a:rPr>
              <a:t>equal</a:t>
            </a:r>
            <a:r>
              <a:rPr lang="pt-BR" sz="1200" b="1" dirty="0">
                <a:solidFill>
                  <a:srgbClr val="000000"/>
                </a:solidFill>
                <a:highlight>
                  <a:srgbClr val="FFFFFF"/>
                </a:highlight>
                <a:latin typeface="Consolas" pitchFamily="49" charset="0"/>
                <a:cs typeface="Consolas" pitchFamily="49" charset="0"/>
              </a:rPr>
              <a:t> </a:t>
            </a:r>
            <a:r>
              <a:rPr lang="pt-BR" sz="1200" b="1" dirty="0" smtClean="0">
                <a:solidFill>
                  <a:srgbClr val="000000"/>
                </a:solidFill>
                <a:highlight>
                  <a:srgbClr val="FFFFFF"/>
                </a:highlight>
                <a:latin typeface="Consolas" pitchFamily="49" charset="0"/>
                <a:cs typeface="Consolas" pitchFamily="49" charset="0"/>
              </a:rPr>
              <a:t>b1 b2</a:t>
            </a:r>
            <a:r>
              <a:rPr lang="pt-BR" sz="1200" b="1" dirty="0">
                <a:solidFill>
                  <a:srgbClr val="000000"/>
                </a:solidFill>
                <a:highlight>
                  <a:srgbClr val="FFFFFF"/>
                </a:highlight>
                <a:latin typeface="Consolas" pitchFamily="49" charset="0"/>
                <a:cs typeface="Consolas" pitchFamily="49" charset="0"/>
              </a:rPr>
              <a:t>)</a:t>
            </a:r>
          </a:p>
          <a:p>
            <a:pPr marL="0" indent="0">
              <a:buNone/>
            </a:pPr>
            <a:r>
              <a:rPr lang="en-US" sz="1200" b="1" dirty="0" smtClean="0">
                <a:solidFill>
                  <a:srgbClr val="000000"/>
                </a:solidFill>
                <a:highlight>
                  <a:srgbClr val="FFFFFF"/>
                </a:highlight>
                <a:latin typeface="Consolas" pitchFamily="49" charset="0"/>
                <a:cs typeface="Consolas" pitchFamily="49" charset="0"/>
              </a:rPr>
              <a:t>  | </a:t>
            </a:r>
            <a:r>
              <a:rPr lang="en-US" sz="1200" b="1" dirty="0">
                <a:solidFill>
                  <a:srgbClr val="000000"/>
                </a:solidFill>
                <a:highlight>
                  <a:srgbClr val="FFFFFF"/>
                </a:highlight>
                <a:latin typeface="Consolas" pitchFamily="49" charset="0"/>
                <a:cs typeface="Consolas" pitchFamily="49" charset="0"/>
              </a:rPr>
              <a:t>_ </a:t>
            </a:r>
            <a:r>
              <a:rPr lang="pt-BR" sz="1200" b="1" dirty="0">
                <a:solidFill>
                  <a:srgbClr val="0000FF"/>
                </a:solidFill>
                <a:highlight>
                  <a:srgbClr val="FFFFFF"/>
                </a:highlight>
                <a:latin typeface="Consolas" pitchFamily="49" charset="0"/>
                <a:cs typeface="Consolas" pitchFamily="49" charset="0"/>
              </a:rPr>
              <a:t>-&gt;</a:t>
            </a:r>
            <a:r>
              <a:rPr lang="en-US" sz="1200" b="1" dirty="0" smtClean="0">
                <a:solidFill>
                  <a:srgbClr val="000000"/>
                </a:solidFill>
                <a:highlight>
                  <a:srgbClr val="FFFFFF"/>
                </a:highlight>
                <a:latin typeface="Consolas" pitchFamily="49" charset="0"/>
                <a:cs typeface="Consolas" pitchFamily="49" charset="0"/>
              </a:rPr>
              <a:t> </a:t>
            </a:r>
            <a:r>
              <a:rPr lang="en-US" sz="1200" b="1" dirty="0">
                <a:solidFill>
                  <a:srgbClr val="0000FF"/>
                </a:solidFill>
                <a:highlight>
                  <a:srgbClr val="FFFFFF"/>
                </a:highlight>
                <a:latin typeface="Consolas" pitchFamily="49" charset="0"/>
                <a:cs typeface="Consolas" pitchFamily="49" charset="0"/>
              </a:rPr>
              <a:t>false</a:t>
            </a:r>
            <a:endParaRPr lang="en-US" sz="1200" b="1" dirty="0">
              <a:solidFill>
                <a:srgbClr val="000000"/>
              </a:solidFill>
              <a:highlight>
                <a:srgbClr val="FFFFFF"/>
              </a:highlight>
              <a:latin typeface="Consolas" pitchFamily="49" charset="0"/>
              <a:cs typeface="Consolas" pitchFamily="49" charset="0"/>
            </a:endParaRPr>
          </a:p>
          <a:p>
            <a:pPr marL="0" indent="0">
              <a:buNone/>
            </a:pPr>
            <a:r>
              <a:rPr lang="en-US" sz="1200" b="1" dirty="0">
                <a:solidFill>
                  <a:srgbClr val="000000"/>
                </a:solidFill>
                <a:highlight>
                  <a:srgbClr val="FFFFFF"/>
                </a:highlight>
                <a:latin typeface="Consolas" pitchFamily="49" charset="0"/>
                <a:cs typeface="Consolas" pitchFamily="49" charset="0"/>
              </a:rPr>
              <a:t>  </a:t>
            </a:r>
            <a:r>
              <a:rPr lang="en-US" sz="1200" b="1" dirty="0" smtClean="0">
                <a:solidFill>
                  <a:srgbClr val="000000"/>
                </a:solidFill>
                <a:highlight>
                  <a:srgbClr val="FFFFFF"/>
                </a:highlight>
                <a:latin typeface="Consolas" pitchFamily="49" charset="0"/>
                <a:cs typeface="Consolas" pitchFamily="49" charset="0"/>
              </a:rPr>
              <a:t>;;</a:t>
            </a:r>
            <a:endParaRPr lang="en-US" sz="1200" b="1" dirty="0">
              <a:solidFill>
                <a:srgbClr val="000000"/>
              </a:solidFill>
              <a:highlight>
                <a:srgbClr val="FFFFFF"/>
              </a:highlight>
              <a:latin typeface="Consolas" pitchFamily="49" charset="0"/>
              <a:cs typeface="Consolas" pitchFamily="49" charset="0"/>
            </a:endParaRPr>
          </a:p>
          <a:p>
            <a:pPr lvl="0">
              <a:buClr>
                <a:srgbClr val="333399"/>
              </a:buClr>
            </a:pPr>
            <a:r>
              <a:rPr lang="en-US" sz="2200" dirty="0" smtClean="0">
                <a:solidFill>
                  <a:srgbClr val="333399"/>
                </a:solidFill>
                <a:highlight>
                  <a:srgbClr val="FFFFFF"/>
                </a:highlight>
                <a:cs typeface="Consolas" pitchFamily="49" charset="0"/>
              </a:rPr>
              <a:t>Single scrutiny</a:t>
            </a:r>
          </a:p>
          <a:p>
            <a:pPr lvl="0">
              <a:buClr>
                <a:srgbClr val="333399"/>
              </a:buClr>
            </a:pPr>
            <a:r>
              <a:rPr lang="en-US" sz="2200" dirty="0" smtClean="0">
                <a:solidFill>
                  <a:srgbClr val="333399"/>
                </a:solidFill>
                <a:highlight>
                  <a:srgbClr val="FFFFFF"/>
                </a:highlight>
                <a:cs typeface="Consolas" pitchFamily="49" charset="0"/>
              </a:rPr>
              <a:t>Closed world</a:t>
            </a:r>
          </a:p>
          <a:p>
            <a:pPr lvl="1">
              <a:buClr>
                <a:srgbClr val="333399"/>
              </a:buClr>
            </a:pPr>
            <a:r>
              <a:rPr lang="en-US" sz="1800" dirty="0" smtClean="0">
                <a:solidFill>
                  <a:srgbClr val="333399"/>
                </a:solidFill>
                <a:highlight>
                  <a:srgbClr val="FFFFFF"/>
                </a:highlight>
                <a:cs typeface="Consolas" pitchFamily="49" charset="0"/>
              </a:rPr>
              <a:t>Exhaustiveness check</a:t>
            </a:r>
          </a:p>
          <a:p>
            <a:pPr lvl="1">
              <a:buClr>
                <a:srgbClr val="333399"/>
              </a:buClr>
            </a:pPr>
            <a:r>
              <a:rPr lang="en-US" sz="1800" dirty="0" smtClean="0">
                <a:solidFill>
                  <a:srgbClr val="333399"/>
                </a:solidFill>
                <a:highlight>
                  <a:srgbClr val="FFFFFF"/>
                </a:highlight>
                <a:cs typeface="Consolas" pitchFamily="49" charset="0"/>
              </a:rPr>
              <a:t>Redundancy check</a:t>
            </a:r>
          </a:p>
          <a:p>
            <a:pPr lvl="1">
              <a:buClr>
                <a:srgbClr val="333399"/>
              </a:buClr>
            </a:pPr>
            <a:r>
              <a:rPr lang="en-US" sz="1800" dirty="0">
                <a:solidFill>
                  <a:srgbClr val="333399"/>
                </a:solidFill>
                <a:highlight>
                  <a:srgbClr val="FFFFFF"/>
                </a:highlight>
                <a:cs typeface="Consolas" pitchFamily="49" charset="0"/>
              </a:rPr>
              <a:t>Compiler </a:t>
            </a:r>
            <a:r>
              <a:rPr lang="en-US" sz="1800" dirty="0" smtClean="0">
                <a:solidFill>
                  <a:srgbClr val="333399"/>
                </a:solidFill>
                <a:highlight>
                  <a:srgbClr val="FFFFFF"/>
                </a:highlight>
                <a:cs typeface="Consolas" pitchFamily="49" charset="0"/>
              </a:rPr>
              <a:t>optimizations</a:t>
            </a:r>
            <a:endParaRPr lang="en-US" sz="1200" b="1" dirty="0">
              <a:latin typeface="Consolas" pitchFamily="49" charset="0"/>
              <a:cs typeface="Consolas" pitchFamily="49" charset="0"/>
            </a:endParaRPr>
          </a:p>
        </p:txBody>
      </p:sp>
      <p:sp useBgFill="1">
        <p:nvSpPr>
          <p:cNvPr id="4" name="Content Placeholder 3"/>
          <p:cNvSpPr>
            <a:spLocks noGrp="1"/>
          </p:cNvSpPr>
          <p:nvPr>
            <p:ph sz="half" idx="2"/>
          </p:nvPr>
        </p:nvSpPr>
        <p:spPr>
          <a:xfrm>
            <a:off x="4016590" y="1676400"/>
            <a:ext cx="5127410" cy="4560888"/>
          </a:xfrm>
        </p:spPr>
        <p:txBody>
          <a:bodyPr/>
          <a:lstStyle/>
          <a:p>
            <a:pPr marL="0" indent="0">
              <a:buNone/>
            </a:pPr>
            <a:r>
              <a:rPr lang="pt-BR" sz="1200" b="1" dirty="0" smtClean="0">
                <a:solidFill>
                  <a:srgbClr val="0000FF"/>
                </a:solidFill>
                <a:highlight>
                  <a:srgbClr val="FFFFFF"/>
                </a:highlight>
                <a:latin typeface="Consolas"/>
              </a:rPr>
              <a:t>bool</a:t>
            </a:r>
            <a:r>
              <a:rPr lang="pt-BR" sz="1200" b="1" dirty="0" smtClean="0">
                <a:solidFill>
                  <a:srgbClr val="000000"/>
                </a:solidFill>
                <a:highlight>
                  <a:srgbClr val="FFFFFF"/>
                </a:highlight>
                <a:latin typeface="Consolas"/>
              </a:rPr>
              <a:t> </a:t>
            </a:r>
            <a:r>
              <a:rPr lang="pt-BR" sz="1200" b="1" dirty="0">
                <a:solidFill>
                  <a:srgbClr val="800000"/>
                </a:solidFill>
                <a:highlight>
                  <a:srgbClr val="FFFFFF"/>
                </a:highlight>
                <a:latin typeface="Consolas"/>
              </a:rPr>
              <a:t>operator==</a:t>
            </a:r>
            <a:r>
              <a:rPr lang="pt-BR" sz="1200" b="1" dirty="0">
                <a:solidFill>
                  <a:srgbClr val="000000"/>
                </a:solidFill>
                <a:highlight>
                  <a:srgbClr val="FFFFFF"/>
                </a:highlight>
                <a:latin typeface="Consolas"/>
              </a:rPr>
              <a:t>(</a:t>
            </a:r>
            <a:r>
              <a:rPr lang="pt-BR" sz="1200" b="1" dirty="0">
                <a:solidFill>
                  <a:srgbClr val="0000FF"/>
                </a:solidFill>
                <a:highlight>
                  <a:srgbClr val="FFFFFF"/>
                </a:highlight>
                <a:latin typeface="Consolas"/>
              </a:rPr>
              <a:t>const</a:t>
            </a:r>
            <a:r>
              <a:rPr lang="pt-BR" sz="1200" b="1" dirty="0">
                <a:solidFill>
                  <a:srgbClr val="000000"/>
                </a:solidFill>
                <a:highlight>
                  <a:srgbClr val="FFFFFF"/>
                </a:highlight>
                <a:latin typeface="Consolas"/>
              </a:rPr>
              <a:t> </a:t>
            </a:r>
            <a:r>
              <a:rPr lang="pt-BR" sz="1200" b="1" dirty="0">
                <a:solidFill>
                  <a:srgbClr val="2B91AF"/>
                </a:solidFill>
                <a:highlight>
                  <a:srgbClr val="FFFFFF"/>
                </a:highlight>
                <a:latin typeface="Consolas"/>
              </a:rPr>
              <a:t>Expr</a:t>
            </a:r>
            <a:r>
              <a:rPr lang="pt-BR" sz="1200" b="1" dirty="0">
                <a:solidFill>
                  <a:srgbClr val="000000"/>
                </a:solidFill>
                <a:highlight>
                  <a:srgbClr val="FFFFFF"/>
                </a:highlight>
                <a:latin typeface="Consolas"/>
              </a:rPr>
              <a:t>&amp; </a:t>
            </a:r>
            <a:r>
              <a:rPr lang="pt-BR" sz="1200" b="1" dirty="0">
                <a:solidFill>
                  <a:srgbClr val="808080"/>
                </a:solidFill>
                <a:highlight>
                  <a:srgbClr val="FFFFFF"/>
                </a:highlight>
                <a:latin typeface="Consolas"/>
              </a:rPr>
              <a:t>e1</a:t>
            </a:r>
            <a:r>
              <a:rPr lang="pt-BR" sz="1200" b="1" dirty="0">
                <a:solidFill>
                  <a:srgbClr val="000000"/>
                </a:solidFill>
                <a:highlight>
                  <a:srgbClr val="FFFFFF"/>
                </a:highlight>
                <a:latin typeface="Consolas"/>
              </a:rPr>
              <a:t>, </a:t>
            </a:r>
            <a:r>
              <a:rPr lang="pt-BR" sz="1200" b="1" dirty="0">
                <a:solidFill>
                  <a:srgbClr val="0000FF"/>
                </a:solidFill>
                <a:highlight>
                  <a:srgbClr val="FFFFFF"/>
                </a:highlight>
                <a:latin typeface="Consolas"/>
              </a:rPr>
              <a:t>const</a:t>
            </a:r>
            <a:r>
              <a:rPr lang="pt-BR" sz="1200" b="1" dirty="0">
                <a:solidFill>
                  <a:srgbClr val="000000"/>
                </a:solidFill>
                <a:highlight>
                  <a:srgbClr val="FFFFFF"/>
                </a:highlight>
                <a:latin typeface="Consolas"/>
              </a:rPr>
              <a:t> </a:t>
            </a:r>
            <a:r>
              <a:rPr lang="pt-BR" sz="1200" b="1" dirty="0">
                <a:solidFill>
                  <a:srgbClr val="2B91AF"/>
                </a:solidFill>
                <a:highlight>
                  <a:srgbClr val="FFFFFF"/>
                </a:highlight>
                <a:latin typeface="Consolas"/>
              </a:rPr>
              <a:t>Expr</a:t>
            </a:r>
            <a:r>
              <a:rPr lang="pt-BR" sz="1200" b="1" dirty="0">
                <a:solidFill>
                  <a:srgbClr val="000000"/>
                </a:solidFill>
                <a:highlight>
                  <a:srgbClr val="FFFFFF"/>
                </a:highlight>
                <a:latin typeface="Consolas"/>
              </a:rPr>
              <a:t>&amp; </a:t>
            </a:r>
            <a:r>
              <a:rPr lang="pt-BR" sz="1200" b="1" dirty="0">
                <a:solidFill>
                  <a:srgbClr val="808080"/>
                </a:solidFill>
                <a:highlight>
                  <a:srgbClr val="FFFFFF"/>
                </a:highlight>
                <a:latin typeface="Consolas"/>
              </a:rPr>
              <a:t>e2</a:t>
            </a:r>
            <a:r>
              <a:rPr lang="pt-BR" sz="1200" b="1" dirty="0" smtClean="0">
                <a:solidFill>
                  <a:srgbClr val="000000"/>
                </a:solidFill>
                <a:highlight>
                  <a:srgbClr val="FFFFFF"/>
                </a:highlight>
                <a:latin typeface="Consolas"/>
              </a:rPr>
              <a:t>) </a:t>
            </a:r>
            <a:r>
              <a:rPr lang="en-US" sz="1200" b="1" dirty="0" smtClean="0">
                <a:solidFill>
                  <a:srgbClr val="000000"/>
                </a:solidFill>
                <a:highlight>
                  <a:srgbClr val="FFFFFF"/>
                </a:highlight>
                <a:latin typeface="Consolas"/>
              </a:rPr>
              <a:t>{</a:t>
            </a:r>
            <a:endParaRPr lang="en-US" sz="1200" b="1" dirty="0">
              <a:solidFill>
                <a:srgbClr val="000000"/>
              </a:solidFill>
              <a:highlight>
                <a:srgbClr val="FFFFFF"/>
              </a:highlight>
              <a:latin typeface="Consolas"/>
            </a:endParaRPr>
          </a:p>
          <a:p>
            <a:pPr marL="0" indent="0">
              <a:buNone/>
            </a:pPr>
            <a:r>
              <a:rPr lang="sv-SE" sz="1200" b="1" dirty="0" smtClean="0">
                <a:solidFill>
                  <a:srgbClr val="000000"/>
                </a:solidFill>
                <a:highlight>
                  <a:srgbClr val="FFFFFF"/>
                </a:highlight>
                <a:latin typeface="Consolas"/>
              </a:rPr>
              <a:t>  </a:t>
            </a:r>
            <a:r>
              <a:rPr lang="sv-SE" sz="1200" b="1" dirty="0" smtClean="0">
                <a:solidFill>
                  <a:srgbClr val="2B91AF"/>
                </a:solidFill>
                <a:highlight>
                  <a:srgbClr val="FFFFFF"/>
                </a:highlight>
                <a:latin typeface="Consolas"/>
              </a:rPr>
              <a:t>var&lt;int</a:t>
            </a:r>
            <a:r>
              <a:rPr lang="sv-SE" sz="1200" b="1" dirty="0">
                <a:solidFill>
                  <a:srgbClr val="000000"/>
                </a:solidFill>
                <a:highlight>
                  <a:srgbClr val="FFFFFF"/>
                </a:highlight>
                <a:latin typeface="Consolas"/>
              </a:rPr>
              <a:t>&gt; n; </a:t>
            </a:r>
            <a:r>
              <a:rPr lang="sv-SE" sz="1200" b="1" dirty="0">
                <a:solidFill>
                  <a:srgbClr val="2B91AF"/>
                </a:solidFill>
                <a:highlight>
                  <a:srgbClr val="FFFFFF"/>
                </a:highlight>
                <a:latin typeface="Consolas"/>
              </a:rPr>
              <a:t>var</a:t>
            </a:r>
            <a:r>
              <a:rPr lang="sv-SE" sz="1200" b="1" dirty="0">
                <a:solidFill>
                  <a:srgbClr val="000000"/>
                </a:solidFill>
                <a:highlight>
                  <a:srgbClr val="FFFFFF"/>
                </a:highlight>
                <a:latin typeface="Consolas"/>
              </a:rPr>
              <a:t>&lt;</a:t>
            </a:r>
            <a:r>
              <a:rPr lang="sv-SE" sz="1200" b="1" dirty="0">
                <a:solidFill>
                  <a:srgbClr val="0000FF"/>
                </a:solidFill>
                <a:highlight>
                  <a:srgbClr val="FFFFFF"/>
                </a:highlight>
                <a:latin typeface="Consolas"/>
              </a:rPr>
              <a:t>const</a:t>
            </a:r>
            <a:r>
              <a:rPr lang="sv-SE" sz="1200" b="1" dirty="0">
                <a:solidFill>
                  <a:srgbClr val="000000"/>
                </a:solidFill>
                <a:highlight>
                  <a:srgbClr val="FFFFFF"/>
                </a:highlight>
                <a:latin typeface="Consolas"/>
              </a:rPr>
              <a:t> </a:t>
            </a:r>
            <a:r>
              <a:rPr lang="sv-SE" sz="1200" b="1" dirty="0">
                <a:solidFill>
                  <a:srgbClr val="2B91AF"/>
                </a:solidFill>
                <a:highlight>
                  <a:srgbClr val="FFFFFF"/>
                </a:highlight>
                <a:latin typeface="Consolas"/>
              </a:rPr>
              <a:t>Expr</a:t>
            </a:r>
            <a:r>
              <a:rPr lang="sv-SE" sz="1200" b="1" dirty="0">
                <a:solidFill>
                  <a:srgbClr val="000000"/>
                </a:solidFill>
                <a:highlight>
                  <a:srgbClr val="FFFFFF"/>
                </a:highlight>
                <a:latin typeface="Consolas"/>
              </a:rPr>
              <a:t>&amp;&gt; a, b;</a:t>
            </a:r>
          </a:p>
          <a:p>
            <a:pPr marL="0" indent="0">
              <a:buNone/>
            </a:pPr>
            <a:r>
              <a:rPr lang="en-US" sz="1200" b="1" dirty="0" smtClean="0">
                <a:solidFill>
                  <a:srgbClr val="000000"/>
                </a:solidFill>
                <a:highlight>
                  <a:srgbClr val="FFFFFF"/>
                </a:highlight>
                <a:latin typeface="Consolas"/>
              </a:rPr>
              <a:t>  </a:t>
            </a:r>
            <a:r>
              <a:rPr lang="en-US" sz="1200" b="1" dirty="0" smtClean="0">
                <a:solidFill>
                  <a:srgbClr val="6F008A"/>
                </a:solidFill>
                <a:highlight>
                  <a:srgbClr val="FFFFFF"/>
                </a:highlight>
                <a:latin typeface="Consolas"/>
              </a:rPr>
              <a:t>Match</a:t>
            </a:r>
            <a:r>
              <a:rPr lang="en-US" sz="1200" b="1" dirty="0" smtClean="0">
                <a:solidFill>
                  <a:srgbClr val="000000"/>
                </a:solidFill>
                <a:highlight>
                  <a:srgbClr val="FFFFFF"/>
                </a:highlight>
                <a:latin typeface="Consolas"/>
              </a:rPr>
              <a:t>(</a:t>
            </a:r>
            <a:r>
              <a:rPr lang="en-US" sz="1200" b="1" dirty="0" smtClean="0">
                <a:solidFill>
                  <a:srgbClr val="808080"/>
                </a:solidFill>
                <a:highlight>
                  <a:srgbClr val="FFFFFF"/>
                </a:highlight>
                <a:latin typeface="Consolas"/>
              </a:rPr>
              <a:t>e1</a:t>
            </a:r>
            <a:r>
              <a:rPr lang="en-US" sz="1200" b="1" dirty="0" smtClean="0">
                <a:solidFill>
                  <a:srgbClr val="000000"/>
                </a:solidFill>
                <a:highlight>
                  <a:srgbClr val="FFFFFF"/>
                </a:highlight>
                <a:latin typeface="Consolas"/>
              </a:rPr>
              <a:t>             </a:t>
            </a:r>
            <a:r>
              <a:rPr lang="en-US" sz="1200" b="1" dirty="0">
                <a:solidFill>
                  <a:srgbClr val="000000"/>
                </a:solidFill>
                <a:highlight>
                  <a:srgbClr val="FFFFFF"/>
                </a:highlight>
                <a:latin typeface="Consolas"/>
              </a:rPr>
              <a:t>, </a:t>
            </a:r>
            <a:r>
              <a:rPr lang="en-US" sz="1200" b="1" dirty="0">
                <a:solidFill>
                  <a:srgbClr val="808080"/>
                </a:solidFill>
                <a:highlight>
                  <a:srgbClr val="FFFFFF"/>
                </a:highlight>
                <a:latin typeface="Consolas"/>
              </a:rPr>
              <a:t>e2</a:t>
            </a:r>
            <a:r>
              <a:rPr lang="en-US" sz="1200" b="1" dirty="0">
                <a:solidFill>
                  <a:srgbClr val="000000"/>
                </a:solidFill>
                <a:highlight>
                  <a:srgbClr val="FFFFFF"/>
                </a:highlight>
                <a:latin typeface="Consolas"/>
              </a:rPr>
              <a:t>            </a:t>
            </a:r>
            <a:r>
              <a:rPr lang="en-US" sz="1200" b="1" dirty="0" smtClean="0">
                <a:solidFill>
                  <a:srgbClr val="000000"/>
                </a:solidFill>
                <a:highlight>
                  <a:srgbClr val="FFFFFF"/>
                </a:highlight>
                <a:latin typeface="Consolas"/>
              </a:rPr>
              <a:t>   </a:t>
            </a:r>
            <a:r>
              <a:rPr lang="en-US" sz="1200" b="1" dirty="0">
                <a:solidFill>
                  <a:srgbClr val="000000"/>
                </a:solidFill>
                <a:highlight>
                  <a:srgbClr val="FFFFFF"/>
                </a:highlight>
                <a:latin typeface="Consolas"/>
              </a:rPr>
              <a:t>)</a:t>
            </a:r>
          </a:p>
          <a:p>
            <a:pPr marL="0" indent="0">
              <a:buNone/>
            </a:pPr>
            <a:r>
              <a:rPr lang="en-US" sz="1200" b="1" dirty="0" smtClean="0">
                <a:solidFill>
                  <a:srgbClr val="000000"/>
                </a:solidFill>
                <a:highlight>
                  <a:srgbClr val="FFFFFF"/>
                </a:highlight>
                <a:latin typeface="Consolas"/>
              </a:rPr>
              <a:t>   </a:t>
            </a:r>
            <a:r>
              <a:rPr lang="en-US" sz="1200" b="1" dirty="0">
                <a:solidFill>
                  <a:srgbClr val="6F008A"/>
                </a:solidFill>
                <a:highlight>
                  <a:srgbClr val="FFFFFF"/>
                </a:highlight>
                <a:latin typeface="Consolas"/>
              </a:rPr>
              <a:t>Case</a:t>
            </a:r>
            <a:r>
              <a:rPr lang="en-US" sz="1200" b="1" dirty="0">
                <a:solidFill>
                  <a:srgbClr val="000000"/>
                </a:solidFill>
                <a:highlight>
                  <a:srgbClr val="FFFFFF"/>
                </a:highlight>
                <a:latin typeface="Consolas"/>
              </a:rPr>
              <a:t>(</a:t>
            </a:r>
            <a:r>
              <a:rPr lang="en-US" sz="1200" b="1" dirty="0">
                <a:solidFill>
                  <a:srgbClr val="800000"/>
                </a:solidFill>
                <a:highlight>
                  <a:srgbClr val="FFFFFF"/>
                </a:highlight>
                <a:latin typeface="Consolas"/>
              </a:rPr>
              <a:t>C</a:t>
            </a:r>
            <a:r>
              <a:rPr lang="en-US" sz="1200" b="1" dirty="0">
                <a:solidFill>
                  <a:srgbClr val="000000"/>
                </a:solidFill>
                <a:highlight>
                  <a:srgbClr val="FFFFFF"/>
                </a:highlight>
                <a:latin typeface="Consolas"/>
              </a:rPr>
              <a:t>&lt;</a:t>
            </a:r>
            <a:r>
              <a:rPr lang="en-US" sz="1200" b="1" dirty="0">
                <a:solidFill>
                  <a:srgbClr val="00B050"/>
                </a:solidFill>
                <a:highlight>
                  <a:srgbClr val="FFFFFF"/>
                </a:highlight>
                <a:latin typeface="Consolas"/>
              </a:rPr>
              <a:t>Value</a:t>
            </a:r>
            <a:r>
              <a:rPr lang="en-US" sz="1200" b="1" dirty="0">
                <a:solidFill>
                  <a:srgbClr val="000000"/>
                </a:solidFill>
                <a:highlight>
                  <a:srgbClr val="FFFFFF"/>
                </a:highlight>
                <a:latin typeface="Consolas"/>
              </a:rPr>
              <a:t>&gt; (n) </a:t>
            </a:r>
            <a:r>
              <a:rPr lang="en-US" sz="1200" b="1" dirty="0" smtClean="0">
                <a:solidFill>
                  <a:srgbClr val="000000"/>
                </a:solidFill>
                <a:highlight>
                  <a:srgbClr val="FFFFFF"/>
                </a:highlight>
                <a:latin typeface="Consolas"/>
              </a:rPr>
              <a:t>  </a:t>
            </a:r>
            <a:r>
              <a:rPr lang="en-US" sz="1200" b="1" dirty="0">
                <a:solidFill>
                  <a:srgbClr val="000000"/>
                </a:solidFill>
                <a:highlight>
                  <a:srgbClr val="FFFFFF"/>
                </a:highlight>
                <a:latin typeface="Consolas"/>
              </a:rPr>
              <a:t>, </a:t>
            </a:r>
            <a:r>
              <a:rPr lang="en-US" sz="1200" b="1" dirty="0">
                <a:solidFill>
                  <a:srgbClr val="800000"/>
                </a:solidFill>
                <a:highlight>
                  <a:srgbClr val="FFFFFF"/>
                </a:highlight>
                <a:latin typeface="Consolas"/>
              </a:rPr>
              <a:t>C</a:t>
            </a:r>
            <a:r>
              <a:rPr lang="en-US" sz="1200" b="1" dirty="0">
                <a:solidFill>
                  <a:srgbClr val="000000"/>
                </a:solidFill>
                <a:highlight>
                  <a:srgbClr val="FFFFFF"/>
                </a:highlight>
                <a:latin typeface="Consolas"/>
              </a:rPr>
              <a:t>&lt;</a:t>
            </a:r>
            <a:r>
              <a:rPr lang="en-US" sz="1200" b="1" dirty="0">
                <a:solidFill>
                  <a:srgbClr val="00B050"/>
                </a:solidFill>
                <a:highlight>
                  <a:srgbClr val="FFFFFF"/>
                </a:highlight>
                <a:latin typeface="Consolas"/>
              </a:rPr>
              <a:t>Value</a:t>
            </a:r>
            <a:r>
              <a:rPr lang="en-US" sz="1200" b="1" dirty="0">
                <a:solidFill>
                  <a:srgbClr val="000000"/>
                </a:solidFill>
                <a:highlight>
                  <a:srgbClr val="FFFFFF"/>
                </a:highlight>
                <a:latin typeface="Consolas"/>
              </a:rPr>
              <a:t>&gt; (+n) </a:t>
            </a:r>
            <a:r>
              <a:rPr lang="en-US" sz="1200" b="1" dirty="0" smtClean="0">
                <a:solidFill>
                  <a:srgbClr val="000000"/>
                </a:solidFill>
                <a:highlight>
                  <a:srgbClr val="FFFFFF"/>
                </a:highlight>
                <a:latin typeface="Consolas"/>
              </a:rPr>
              <a:t>   </a:t>
            </a:r>
            <a:r>
              <a:rPr lang="en-US" sz="1200" b="1" dirty="0">
                <a:solidFill>
                  <a:srgbClr val="000000"/>
                </a:solidFill>
                <a:highlight>
                  <a:srgbClr val="FFFFFF"/>
                </a:highlight>
                <a:latin typeface="Consolas"/>
              </a:rPr>
              <a:t>) </a:t>
            </a:r>
            <a:r>
              <a:rPr lang="en-US" sz="1200" b="1" dirty="0">
                <a:solidFill>
                  <a:srgbClr val="0000FF"/>
                </a:solidFill>
                <a:highlight>
                  <a:srgbClr val="FFFFFF"/>
                </a:highlight>
                <a:latin typeface="Consolas"/>
              </a:rPr>
              <a:t>return</a:t>
            </a:r>
            <a:r>
              <a:rPr lang="en-US" sz="1200" b="1" dirty="0">
                <a:solidFill>
                  <a:srgbClr val="000000"/>
                </a:solidFill>
                <a:highlight>
                  <a:srgbClr val="FFFFFF"/>
                </a:highlight>
                <a:latin typeface="Consolas"/>
              </a:rPr>
              <a:t> </a:t>
            </a:r>
            <a:r>
              <a:rPr lang="en-US" sz="1200" b="1" dirty="0">
                <a:solidFill>
                  <a:srgbClr val="0000FF"/>
                </a:solidFill>
                <a:highlight>
                  <a:srgbClr val="FFFFFF"/>
                </a:highlight>
                <a:latin typeface="Consolas"/>
              </a:rPr>
              <a:t>true</a:t>
            </a:r>
            <a:r>
              <a:rPr lang="en-US" sz="1200" b="1" dirty="0" smtClean="0">
                <a:solidFill>
                  <a:srgbClr val="000000"/>
                </a:solidFill>
                <a:highlight>
                  <a:srgbClr val="FFFFFF"/>
                </a:highlight>
                <a:latin typeface="Consolas"/>
              </a:rPr>
              <a:t>;</a:t>
            </a:r>
          </a:p>
          <a:p>
            <a:pPr marL="0" indent="0">
              <a:buNone/>
            </a:pPr>
            <a:r>
              <a:rPr lang="en-US" sz="1200" b="1" dirty="0" smtClean="0">
                <a:solidFill>
                  <a:srgbClr val="000000"/>
                </a:solidFill>
                <a:highlight>
                  <a:srgbClr val="FFFFFF"/>
                </a:highlight>
                <a:latin typeface="Consolas"/>
              </a:rPr>
              <a:t>   </a:t>
            </a:r>
            <a:r>
              <a:rPr lang="en-US" sz="1200" b="1" dirty="0" smtClean="0">
                <a:solidFill>
                  <a:srgbClr val="6F008A"/>
                </a:solidFill>
                <a:highlight>
                  <a:srgbClr val="FFFFFF"/>
                </a:highlight>
                <a:latin typeface="Consolas"/>
              </a:rPr>
              <a:t>Case</a:t>
            </a:r>
            <a:r>
              <a:rPr lang="en-US" sz="1200" b="1" dirty="0" smtClean="0">
                <a:solidFill>
                  <a:srgbClr val="000000"/>
                </a:solidFill>
                <a:highlight>
                  <a:srgbClr val="FFFFFF"/>
                </a:highlight>
                <a:latin typeface="Consolas"/>
              </a:rPr>
              <a:t>(</a:t>
            </a:r>
            <a:r>
              <a:rPr lang="en-US" sz="1200" b="1" dirty="0">
                <a:solidFill>
                  <a:srgbClr val="800000"/>
                </a:solidFill>
                <a:highlight>
                  <a:srgbClr val="FFFFFF"/>
                </a:highlight>
                <a:latin typeface="Consolas"/>
              </a:rPr>
              <a:t>C</a:t>
            </a:r>
            <a:r>
              <a:rPr lang="en-US" sz="1200" b="1" dirty="0" smtClean="0">
                <a:solidFill>
                  <a:srgbClr val="000000"/>
                </a:solidFill>
                <a:highlight>
                  <a:srgbClr val="FFFFFF"/>
                </a:highlight>
                <a:latin typeface="Consolas"/>
              </a:rPr>
              <a:t>&lt;</a:t>
            </a:r>
            <a:r>
              <a:rPr lang="en-US" sz="1200" b="1" dirty="0" smtClean="0">
                <a:solidFill>
                  <a:srgbClr val="00B050"/>
                </a:solidFill>
                <a:highlight>
                  <a:srgbClr val="FFFFFF"/>
                </a:highlight>
                <a:latin typeface="Consolas"/>
              </a:rPr>
              <a:t>Plus</a:t>
            </a:r>
            <a:r>
              <a:rPr lang="en-US" sz="1200" b="1" dirty="0">
                <a:solidFill>
                  <a:srgbClr val="000000"/>
                </a:solidFill>
                <a:highlight>
                  <a:srgbClr val="FFFFFF"/>
                </a:highlight>
                <a:latin typeface="Consolas"/>
              </a:rPr>
              <a:t>&gt;  </a:t>
            </a:r>
            <a:r>
              <a:rPr lang="en-US" sz="1200" b="1" dirty="0" smtClean="0">
                <a:solidFill>
                  <a:srgbClr val="000000"/>
                </a:solidFill>
                <a:highlight>
                  <a:srgbClr val="FFFFFF"/>
                </a:highlight>
                <a:latin typeface="Consolas"/>
              </a:rPr>
              <a:t>(a</a:t>
            </a:r>
            <a:r>
              <a:rPr lang="en-US" sz="1200" b="1" dirty="0">
                <a:solidFill>
                  <a:srgbClr val="000000"/>
                </a:solidFill>
                <a:highlight>
                  <a:srgbClr val="FFFFFF"/>
                </a:highlight>
                <a:latin typeface="Consolas"/>
              </a:rPr>
              <a:t>, </a:t>
            </a:r>
            <a:r>
              <a:rPr lang="en-US" sz="1200" b="1" dirty="0" smtClean="0">
                <a:solidFill>
                  <a:srgbClr val="000000"/>
                </a:solidFill>
                <a:highlight>
                  <a:srgbClr val="FFFFFF"/>
                </a:highlight>
                <a:latin typeface="Consolas"/>
              </a:rPr>
              <a:t>b</a:t>
            </a:r>
            <a:r>
              <a:rPr lang="en-US" sz="1200" b="1" dirty="0">
                <a:solidFill>
                  <a:srgbClr val="000000"/>
                </a:solidFill>
                <a:highlight>
                  <a:srgbClr val="FFFFFF"/>
                </a:highlight>
                <a:latin typeface="Consolas"/>
              </a:rPr>
              <a:t>), </a:t>
            </a:r>
            <a:r>
              <a:rPr lang="en-US" sz="1200" b="1" dirty="0">
                <a:solidFill>
                  <a:srgbClr val="800000"/>
                </a:solidFill>
                <a:highlight>
                  <a:srgbClr val="FFFFFF"/>
                </a:highlight>
                <a:latin typeface="Consolas"/>
              </a:rPr>
              <a:t>C</a:t>
            </a:r>
            <a:r>
              <a:rPr lang="en-US" sz="1200" b="1" dirty="0" smtClean="0">
                <a:solidFill>
                  <a:srgbClr val="000000"/>
                </a:solidFill>
                <a:highlight>
                  <a:srgbClr val="FFFFFF"/>
                </a:highlight>
                <a:latin typeface="Consolas"/>
              </a:rPr>
              <a:t>&lt;</a:t>
            </a:r>
            <a:r>
              <a:rPr lang="en-US" sz="1200" b="1" dirty="0" smtClean="0">
                <a:solidFill>
                  <a:srgbClr val="00B050"/>
                </a:solidFill>
                <a:highlight>
                  <a:srgbClr val="FFFFFF"/>
                </a:highlight>
                <a:latin typeface="Consolas"/>
              </a:rPr>
              <a:t>Plus</a:t>
            </a:r>
            <a:r>
              <a:rPr lang="en-US" sz="1200" b="1" dirty="0">
                <a:solidFill>
                  <a:srgbClr val="000000"/>
                </a:solidFill>
                <a:highlight>
                  <a:srgbClr val="FFFFFF"/>
                </a:highlight>
                <a:latin typeface="Consolas"/>
              </a:rPr>
              <a:t>&gt;  </a:t>
            </a:r>
            <a:r>
              <a:rPr lang="en-US" sz="1200" b="1" dirty="0" smtClean="0">
                <a:solidFill>
                  <a:srgbClr val="000000"/>
                </a:solidFill>
                <a:highlight>
                  <a:srgbClr val="FFFFFF"/>
                </a:highlight>
                <a:latin typeface="Consolas"/>
              </a:rPr>
              <a:t>(+</a:t>
            </a:r>
            <a:r>
              <a:rPr lang="en-US" sz="1200" b="1" dirty="0">
                <a:solidFill>
                  <a:srgbClr val="000000"/>
                </a:solidFill>
                <a:highlight>
                  <a:srgbClr val="FFFFFF"/>
                </a:highlight>
                <a:latin typeface="Consolas"/>
              </a:rPr>
              <a:t>a, </a:t>
            </a:r>
            <a:r>
              <a:rPr lang="en-US" sz="1200" b="1" dirty="0" smtClean="0">
                <a:solidFill>
                  <a:srgbClr val="000000"/>
                </a:solidFill>
                <a:highlight>
                  <a:srgbClr val="FFFFFF"/>
                </a:highlight>
                <a:latin typeface="Consolas"/>
              </a:rPr>
              <a:t>+</a:t>
            </a:r>
            <a:r>
              <a:rPr lang="en-US" sz="1200" b="1" dirty="0">
                <a:solidFill>
                  <a:srgbClr val="000000"/>
                </a:solidFill>
                <a:highlight>
                  <a:srgbClr val="FFFFFF"/>
                </a:highlight>
                <a:latin typeface="Consolas"/>
              </a:rPr>
              <a:t>b)) </a:t>
            </a:r>
            <a:r>
              <a:rPr lang="en-US" sz="1200" b="1" dirty="0">
                <a:solidFill>
                  <a:srgbClr val="0000FF"/>
                </a:solidFill>
                <a:highlight>
                  <a:srgbClr val="FFFFFF"/>
                </a:highlight>
                <a:latin typeface="Consolas"/>
              </a:rPr>
              <a:t>return</a:t>
            </a:r>
            <a:r>
              <a:rPr lang="en-US" sz="1200" b="1" dirty="0">
                <a:solidFill>
                  <a:srgbClr val="000000"/>
                </a:solidFill>
                <a:highlight>
                  <a:srgbClr val="FFFFFF"/>
                </a:highlight>
                <a:latin typeface="Consolas"/>
              </a:rPr>
              <a:t> </a:t>
            </a:r>
            <a:r>
              <a:rPr lang="en-US" sz="1200" b="1" dirty="0">
                <a:solidFill>
                  <a:srgbClr val="0000FF"/>
                </a:solidFill>
                <a:highlight>
                  <a:srgbClr val="FFFFFF"/>
                </a:highlight>
                <a:latin typeface="Consolas"/>
              </a:rPr>
              <a:t>true</a:t>
            </a:r>
            <a:r>
              <a:rPr lang="en-US" sz="1200" b="1" dirty="0">
                <a:solidFill>
                  <a:srgbClr val="000000"/>
                </a:solidFill>
                <a:highlight>
                  <a:srgbClr val="FFFFFF"/>
                </a:highlight>
                <a:latin typeface="Consolas"/>
              </a:rPr>
              <a:t>;</a:t>
            </a:r>
          </a:p>
          <a:p>
            <a:pPr marL="0" indent="0">
              <a:buNone/>
            </a:pPr>
            <a:r>
              <a:rPr lang="en-US" sz="1200" b="1" dirty="0">
                <a:solidFill>
                  <a:srgbClr val="000000"/>
                </a:solidFill>
                <a:highlight>
                  <a:srgbClr val="FFFFFF"/>
                </a:highlight>
                <a:latin typeface="Consolas"/>
              </a:rPr>
              <a:t>  </a:t>
            </a:r>
            <a:r>
              <a:rPr lang="en-US" sz="1200" b="1" dirty="0" smtClean="0">
                <a:solidFill>
                  <a:srgbClr val="000000"/>
                </a:solidFill>
                <a:highlight>
                  <a:srgbClr val="FFFFFF"/>
                </a:highlight>
                <a:latin typeface="Consolas"/>
              </a:rPr>
              <a:t> </a:t>
            </a:r>
            <a:r>
              <a:rPr lang="en-US" sz="1200" b="1" dirty="0" smtClean="0">
                <a:solidFill>
                  <a:srgbClr val="6F008A"/>
                </a:solidFill>
                <a:highlight>
                  <a:srgbClr val="FFFFFF"/>
                </a:highlight>
                <a:latin typeface="Consolas"/>
              </a:rPr>
              <a:t>Case</a:t>
            </a:r>
            <a:r>
              <a:rPr lang="en-US" sz="1200" b="1" dirty="0" smtClean="0">
                <a:solidFill>
                  <a:srgbClr val="000000"/>
                </a:solidFill>
                <a:highlight>
                  <a:srgbClr val="FFFFFF"/>
                </a:highlight>
                <a:latin typeface="Consolas"/>
              </a:rPr>
              <a:t>(</a:t>
            </a:r>
            <a:r>
              <a:rPr lang="en-US" sz="1200" b="1" dirty="0">
                <a:solidFill>
                  <a:srgbClr val="800000"/>
                </a:solidFill>
                <a:highlight>
                  <a:srgbClr val="FFFFFF"/>
                </a:highlight>
                <a:latin typeface="Consolas"/>
              </a:rPr>
              <a:t>C</a:t>
            </a:r>
            <a:r>
              <a:rPr lang="en-US" sz="1200" b="1" dirty="0" smtClean="0">
                <a:solidFill>
                  <a:srgbClr val="000000"/>
                </a:solidFill>
                <a:highlight>
                  <a:srgbClr val="FFFFFF"/>
                </a:highlight>
                <a:latin typeface="Consolas"/>
              </a:rPr>
              <a:t>&lt;</a:t>
            </a:r>
            <a:r>
              <a:rPr lang="en-US" sz="1200" b="1" dirty="0" smtClean="0">
                <a:solidFill>
                  <a:srgbClr val="00B050"/>
                </a:solidFill>
                <a:highlight>
                  <a:srgbClr val="FFFFFF"/>
                </a:highlight>
                <a:latin typeface="Consolas"/>
              </a:rPr>
              <a:t>Minus</a:t>
            </a:r>
            <a:r>
              <a:rPr lang="en-US" sz="1200" b="1" dirty="0">
                <a:solidFill>
                  <a:srgbClr val="000000"/>
                </a:solidFill>
                <a:highlight>
                  <a:srgbClr val="FFFFFF"/>
                </a:highlight>
                <a:latin typeface="Consolas"/>
              </a:rPr>
              <a:t>&gt; </a:t>
            </a:r>
            <a:r>
              <a:rPr lang="en-US" sz="1200" b="1" dirty="0" smtClean="0">
                <a:solidFill>
                  <a:srgbClr val="000000"/>
                </a:solidFill>
                <a:highlight>
                  <a:srgbClr val="FFFFFF"/>
                </a:highlight>
                <a:latin typeface="Consolas"/>
              </a:rPr>
              <a:t>(a</a:t>
            </a:r>
            <a:r>
              <a:rPr lang="en-US" sz="1200" b="1" dirty="0">
                <a:solidFill>
                  <a:srgbClr val="000000"/>
                </a:solidFill>
                <a:highlight>
                  <a:srgbClr val="FFFFFF"/>
                </a:highlight>
                <a:latin typeface="Consolas"/>
              </a:rPr>
              <a:t>, </a:t>
            </a:r>
            <a:r>
              <a:rPr lang="en-US" sz="1200" b="1" dirty="0" smtClean="0">
                <a:solidFill>
                  <a:srgbClr val="000000"/>
                </a:solidFill>
                <a:highlight>
                  <a:srgbClr val="FFFFFF"/>
                </a:highlight>
                <a:latin typeface="Consolas"/>
              </a:rPr>
              <a:t>b</a:t>
            </a:r>
            <a:r>
              <a:rPr lang="en-US" sz="1200" b="1" dirty="0">
                <a:solidFill>
                  <a:srgbClr val="000000"/>
                </a:solidFill>
                <a:highlight>
                  <a:srgbClr val="FFFFFF"/>
                </a:highlight>
                <a:latin typeface="Consolas"/>
              </a:rPr>
              <a:t>), </a:t>
            </a:r>
            <a:r>
              <a:rPr lang="en-US" sz="1200" b="1" dirty="0">
                <a:solidFill>
                  <a:srgbClr val="800000"/>
                </a:solidFill>
                <a:highlight>
                  <a:srgbClr val="FFFFFF"/>
                </a:highlight>
                <a:latin typeface="Consolas"/>
              </a:rPr>
              <a:t>C</a:t>
            </a:r>
            <a:r>
              <a:rPr lang="en-US" sz="1200" b="1" dirty="0" smtClean="0">
                <a:solidFill>
                  <a:srgbClr val="000000"/>
                </a:solidFill>
                <a:highlight>
                  <a:srgbClr val="FFFFFF"/>
                </a:highlight>
                <a:latin typeface="Consolas"/>
              </a:rPr>
              <a:t>&lt;</a:t>
            </a:r>
            <a:r>
              <a:rPr lang="en-US" sz="1200" b="1" dirty="0" smtClean="0">
                <a:solidFill>
                  <a:srgbClr val="00B050"/>
                </a:solidFill>
                <a:highlight>
                  <a:srgbClr val="FFFFFF"/>
                </a:highlight>
                <a:latin typeface="Consolas"/>
              </a:rPr>
              <a:t>Minus</a:t>
            </a:r>
            <a:r>
              <a:rPr lang="en-US" sz="1200" b="1" dirty="0">
                <a:solidFill>
                  <a:srgbClr val="000000"/>
                </a:solidFill>
                <a:highlight>
                  <a:srgbClr val="FFFFFF"/>
                </a:highlight>
                <a:latin typeface="Consolas"/>
              </a:rPr>
              <a:t>&gt; </a:t>
            </a:r>
            <a:r>
              <a:rPr lang="en-US" sz="1200" b="1" dirty="0" smtClean="0">
                <a:solidFill>
                  <a:srgbClr val="000000"/>
                </a:solidFill>
                <a:highlight>
                  <a:srgbClr val="FFFFFF"/>
                </a:highlight>
                <a:latin typeface="Consolas"/>
              </a:rPr>
              <a:t>(+</a:t>
            </a:r>
            <a:r>
              <a:rPr lang="en-US" sz="1200" b="1" dirty="0">
                <a:solidFill>
                  <a:srgbClr val="000000"/>
                </a:solidFill>
                <a:highlight>
                  <a:srgbClr val="FFFFFF"/>
                </a:highlight>
                <a:latin typeface="Consolas"/>
              </a:rPr>
              <a:t>a, </a:t>
            </a:r>
            <a:r>
              <a:rPr lang="en-US" sz="1200" b="1" dirty="0" smtClean="0">
                <a:solidFill>
                  <a:srgbClr val="000000"/>
                </a:solidFill>
                <a:highlight>
                  <a:srgbClr val="FFFFFF"/>
                </a:highlight>
                <a:latin typeface="Consolas"/>
              </a:rPr>
              <a:t>+</a:t>
            </a:r>
            <a:r>
              <a:rPr lang="en-US" sz="1200" b="1" dirty="0">
                <a:solidFill>
                  <a:srgbClr val="000000"/>
                </a:solidFill>
                <a:highlight>
                  <a:srgbClr val="FFFFFF"/>
                </a:highlight>
                <a:latin typeface="Consolas"/>
              </a:rPr>
              <a:t>b)) </a:t>
            </a:r>
            <a:r>
              <a:rPr lang="en-US" sz="1200" b="1" dirty="0">
                <a:solidFill>
                  <a:srgbClr val="0000FF"/>
                </a:solidFill>
                <a:highlight>
                  <a:srgbClr val="FFFFFF"/>
                </a:highlight>
                <a:latin typeface="Consolas"/>
              </a:rPr>
              <a:t>return</a:t>
            </a:r>
            <a:r>
              <a:rPr lang="en-US" sz="1200" b="1" dirty="0">
                <a:solidFill>
                  <a:srgbClr val="000000"/>
                </a:solidFill>
                <a:highlight>
                  <a:srgbClr val="FFFFFF"/>
                </a:highlight>
                <a:latin typeface="Consolas"/>
              </a:rPr>
              <a:t> </a:t>
            </a:r>
            <a:r>
              <a:rPr lang="en-US" sz="1200" b="1" dirty="0">
                <a:solidFill>
                  <a:srgbClr val="0000FF"/>
                </a:solidFill>
                <a:highlight>
                  <a:srgbClr val="FFFFFF"/>
                </a:highlight>
                <a:latin typeface="Consolas"/>
              </a:rPr>
              <a:t>true</a:t>
            </a:r>
            <a:r>
              <a:rPr lang="en-US" sz="1200" b="1" dirty="0">
                <a:solidFill>
                  <a:srgbClr val="000000"/>
                </a:solidFill>
                <a:highlight>
                  <a:srgbClr val="FFFFFF"/>
                </a:highlight>
                <a:latin typeface="Consolas"/>
              </a:rPr>
              <a:t>;</a:t>
            </a:r>
          </a:p>
          <a:p>
            <a:pPr marL="0" indent="0">
              <a:buNone/>
            </a:pPr>
            <a:r>
              <a:rPr lang="en-US" sz="1200" b="1" dirty="0">
                <a:solidFill>
                  <a:srgbClr val="000000"/>
                </a:solidFill>
                <a:highlight>
                  <a:srgbClr val="FFFFFF"/>
                </a:highlight>
                <a:latin typeface="Consolas"/>
              </a:rPr>
              <a:t>  </a:t>
            </a:r>
            <a:r>
              <a:rPr lang="en-US" sz="1200" b="1" dirty="0" smtClean="0">
                <a:solidFill>
                  <a:srgbClr val="000000"/>
                </a:solidFill>
                <a:highlight>
                  <a:srgbClr val="FFFFFF"/>
                </a:highlight>
                <a:latin typeface="Consolas"/>
              </a:rPr>
              <a:t> </a:t>
            </a:r>
            <a:r>
              <a:rPr lang="en-US" sz="1200" b="1" dirty="0" smtClean="0">
                <a:solidFill>
                  <a:srgbClr val="6F008A"/>
                </a:solidFill>
                <a:highlight>
                  <a:srgbClr val="FFFFFF"/>
                </a:highlight>
                <a:latin typeface="Consolas"/>
              </a:rPr>
              <a:t>Case</a:t>
            </a:r>
            <a:r>
              <a:rPr lang="en-US" sz="1200" b="1" dirty="0" smtClean="0">
                <a:solidFill>
                  <a:srgbClr val="000000"/>
                </a:solidFill>
                <a:highlight>
                  <a:srgbClr val="FFFFFF"/>
                </a:highlight>
                <a:latin typeface="Consolas"/>
              </a:rPr>
              <a:t>(</a:t>
            </a:r>
            <a:r>
              <a:rPr lang="en-US" sz="1200" b="1" dirty="0">
                <a:solidFill>
                  <a:srgbClr val="800000"/>
                </a:solidFill>
                <a:highlight>
                  <a:srgbClr val="FFFFFF"/>
                </a:highlight>
                <a:latin typeface="Consolas"/>
              </a:rPr>
              <a:t>C</a:t>
            </a:r>
            <a:r>
              <a:rPr lang="en-US" sz="1200" b="1" dirty="0" smtClean="0">
                <a:solidFill>
                  <a:srgbClr val="000000"/>
                </a:solidFill>
                <a:highlight>
                  <a:srgbClr val="FFFFFF"/>
                </a:highlight>
                <a:latin typeface="Consolas"/>
              </a:rPr>
              <a:t>&lt;</a:t>
            </a:r>
            <a:r>
              <a:rPr lang="en-US" sz="1200" b="1" dirty="0" smtClean="0">
                <a:solidFill>
                  <a:srgbClr val="00B050"/>
                </a:solidFill>
                <a:highlight>
                  <a:srgbClr val="FFFFFF"/>
                </a:highlight>
                <a:latin typeface="Consolas"/>
              </a:rPr>
              <a:t>Times</a:t>
            </a:r>
            <a:r>
              <a:rPr lang="en-US" sz="1200" b="1" dirty="0">
                <a:solidFill>
                  <a:srgbClr val="000000"/>
                </a:solidFill>
                <a:highlight>
                  <a:srgbClr val="FFFFFF"/>
                </a:highlight>
                <a:latin typeface="Consolas"/>
              </a:rPr>
              <a:t>&gt; </a:t>
            </a:r>
            <a:r>
              <a:rPr lang="en-US" sz="1200" b="1" dirty="0" smtClean="0">
                <a:solidFill>
                  <a:srgbClr val="000000"/>
                </a:solidFill>
                <a:highlight>
                  <a:srgbClr val="FFFFFF"/>
                </a:highlight>
                <a:latin typeface="Consolas"/>
              </a:rPr>
              <a:t>(a</a:t>
            </a:r>
            <a:r>
              <a:rPr lang="en-US" sz="1200" b="1" dirty="0">
                <a:solidFill>
                  <a:srgbClr val="000000"/>
                </a:solidFill>
                <a:highlight>
                  <a:srgbClr val="FFFFFF"/>
                </a:highlight>
                <a:latin typeface="Consolas"/>
              </a:rPr>
              <a:t>, </a:t>
            </a:r>
            <a:r>
              <a:rPr lang="en-US" sz="1200" b="1" dirty="0" smtClean="0">
                <a:solidFill>
                  <a:srgbClr val="000000"/>
                </a:solidFill>
                <a:highlight>
                  <a:srgbClr val="FFFFFF"/>
                </a:highlight>
                <a:latin typeface="Consolas"/>
              </a:rPr>
              <a:t>b</a:t>
            </a:r>
            <a:r>
              <a:rPr lang="en-US" sz="1200" b="1" dirty="0">
                <a:solidFill>
                  <a:srgbClr val="000000"/>
                </a:solidFill>
                <a:highlight>
                  <a:srgbClr val="FFFFFF"/>
                </a:highlight>
                <a:latin typeface="Consolas"/>
              </a:rPr>
              <a:t>), </a:t>
            </a:r>
            <a:r>
              <a:rPr lang="en-US" sz="1200" b="1" dirty="0">
                <a:solidFill>
                  <a:srgbClr val="800000"/>
                </a:solidFill>
                <a:highlight>
                  <a:srgbClr val="FFFFFF"/>
                </a:highlight>
                <a:latin typeface="Consolas"/>
              </a:rPr>
              <a:t>C</a:t>
            </a:r>
            <a:r>
              <a:rPr lang="en-US" sz="1200" b="1" dirty="0" smtClean="0">
                <a:solidFill>
                  <a:srgbClr val="000000"/>
                </a:solidFill>
                <a:highlight>
                  <a:srgbClr val="FFFFFF"/>
                </a:highlight>
                <a:latin typeface="Consolas"/>
              </a:rPr>
              <a:t>&lt;</a:t>
            </a:r>
            <a:r>
              <a:rPr lang="en-US" sz="1200" b="1" dirty="0" smtClean="0">
                <a:solidFill>
                  <a:srgbClr val="00B050"/>
                </a:solidFill>
                <a:highlight>
                  <a:srgbClr val="FFFFFF"/>
                </a:highlight>
                <a:latin typeface="Consolas"/>
              </a:rPr>
              <a:t>Times</a:t>
            </a:r>
            <a:r>
              <a:rPr lang="en-US" sz="1200" b="1" dirty="0">
                <a:solidFill>
                  <a:srgbClr val="000000"/>
                </a:solidFill>
                <a:highlight>
                  <a:srgbClr val="FFFFFF"/>
                </a:highlight>
                <a:latin typeface="Consolas"/>
              </a:rPr>
              <a:t>&gt; </a:t>
            </a:r>
            <a:r>
              <a:rPr lang="en-US" sz="1200" b="1" dirty="0" smtClean="0">
                <a:solidFill>
                  <a:srgbClr val="000000"/>
                </a:solidFill>
                <a:highlight>
                  <a:srgbClr val="FFFFFF"/>
                </a:highlight>
                <a:latin typeface="Consolas"/>
              </a:rPr>
              <a:t>(+</a:t>
            </a:r>
            <a:r>
              <a:rPr lang="en-US" sz="1200" b="1" dirty="0">
                <a:solidFill>
                  <a:srgbClr val="000000"/>
                </a:solidFill>
                <a:highlight>
                  <a:srgbClr val="FFFFFF"/>
                </a:highlight>
                <a:latin typeface="Consolas"/>
              </a:rPr>
              <a:t>a, </a:t>
            </a:r>
            <a:r>
              <a:rPr lang="en-US" sz="1200" b="1" dirty="0" smtClean="0">
                <a:solidFill>
                  <a:srgbClr val="000000"/>
                </a:solidFill>
                <a:highlight>
                  <a:srgbClr val="FFFFFF"/>
                </a:highlight>
                <a:latin typeface="Consolas"/>
              </a:rPr>
              <a:t>+</a:t>
            </a:r>
            <a:r>
              <a:rPr lang="en-US" sz="1200" b="1" dirty="0">
                <a:solidFill>
                  <a:srgbClr val="000000"/>
                </a:solidFill>
                <a:highlight>
                  <a:srgbClr val="FFFFFF"/>
                </a:highlight>
                <a:latin typeface="Consolas"/>
              </a:rPr>
              <a:t>b)) </a:t>
            </a:r>
            <a:r>
              <a:rPr lang="en-US" sz="1200" b="1" dirty="0">
                <a:solidFill>
                  <a:srgbClr val="0000FF"/>
                </a:solidFill>
                <a:highlight>
                  <a:srgbClr val="FFFFFF"/>
                </a:highlight>
                <a:latin typeface="Consolas"/>
              </a:rPr>
              <a:t>return</a:t>
            </a:r>
            <a:r>
              <a:rPr lang="en-US" sz="1200" b="1" dirty="0">
                <a:solidFill>
                  <a:srgbClr val="000000"/>
                </a:solidFill>
                <a:highlight>
                  <a:srgbClr val="FFFFFF"/>
                </a:highlight>
                <a:latin typeface="Consolas"/>
              </a:rPr>
              <a:t> </a:t>
            </a:r>
            <a:r>
              <a:rPr lang="en-US" sz="1200" b="1" dirty="0">
                <a:solidFill>
                  <a:srgbClr val="0000FF"/>
                </a:solidFill>
                <a:highlight>
                  <a:srgbClr val="FFFFFF"/>
                </a:highlight>
                <a:latin typeface="Consolas"/>
              </a:rPr>
              <a:t>true</a:t>
            </a:r>
            <a:r>
              <a:rPr lang="en-US" sz="1200" b="1" dirty="0">
                <a:solidFill>
                  <a:srgbClr val="000000"/>
                </a:solidFill>
                <a:highlight>
                  <a:srgbClr val="FFFFFF"/>
                </a:highlight>
                <a:latin typeface="Consolas"/>
              </a:rPr>
              <a:t>;</a:t>
            </a:r>
          </a:p>
          <a:p>
            <a:pPr marL="0" indent="0">
              <a:buNone/>
            </a:pPr>
            <a:r>
              <a:rPr lang="en-US" sz="1200" b="1" dirty="0">
                <a:solidFill>
                  <a:srgbClr val="000000"/>
                </a:solidFill>
                <a:highlight>
                  <a:srgbClr val="FFFFFF"/>
                </a:highlight>
                <a:latin typeface="Consolas"/>
              </a:rPr>
              <a:t>  </a:t>
            </a:r>
            <a:r>
              <a:rPr lang="en-US" sz="1200" b="1" dirty="0" smtClean="0">
                <a:solidFill>
                  <a:srgbClr val="000000"/>
                </a:solidFill>
                <a:highlight>
                  <a:srgbClr val="FFFFFF"/>
                </a:highlight>
                <a:latin typeface="Consolas"/>
              </a:rPr>
              <a:t> </a:t>
            </a:r>
            <a:r>
              <a:rPr lang="en-US" sz="1200" b="1" dirty="0" smtClean="0">
                <a:solidFill>
                  <a:srgbClr val="6F008A"/>
                </a:solidFill>
                <a:highlight>
                  <a:srgbClr val="FFFFFF"/>
                </a:highlight>
                <a:latin typeface="Consolas"/>
              </a:rPr>
              <a:t>Case</a:t>
            </a:r>
            <a:r>
              <a:rPr lang="en-US" sz="1200" b="1" dirty="0" smtClean="0">
                <a:solidFill>
                  <a:srgbClr val="000000"/>
                </a:solidFill>
                <a:highlight>
                  <a:srgbClr val="FFFFFF"/>
                </a:highlight>
                <a:latin typeface="Consolas"/>
              </a:rPr>
              <a:t>(</a:t>
            </a:r>
            <a:r>
              <a:rPr lang="en-US" sz="1200" b="1" dirty="0">
                <a:solidFill>
                  <a:srgbClr val="800000"/>
                </a:solidFill>
                <a:highlight>
                  <a:srgbClr val="FFFFFF"/>
                </a:highlight>
                <a:latin typeface="Consolas"/>
              </a:rPr>
              <a:t>C</a:t>
            </a:r>
            <a:r>
              <a:rPr lang="en-US" sz="1200" b="1" dirty="0" smtClean="0">
                <a:solidFill>
                  <a:srgbClr val="000000"/>
                </a:solidFill>
                <a:highlight>
                  <a:srgbClr val="FFFFFF"/>
                </a:highlight>
                <a:latin typeface="Consolas"/>
              </a:rPr>
              <a:t>&lt;</a:t>
            </a:r>
            <a:r>
              <a:rPr lang="en-US" sz="1200" b="1" dirty="0" smtClean="0">
                <a:solidFill>
                  <a:srgbClr val="00B050"/>
                </a:solidFill>
                <a:highlight>
                  <a:srgbClr val="FFFFFF"/>
                </a:highlight>
                <a:latin typeface="Consolas"/>
              </a:rPr>
              <a:t>Divide</a:t>
            </a:r>
            <a:r>
              <a:rPr lang="en-US" sz="1200" b="1" dirty="0" smtClean="0">
                <a:solidFill>
                  <a:srgbClr val="000000"/>
                </a:solidFill>
                <a:highlight>
                  <a:srgbClr val="FFFFFF"/>
                </a:highlight>
                <a:latin typeface="Consolas"/>
              </a:rPr>
              <a:t>&gt;(a</a:t>
            </a:r>
            <a:r>
              <a:rPr lang="en-US" sz="1200" b="1" dirty="0">
                <a:solidFill>
                  <a:srgbClr val="000000"/>
                </a:solidFill>
                <a:highlight>
                  <a:srgbClr val="FFFFFF"/>
                </a:highlight>
                <a:latin typeface="Consolas"/>
              </a:rPr>
              <a:t>, </a:t>
            </a:r>
            <a:r>
              <a:rPr lang="en-US" sz="1200" b="1" dirty="0" smtClean="0">
                <a:solidFill>
                  <a:srgbClr val="000000"/>
                </a:solidFill>
                <a:highlight>
                  <a:srgbClr val="FFFFFF"/>
                </a:highlight>
                <a:latin typeface="Consolas"/>
              </a:rPr>
              <a:t>b</a:t>
            </a:r>
            <a:r>
              <a:rPr lang="en-US" sz="1200" b="1" dirty="0">
                <a:solidFill>
                  <a:srgbClr val="000000"/>
                </a:solidFill>
                <a:highlight>
                  <a:srgbClr val="FFFFFF"/>
                </a:highlight>
                <a:latin typeface="Consolas"/>
              </a:rPr>
              <a:t>), </a:t>
            </a:r>
            <a:r>
              <a:rPr lang="en-US" sz="1200" b="1" dirty="0">
                <a:solidFill>
                  <a:srgbClr val="800000"/>
                </a:solidFill>
                <a:highlight>
                  <a:srgbClr val="FFFFFF"/>
                </a:highlight>
                <a:latin typeface="Consolas"/>
              </a:rPr>
              <a:t>C</a:t>
            </a:r>
            <a:r>
              <a:rPr lang="en-US" sz="1200" b="1" dirty="0" smtClean="0">
                <a:solidFill>
                  <a:srgbClr val="000000"/>
                </a:solidFill>
                <a:highlight>
                  <a:srgbClr val="FFFFFF"/>
                </a:highlight>
                <a:latin typeface="Consolas"/>
              </a:rPr>
              <a:t>&lt;</a:t>
            </a:r>
            <a:r>
              <a:rPr lang="en-US" sz="1200" b="1" dirty="0" smtClean="0">
                <a:solidFill>
                  <a:srgbClr val="00B050"/>
                </a:solidFill>
                <a:highlight>
                  <a:srgbClr val="FFFFFF"/>
                </a:highlight>
                <a:latin typeface="Consolas"/>
              </a:rPr>
              <a:t>Divide</a:t>
            </a:r>
            <a:r>
              <a:rPr lang="en-US" sz="1200" b="1" dirty="0" smtClean="0">
                <a:solidFill>
                  <a:srgbClr val="000000"/>
                </a:solidFill>
                <a:highlight>
                  <a:srgbClr val="FFFFFF"/>
                </a:highlight>
                <a:latin typeface="Consolas"/>
              </a:rPr>
              <a:t>&gt;(+</a:t>
            </a:r>
            <a:r>
              <a:rPr lang="en-US" sz="1200" b="1" dirty="0">
                <a:solidFill>
                  <a:srgbClr val="000000"/>
                </a:solidFill>
                <a:highlight>
                  <a:srgbClr val="FFFFFF"/>
                </a:highlight>
                <a:latin typeface="Consolas"/>
              </a:rPr>
              <a:t>a, </a:t>
            </a:r>
            <a:r>
              <a:rPr lang="en-US" sz="1200" b="1" dirty="0" smtClean="0">
                <a:solidFill>
                  <a:srgbClr val="000000"/>
                </a:solidFill>
                <a:highlight>
                  <a:srgbClr val="FFFFFF"/>
                </a:highlight>
                <a:latin typeface="Consolas"/>
              </a:rPr>
              <a:t>+</a:t>
            </a:r>
            <a:r>
              <a:rPr lang="en-US" sz="1200" b="1" dirty="0">
                <a:solidFill>
                  <a:srgbClr val="000000"/>
                </a:solidFill>
                <a:highlight>
                  <a:srgbClr val="FFFFFF"/>
                </a:highlight>
                <a:latin typeface="Consolas"/>
              </a:rPr>
              <a:t>b)) </a:t>
            </a:r>
            <a:r>
              <a:rPr lang="en-US" sz="1200" b="1" dirty="0">
                <a:solidFill>
                  <a:srgbClr val="0000FF"/>
                </a:solidFill>
                <a:highlight>
                  <a:srgbClr val="FFFFFF"/>
                </a:highlight>
                <a:latin typeface="Consolas"/>
              </a:rPr>
              <a:t>return</a:t>
            </a:r>
            <a:r>
              <a:rPr lang="en-US" sz="1200" b="1" dirty="0">
                <a:solidFill>
                  <a:srgbClr val="000000"/>
                </a:solidFill>
                <a:highlight>
                  <a:srgbClr val="FFFFFF"/>
                </a:highlight>
                <a:latin typeface="Consolas"/>
              </a:rPr>
              <a:t> </a:t>
            </a:r>
            <a:r>
              <a:rPr lang="en-US" sz="1200" b="1" dirty="0">
                <a:solidFill>
                  <a:srgbClr val="0000FF"/>
                </a:solidFill>
                <a:highlight>
                  <a:srgbClr val="FFFFFF"/>
                </a:highlight>
                <a:latin typeface="Consolas"/>
              </a:rPr>
              <a:t>true</a:t>
            </a:r>
            <a:r>
              <a:rPr lang="en-US" sz="1200" b="1" dirty="0" smtClean="0">
                <a:solidFill>
                  <a:srgbClr val="000000"/>
                </a:solidFill>
                <a:highlight>
                  <a:srgbClr val="FFFFFF"/>
                </a:highlight>
                <a:latin typeface="Consolas"/>
              </a:rPr>
              <a:t>;</a:t>
            </a:r>
            <a:endParaRPr lang="uk-UA" sz="1200" b="1" dirty="0" smtClean="0">
              <a:solidFill>
                <a:srgbClr val="000000"/>
              </a:solidFill>
              <a:highlight>
                <a:srgbClr val="FFFFFF"/>
              </a:highlight>
              <a:latin typeface="Consolas"/>
            </a:endParaRPr>
          </a:p>
          <a:p>
            <a:pPr marL="0" indent="0">
              <a:buNone/>
            </a:pPr>
            <a:r>
              <a:rPr lang="uk-UA" sz="1200" b="1" dirty="0">
                <a:solidFill>
                  <a:srgbClr val="000000"/>
                </a:solidFill>
                <a:highlight>
                  <a:srgbClr val="FFFFFF"/>
                </a:highlight>
                <a:latin typeface="Consolas"/>
              </a:rPr>
              <a:t> </a:t>
            </a:r>
            <a:r>
              <a:rPr lang="uk-UA" sz="1200" b="1" dirty="0" smtClean="0">
                <a:solidFill>
                  <a:srgbClr val="000000"/>
                </a:solidFill>
                <a:highlight>
                  <a:srgbClr val="FFFFFF"/>
                </a:highlight>
                <a:latin typeface="Consolas"/>
              </a:rPr>
              <a:t>  </a:t>
            </a:r>
            <a:r>
              <a:rPr lang="en-US" sz="1200" b="1" dirty="0" smtClean="0">
                <a:solidFill>
                  <a:srgbClr val="6F008A"/>
                </a:solidFill>
                <a:highlight>
                  <a:srgbClr val="FFFFFF"/>
                </a:highlight>
                <a:latin typeface="Consolas"/>
              </a:rPr>
              <a:t>Otherwise</a:t>
            </a:r>
            <a:r>
              <a:rPr lang="en-US" sz="1200" b="1" dirty="0" smtClean="0">
                <a:solidFill>
                  <a:srgbClr val="000000"/>
                </a:solidFill>
                <a:highlight>
                  <a:srgbClr val="FFFFFF"/>
                </a:highlight>
                <a:latin typeface="Consolas"/>
              </a:rPr>
              <a:t>()                             </a:t>
            </a:r>
            <a:r>
              <a:rPr lang="en-US" sz="1200" b="1" dirty="0" smtClean="0">
                <a:solidFill>
                  <a:srgbClr val="0000FF"/>
                </a:solidFill>
                <a:highlight>
                  <a:srgbClr val="FFFFFF"/>
                </a:highlight>
                <a:latin typeface="Consolas"/>
              </a:rPr>
              <a:t> </a:t>
            </a:r>
            <a:r>
              <a:rPr lang="en-US" sz="1200" b="1" dirty="0">
                <a:solidFill>
                  <a:srgbClr val="0000FF"/>
                </a:solidFill>
                <a:highlight>
                  <a:srgbClr val="FFFFFF"/>
                </a:highlight>
                <a:latin typeface="Consolas"/>
              </a:rPr>
              <a:t>return</a:t>
            </a:r>
            <a:r>
              <a:rPr lang="en-US" sz="1200" b="1" dirty="0">
                <a:solidFill>
                  <a:srgbClr val="000000"/>
                </a:solidFill>
                <a:highlight>
                  <a:srgbClr val="FFFFFF"/>
                </a:highlight>
                <a:latin typeface="Consolas"/>
              </a:rPr>
              <a:t> </a:t>
            </a:r>
            <a:r>
              <a:rPr lang="en-US" sz="1200" b="1" dirty="0">
                <a:solidFill>
                  <a:srgbClr val="0000FF"/>
                </a:solidFill>
                <a:highlight>
                  <a:srgbClr val="FFFFFF"/>
                </a:highlight>
                <a:latin typeface="Consolas"/>
              </a:rPr>
              <a:t>false</a:t>
            </a:r>
            <a:r>
              <a:rPr lang="en-US" sz="1200" b="1" dirty="0">
                <a:solidFill>
                  <a:srgbClr val="000000"/>
                </a:solidFill>
                <a:highlight>
                  <a:srgbClr val="FFFFFF"/>
                </a:highlight>
                <a:latin typeface="Consolas"/>
              </a:rPr>
              <a:t>;</a:t>
            </a:r>
          </a:p>
          <a:p>
            <a:pPr marL="0" indent="0">
              <a:buNone/>
            </a:pPr>
            <a:r>
              <a:rPr lang="en-US" sz="1200" b="1" dirty="0" smtClean="0">
                <a:solidFill>
                  <a:srgbClr val="6F008A"/>
                </a:solidFill>
                <a:highlight>
                  <a:srgbClr val="FFFFFF"/>
                </a:highlight>
                <a:latin typeface="Consolas"/>
              </a:rPr>
              <a:t>  </a:t>
            </a:r>
            <a:r>
              <a:rPr lang="en-US" sz="1200" b="1" dirty="0" err="1" smtClean="0">
                <a:solidFill>
                  <a:srgbClr val="6F008A"/>
                </a:solidFill>
                <a:highlight>
                  <a:srgbClr val="FFFFFF"/>
                </a:highlight>
                <a:latin typeface="Consolas"/>
              </a:rPr>
              <a:t>EndMatch</a:t>
            </a:r>
            <a:r>
              <a:rPr lang="en-US" sz="1200" b="1" dirty="0" smtClean="0">
                <a:solidFill>
                  <a:srgbClr val="000000"/>
                </a:solidFill>
                <a:highlight>
                  <a:srgbClr val="FFFFFF"/>
                </a:highlight>
                <a:latin typeface="Consolas"/>
              </a:rPr>
              <a:t>  </a:t>
            </a:r>
            <a:endParaRPr lang="en-US" sz="1200" b="1" dirty="0">
              <a:solidFill>
                <a:srgbClr val="000000"/>
              </a:solidFill>
              <a:highlight>
                <a:srgbClr val="FFFFFF"/>
              </a:highlight>
              <a:latin typeface="Consolas"/>
            </a:endParaRPr>
          </a:p>
          <a:p>
            <a:pPr marL="0" indent="0">
              <a:buNone/>
            </a:pPr>
            <a:r>
              <a:rPr lang="en-US" sz="1200" b="1" dirty="0" smtClean="0">
                <a:solidFill>
                  <a:srgbClr val="000000"/>
                </a:solidFill>
                <a:highlight>
                  <a:srgbClr val="FFFFFF"/>
                </a:highlight>
                <a:latin typeface="Consolas"/>
              </a:rPr>
              <a:t>}</a:t>
            </a:r>
          </a:p>
          <a:p>
            <a:pPr lvl="0">
              <a:buClr>
                <a:srgbClr val="333399"/>
              </a:buClr>
            </a:pPr>
            <a:r>
              <a:rPr lang="en-US" sz="2200" dirty="0" smtClean="0">
                <a:solidFill>
                  <a:srgbClr val="333399"/>
                </a:solidFill>
                <a:highlight>
                  <a:srgbClr val="FFFFFF"/>
                </a:highlight>
                <a:cs typeface="Consolas" pitchFamily="49" charset="0"/>
              </a:rPr>
              <a:t>Multiple scrutiny</a:t>
            </a:r>
          </a:p>
          <a:p>
            <a:pPr lvl="0">
              <a:buClr>
                <a:srgbClr val="333399"/>
              </a:buClr>
            </a:pPr>
            <a:r>
              <a:rPr lang="en-US" sz="2200" dirty="0" smtClean="0">
                <a:solidFill>
                  <a:srgbClr val="333399"/>
                </a:solidFill>
                <a:highlight>
                  <a:srgbClr val="FFFFFF"/>
                </a:highlight>
                <a:cs typeface="Consolas" pitchFamily="49" charset="0"/>
              </a:rPr>
              <a:t>Open world</a:t>
            </a:r>
          </a:p>
          <a:p>
            <a:pPr lvl="1">
              <a:buClr>
                <a:srgbClr val="333399"/>
              </a:buClr>
            </a:pPr>
            <a:r>
              <a:rPr lang="en-US" sz="1800" dirty="0" smtClean="0">
                <a:solidFill>
                  <a:srgbClr val="333399"/>
                </a:solidFill>
                <a:highlight>
                  <a:srgbClr val="FFFFFF"/>
                </a:highlight>
                <a:cs typeface="Consolas" pitchFamily="49" charset="0"/>
              </a:rPr>
              <a:t>Open to new patterns &amp; combinators</a:t>
            </a:r>
          </a:p>
          <a:p>
            <a:pPr lvl="1">
              <a:buClr>
                <a:srgbClr val="333399"/>
              </a:buClr>
            </a:pPr>
            <a:r>
              <a:rPr lang="en-US" sz="1800" dirty="0" smtClean="0">
                <a:solidFill>
                  <a:srgbClr val="333399"/>
                </a:solidFill>
                <a:highlight>
                  <a:srgbClr val="FFFFFF"/>
                </a:highlight>
                <a:cs typeface="Consolas" pitchFamily="49" charset="0"/>
              </a:rPr>
              <a:t>Open to new classes</a:t>
            </a:r>
            <a:endParaRPr lang="en-US" sz="1200" b="1" dirty="0"/>
          </a:p>
        </p:txBody>
      </p:sp>
      <p:sp>
        <p:nvSpPr>
          <p:cNvPr id="5" name="Footer Placeholder 4"/>
          <p:cNvSpPr>
            <a:spLocks noGrp="1"/>
          </p:cNvSpPr>
          <p:nvPr>
            <p:ph type="ftr" sz="quarter" idx="11"/>
          </p:nvPr>
        </p:nvSpPr>
        <p:spPr/>
        <p:txBody>
          <a:bodyPr/>
          <a:lstStyle/>
          <a:p>
            <a:r>
              <a:rPr lang="en-US" smtClean="0"/>
              <a:t>C++Now'14: The Design &amp; Evolution of a Pattern Matching Library for C++</a:t>
            </a:r>
            <a:endParaRPr lang="en-US" dirty="0"/>
          </a:p>
        </p:txBody>
      </p:sp>
      <p:cxnSp>
        <p:nvCxnSpPr>
          <p:cNvPr id="7" name="Straight Connector 6"/>
          <p:cNvCxnSpPr/>
          <p:nvPr/>
        </p:nvCxnSpPr>
        <p:spPr bwMode="auto">
          <a:xfrm flipV="1">
            <a:off x="3969911" y="1639614"/>
            <a:ext cx="0" cy="2490953"/>
          </a:xfrm>
          <a:prstGeom prst="line">
            <a:avLst/>
          </a:prstGeom>
          <a:solidFill>
            <a:schemeClr val="accent1"/>
          </a:solidFill>
          <a:ln w="12700" cap="flat" cmpd="sng" algn="ctr">
            <a:solidFill>
              <a:schemeClr val="tx1"/>
            </a:solidFill>
            <a:prstDash val="solid"/>
            <a:round/>
            <a:headEnd type="none" w="sm" len="sm"/>
            <a:tailEnd type="none" w="sm" len="sm"/>
          </a:ln>
          <a:effectLst/>
        </p:spPr>
      </p:cxnSp>
      <p:sp>
        <p:nvSpPr>
          <p:cNvPr id="6" name="Slide Number Placeholder 5"/>
          <p:cNvSpPr>
            <a:spLocks noGrp="1"/>
          </p:cNvSpPr>
          <p:nvPr>
            <p:ph type="sldNum" sz="quarter" idx="12"/>
          </p:nvPr>
        </p:nvSpPr>
        <p:spPr/>
        <p:txBody>
          <a:bodyPr/>
          <a:lstStyle/>
          <a:p>
            <a:fld id="{7CB0F8AB-AB33-4A54-BEC3-89055AD5FA98}" type="slidenum">
              <a:rPr lang="en-US" smtClean="0"/>
              <a:t>17</a:t>
            </a:fld>
            <a:endParaRPr lang="en-US" dirty="0"/>
          </a:p>
        </p:txBody>
      </p:sp>
    </p:spTree>
    <p:extLst>
      <p:ext uri="{BB962C8B-B14F-4D97-AF65-F5344CB8AC3E}">
        <p14:creationId xmlns:p14="http://schemas.microsoft.com/office/powerpoint/2010/main" val="3256196834"/>
      </p:ext>
    </p:extLst>
  </p:cSld>
  <p:clrMapOvr>
    <a:masterClrMapping/>
  </p:clrMapOvr>
  <mc:AlternateContent xmlns:mc="http://schemas.openxmlformats.org/markup-compatibility/2006" xmlns:p14="http://schemas.microsoft.com/office/powerpoint/2010/main">
    <mc:Choice Requires="p14">
      <p:transition spd="slow" p14:dur="2000" advTm="49400"/>
    </mc:Choice>
    <mc:Fallback xmlns="">
      <p:transition spd="slow" advTm="4940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Mach7</a:t>
            </a:r>
            <a:r>
              <a:rPr lang="en-US" dirty="0" smtClean="0"/>
              <a:t>: Pattern Combinators</a:t>
            </a:r>
            <a:endParaRPr lang="en-US" dirty="0"/>
          </a:p>
        </p:txBody>
      </p:sp>
      <p:sp>
        <p:nvSpPr>
          <p:cNvPr id="3" name="Content Placeholder 2"/>
          <p:cNvSpPr>
            <a:spLocks noGrp="1"/>
          </p:cNvSpPr>
          <p:nvPr>
            <p:ph sz="half" idx="1"/>
          </p:nvPr>
        </p:nvSpPr>
        <p:spPr/>
        <p:txBody>
          <a:bodyPr/>
          <a:lstStyle/>
          <a:p>
            <a:pPr marL="0" indent="0">
              <a:buNone/>
            </a:pPr>
            <a:r>
              <a:rPr lang="en-US" dirty="0" smtClean="0"/>
              <a:t>Operators for:</a:t>
            </a:r>
          </a:p>
          <a:p>
            <a:pPr lvl="1"/>
            <a:r>
              <a:rPr lang="en-US" dirty="0" smtClean="0"/>
              <a:t>creating new patterns</a:t>
            </a:r>
          </a:p>
          <a:p>
            <a:pPr lvl="1"/>
            <a:r>
              <a:rPr lang="en-US" dirty="0" smtClean="0"/>
              <a:t>modifying existing ones</a:t>
            </a:r>
          </a:p>
          <a:p>
            <a:pPr lvl="1"/>
            <a:r>
              <a:rPr lang="en-US" dirty="0" smtClean="0"/>
              <a:t>combining patterns and lazy expressions</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sz="half" idx="2"/>
              </p:nvPr>
            </p:nvSpPr>
            <p:spPr>
              <a:xfrm>
                <a:off x="4611688" y="1676400"/>
                <a:ext cx="4138174" cy="4560888"/>
              </a:xfrm>
            </p:spPr>
            <p:txBody>
              <a:bodyPr>
                <a:normAutofit fontScale="70000" lnSpcReduction="20000"/>
              </a:bodyPr>
              <a:lstStyle/>
              <a:p>
                <a:pPr marL="0" indent="0">
                  <a:buNone/>
                </a:pPr>
                <a:r>
                  <a:rPr lang="en-US" dirty="0" smtClean="0"/>
                  <a:t>Guard: </a:t>
                </a:r>
                <a14:m>
                  <m:oMath xmlns:m="http://schemas.openxmlformats.org/officeDocument/2006/math">
                    <m:r>
                      <a:rPr lang="en-US" i="1" dirty="0" smtClean="0">
                        <a:latin typeface="Cambria Math"/>
                      </a:rPr>
                      <m:t>𝑃</m:t>
                    </m:r>
                  </m:oMath>
                </a14:m>
                <a:r>
                  <a:rPr lang="en-US" dirty="0" smtClean="0"/>
                  <a:t> </a:t>
                </a:r>
                <a:r>
                  <a:rPr lang="en-US" dirty="0" smtClean="0">
                    <a:solidFill>
                      <a:srgbClr val="FF0000"/>
                    </a:solidFill>
                  </a:rPr>
                  <a:t>|=</a:t>
                </a:r>
                <a:r>
                  <a:rPr lang="en-US" dirty="0" smtClean="0"/>
                  <a:t> </a:t>
                </a:r>
                <a14:m>
                  <m:oMath xmlns:m="http://schemas.openxmlformats.org/officeDocument/2006/math">
                    <m:r>
                      <a:rPr lang="en-US" i="1" dirty="0" smtClean="0">
                        <a:latin typeface="Cambria Math"/>
                      </a:rPr>
                      <m:t>𝐸</m:t>
                    </m:r>
                  </m:oMath>
                </a14:m>
                <a:endParaRPr lang="en-US" dirty="0" smtClean="0"/>
              </a:p>
              <a:p>
                <a:pPr lvl="1"/>
                <a14:m>
                  <m:oMath xmlns:m="http://schemas.openxmlformats.org/officeDocument/2006/math">
                    <m:r>
                      <a:rPr lang="en-US" i="1" dirty="0" smtClean="0">
                        <a:latin typeface="Cambria Math"/>
                      </a:rPr>
                      <m:t>𝑥</m:t>
                    </m:r>
                  </m:oMath>
                </a14:m>
                <a:r>
                  <a:rPr lang="en-US" dirty="0" smtClean="0"/>
                  <a:t> |= </a:t>
                </a:r>
                <a14:m>
                  <m:oMath xmlns:m="http://schemas.openxmlformats.org/officeDocument/2006/math">
                    <m:r>
                      <a:rPr lang="en-US" i="1" dirty="0" smtClean="0">
                        <a:latin typeface="Cambria Math"/>
                      </a:rPr>
                      <m:t>𝑥</m:t>
                    </m:r>
                    <m:r>
                      <a:rPr lang="en-US" i="1" dirty="0" smtClean="0">
                        <a:latin typeface="Cambria Math"/>
                      </a:rPr>
                      <m:t> &gt; 7</m:t>
                    </m:r>
                  </m:oMath>
                </a14:m>
                <a:r>
                  <a:rPr lang="en-US" dirty="0" smtClean="0"/>
                  <a:t>;</a:t>
                </a:r>
                <a:endParaRPr lang="en-US" i="1" dirty="0" smtClean="0">
                  <a:latin typeface="Cambria Math"/>
                </a:endParaRPr>
              </a:p>
              <a:p>
                <a:pPr lvl="1"/>
                <a14:m>
                  <m:oMath xmlns:m="http://schemas.openxmlformats.org/officeDocument/2006/math">
                    <m:r>
                      <a:rPr lang="en-US" i="1" dirty="0" smtClean="0">
                        <a:latin typeface="Cambria Math"/>
                      </a:rPr>
                      <m:t>𝑥</m:t>
                    </m:r>
                  </m:oMath>
                </a14:m>
                <a:r>
                  <a:rPr lang="en-US" dirty="0" smtClean="0"/>
                  <a:t> |= </a:t>
                </a:r>
                <a14:m>
                  <m:oMath xmlns:m="http://schemas.openxmlformats.org/officeDocument/2006/math">
                    <m:r>
                      <a:rPr lang="en-US" i="1" dirty="0" smtClean="0">
                        <a:latin typeface="Cambria Math"/>
                      </a:rPr>
                      <m:t>𝑥</m:t>
                    </m:r>
                    <m:r>
                      <a:rPr lang="en-US" i="1" dirty="0" smtClean="0">
                        <a:latin typeface="Cambria Math"/>
                      </a:rPr>
                      <m:t> == </m:t>
                    </m:r>
                    <m:r>
                      <a:rPr lang="en-US" i="1" dirty="0" smtClean="0">
                        <a:latin typeface="Cambria Math"/>
                      </a:rPr>
                      <m:t>𝑦</m:t>
                    </m:r>
                  </m:oMath>
                </a14:m>
                <a:endParaRPr lang="en-US" dirty="0" smtClean="0"/>
              </a:p>
              <a:p>
                <a:pPr marL="0" indent="0">
                  <a:buNone/>
                </a:pPr>
                <a:r>
                  <a:rPr lang="en-US" dirty="0"/>
                  <a:t>Equivalence: </a:t>
                </a:r>
                <a:r>
                  <a:rPr lang="en-US" dirty="0">
                    <a:solidFill>
                      <a:srgbClr val="FF0000"/>
                    </a:solidFill>
                  </a:rPr>
                  <a:t>+</a:t>
                </a:r>
                <a14:m>
                  <m:oMath xmlns:m="http://schemas.openxmlformats.org/officeDocument/2006/math">
                    <m:r>
                      <a:rPr lang="en-US" i="1" dirty="0" smtClean="0">
                        <a:latin typeface="Cambria Math"/>
                      </a:rPr>
                      <m:t>𝐸</m:t>
                    </m:r>
                  </m:oMath>
                </a14:m>
                <a:endParaRPr lang="en-US" dirty="0"/>
              </a:p>
              <a:p>
                <a:pPr lvl="1"/>
                <a:r>
                  <a:rPr lang="en-US" dirty="0"/>
                  <a:t>+</a:t>
                </a:r>
                <a14:m>
                  <m:oMath xmlns:m="http://schemas.openxmlformats.org/officeDocument/2006/math">
                    <m:r>
                      <a:rPr lang="en-US" i="1" dirty="0" smtClean="0">
                        <a:latin typeface="Cambria Math"/>
                      </a:rPr>
                      <m:t>𝑥</m:t>
                    </m:r>
                  </m:oMath>
                </a14:m>
                <a:r>
                  <a:rPr lang="en-US" dirty="0"/>
                  <a:t>; </a:t>
                </a:r>
                <a:endParaRPr lang="en-US" dirty="0" smtClean="0"/>
              </a:p>
              <a:p>
                <a:pPr lvl="1"/>
                <a:r>
                  <a:rPr lang="en-US" dirty="0"/>
                  <a:t>+</a:t>
                </a:r>
                <a14:m>
                  <m:oMath xmlns:m="http://schemas.openxmlformats.org/officeDocument/2006/math">
                    <m:r>
                      <a:rPr lang="en-US" i="1" dirty="0" smtClean="0">
                        <a:latin typeface="Cambria Math"/>
                      </a:rPr>
                      <m:t>(2∗</m:t>
                    </m:r>
                    <m:r>
                      <a:rPr lang="en-US" i="1" dirty="0" smtClean="0">
                        <a:latin typeface="Cambria Math"/>
                      </a:rPr>
                      <m:t>𝑥</m:t>
                    </m:r>
                    <m:r>
                      <a:rPr lang="en-US" i="1" dirty="0" smtClean="0">
                        <a:latin typeface="Cambria Math"/>
                      </a:rPr>
                      <m:t>)</m:t>
                    </m:r>
                  </m:oMath>
                </a14:m>
                <a:endParaRPr lang="en-US" dirty="0"/>
              </a:p>
              <a:p>
                <a:pPr marL="0" indent="0">
                  <a:buNone/>
                </a:pPr>
                <a:r>
                  <a:rPr lang="en-US" dirty="0" smtClean="0"/>
                  <a:t>Logical: </a:t>
                </a:r>
                <a14:m>
                  <m:oMath xmlns:m="http://schemas.openxmlformats.org/officeDocument/2006/math">
                    <m:r>
                      <a:rPr lang="en-US" i="1" dirty="0" smtClean="0">
                        <a:latin typeface="Cambria Math"/>
                      </a:rPr>
                      <m:t>𝑃</m:t>
                    </m:r>
                    <m:r>
                      <a:rPr lang="en-US" i="1" baseline="-25000" dirty="0" smtClean="0">
                        <a:latin typeface="Cambria Math"/>
                      </a:rPr>
                      <m:t>1</m:t>
                    </m:r>
                  </m:oMath>
                </a14:m>
                <a:r>
                  <a:rPr lang="en-US" dirty="0" smtClean="0"/>
                  <a:t> </a:t>
                </a:r>
                <a:r>
                  <a:rPr lang="en-US" dirty="0" smtClean="0">
                    <a:solidFill>
                      <a:srgbClr val="FF0000"/>
                    </a:solidFill>
                  </a:rPr>
                  <a:t>&amp;&amp;</a:t>
                </a:r>
                <a:r>
                  <a:rPr lang="en-US" dirty="0" smtClean="0"/>
                  <a:t> </a:t>
                </a:r>
                <a14:m>
                  <m:oMath xmlns:m="http://schemas.openxmlformats.org/officeDocument/2006/math">
                    <m:r>
                      <a:rPr lang="en-US" i="1" dirty="0" smtClean="0">
                        <a:latin typeface="Cambria Math"/>
                      </a:rPr>
                      <m:t>𝑃</m:t>
                    </m:r>
                    <m:r>
                      <a:rPr lang="en-US" i="1" baseline="-25000" dirty="0" smtClean="0">
                        <a:latin typeface="Cambria Math"/>
                      </a:rPr>
                      <m:t>2</m:t>
                    </m:r>
                  </m:oMath>
                </a14:m>
                <a:r>
                  <a:rPr lang="en-US" dirty="0" smtClean="0"/>
                  <a:t> ; </a:t>
                </a:r>
                <a14:m>
                  <m:oMath xmlns:m="http://schemas.openxmlformats.org/officeDocument/2006/math">
                    <m:r>
                      <a:rPr lang="en-US" i="1" dirty="0">
                        <a:latin typeface="Cambria Math"/>
                      </a:rPr>
                      <m:t>𝑃</m:t>
                    </m:r>
                    <m:r>
                      <a:rPr lang="en-US" i="1" baseline="-25000" dirty="0">
                        <a:latin typeface="Cambria Math"/>
                      </a:rPr>
                      <m:t>1</m:t>
                    </m:r>
                  </m:oMath>
                </a14:m>
                <a:r>
                  <a:rPr lang="en-US" dirty="0"/>
                  <a:t> </a:t>
                </a:r>
                <a:r>
                  <a:rPr lang="en-US" dirty="0">
                    <a:solidFill>
                      <a:srgbClr val="FF0000"/>
                    </a:solidFill>
                  </a:rPr>
                  <a:t>||</a:t>
                </a:r>
                <a:r>
                  <a:rPr lang="en-US" dirty="0"/>
                  <a:t> </a:t>
                </a:r>
                <a14:m>
                  <m:oMath xmlns:m="http://schemas.openxmlformats.org/officeDocument/2006/math">
                    <m:r>
                      <a:rPr lang="en-US" i="1" dirty="0">
                        <a:latin typeface="Cambria Math"/>
                      </a:rPr>
                      <m:t>𝑃</m:t>
                    </m:r>
                    <m:r>
                      <a:rPr lang="en-US" i="1" baseline="-25000" dirty="0">
                        <a:latin typeface="Cambria Math"/>
                      </a:rPr>
                      <m:t>2</m:t>
                    </m:r>
                  </m:oMath>
                </a14:m>
                <a:r>
                  <a:rPr lang="en-US" dirty="0" smtClean="0"/>
                  <a:t> ; </a:t>
                </a:r>
                <a:r>
                  <a:rPr lang="en-US" dirty="0">
                    <a:solidFill>
                      <a:srgbClr val="FF0000"/>
                    </a:solidFill>
                  </a:rPr>
                  <a:t>!</a:t>
                </a:r>
                <a14:m>
                  <m:oMath xmlns:m="http://schemas.openxmlformats.org/officeDocument/2006/math">
                    <m:r>
                      <a:rPr lang="en-US" i="1" dirty="0">
                        <a:latin typeface="Cambria Math"/>
                      </a:rPr>
                      <m:t>𝑃</m:t>
                    </m:r>
                  </m:oMath>
                </a14:m>
                <a:endParaRPr lang="en-US" dirty="0" smtClean="0"/>
              </a:p>
              <a:p>
                <a:pPr lvl="1"/>
                <a14:m>
                  <m:oMath xmlns:m="http://schemas.openxmlformats.org/officeDocument/2006/math">
                    <m:r>
                      <a:rPr lang="en-US" i="1" dirty="0" smtClean="0">
                        <a:latin typeface="Cambria Math"/>
                      </a:rPr>
                      <m:t>2∗</m:t>
                    </m:r>
                    <m:r>
                      <a:rPr lang="en-US" i="1" dirty="0" smtClean="0">
                        <a:latin typeface="Cambria Math"/>
                      </a:rPr>
                      <m:t>𝑥</m:t>
                    </m:r>
                  </m:oMath>
                </a14:m>
                <a:r>
                  <a:rPr lang="en-US" dirty="0" smtClean="0"/>
                  <a:t> &amp;&amp; </a:t>
                </a:r>
                <a14:m>
                  <m:oMath xmlns:m="http://schemas.openxmlformats.org/officeDocument/2006/math">
                    <m:r>
                      <a:rPr lang="en-US" i="1" dirty="0" smtClean="0">
                        <a:latin typeface="Cambria Math"/>
                      </a:rPr>
                      <m:t>3∗</m:t>
                    </m:r>
                    <m:r>
                      <a:rPr lang="en-US" i="1" dirty="0" smtClean="0">
                        <a:latin typeface="Cambria Math"/>
                      </a:rPr>
                      <m:t>𝑦</m:t>
                    </m:r>
                  </m:oMath>
                </a14:m>
                <a:endParaRPr lang="en-US" dirty="0" smtClean="0"/>
              </a:p>
              <a:p>
                <a:pPr lvl="1"/>
                <a14:m>
                  <m:oMath xmlns:m="http://schemas.openxmlformats.org/officeDocument/2006/math">
                    <m:r>
                      <a:rPr lang="en-US" i="1" dirty="0" smtClean="0">
                        <a:latin typeface="Cambria Math"/>
                      </a:rPr>
                      <m:t>+</m:t>
                    </m:r>
                    <m:r>
                      <a:rPr lang="en-US" i="1" dirty="0" smtClean="0">
                        <a:latin typeface="Cambria Math"/>
                      </a:rPr>
                      <m:t>𝑥</m:t>
                    </m:r>
                  </m:oMath>
                </a14:m>
                <a:r>
                  <a:rPr lang="en-US" dirty="0" smtClean="0"/>
                  <a:t> || </a:t>
                </a:r>
                <a14:m>
                  <m:oMath xmlns:m="http://schemas.openxmlformats.org/officeDocument/2006/math">
                    <m:r>
                      <a:rPr lang="en-US" i="1" dirty="0" smtClean="0">
                        <a:latin typeface="Cambria Math"/>
                      </a:rPr>
                      <m:t>+</m:t>
                    </m:r>
                    <m:r>
                      <a:rPr lang="en-US" i="1" dirty="0" smtClean="0">
                        <a:latin typeface="Cambria Math"/>
                      </a:rPr>
                      <m:t>𝑦</m:t>
                    </m:r>
                  </m:oMath>
                </a14:m>
                <a:endParaRPr lang="en-US" dirty="0"/>
              </a:p>
              <a:p>
                <a:pPr lvl="1"/>
                <a:r>
                  <a:rPr lang="en-US" dirty="0" smtClean="0"/>
                  <a:t>!</a:t>
                </a:r>
                <a14:m>
                  <m:oMath xmlns:m="http://schemas.openxmlformats.org/officeDocument/2006/math">
                    <m:r>
                      <a:rPr lang="en-US" i="1" dirty="0" smtClean="0">
                        <a:latin typeface="Cambria Math"/>
                      </a:rPr>
                      <m:t>+</m:t>
                    </m:r>
                    <m:r>
                      <a:rPr lang="en-US" i="1" dirty="0" smtClean="0">
                        <a:latin typeface="Cambria Math"/>
                      </a:rPr>
                      <m:t>𝑥</m:t>
                    </m:r>
                  </m:oMath>
                </a14:m>
                <a:endParaRPr lang="en-US" dirty="0" smtClean="0"/>
              </a:p>
              <a:p>
                <a:pPr marL="0" indent="0">
                  <a:buNone/>
                </a:pPr>
                <a:r>
                  <a:rPr lang="en-US" dirty="0" smtClean="0"/>
                  <a:t>Location: </a:t>
                </a:r>
                <a:r>
                  <a:rPr lang="en-US" dirty="0" smtClean="0">
                    <a:solidFill>
                      <a:srgbClr val="FF0000"/>
                    </a:solidFill>
                  </a:rPr>
                  <a:t>&amp;</a:t>
                </a:r>
                <a14:m>
                  <m:oMath xmlns:m="http://schemas.openxmlformats.org/officeDocument/2006/math">
                    <m:r>
                      <a:rPr lang="en-US" i="1" dirty="0" smtClean="0">
                        <a:latin typeface="Cambria Math"/>
                      </a:rPr>
                      <m:t>𝑃</m:t>
                    </m:r>
                  </m:oMath>
                </a14:m>
                <a:r>
                  <a:rPr lang="en-US" dirty="0" smtClean="0"/>
                  <a:t> ; </a:t>
                </a:r>
                <a:r>
                  <a:rPr lang="en-US" dirty="0">
                    <a:solidFill>
                      <a:srgbClr val="FF0000"/>
                    </a:solidFill>
                  </a:rPr>
                  <a:t>*</a:t>
                </a:r>
                <a14:m>
                  <m:oMath xmlns:m="http://schemas.openxmlformats.org/officeDocument/2006/math">
                    <m:r>
                      <a:rPr lang="en-US" i="1" dirty="0">
                        <a:latin typeface="Cambria Math"/>
                      </a:rPr>
                      <m:t>𝑃</m:t>
                    </m:r>
                  </m:oMath>
                </a14:m>
                <a:endParaRPr lang="en-US" dirty="0" smtClean="0"/>
              </a:p>
              <a:p>
                <a:pPr lvl="1"/>
                <a14:m>
                  <m:oMath xmlns:m="http://schemas.openxmlformats.org/officeDocument/2006/math">
                    <m:r>
                      <a:rPr lang="en-US" i="1" dirty="0" smtClean="0">
                        <a:latin typeface="Cambria Math"/>
                      </a:rPr>
                      <m:t>𝑥</m:t>
                    </m:r>
                  </m:oMath>
                </a14:m>
                <a:r>
                  <a:rPr lang="en-US" dirty="0" smtClean="0"/>
                  <a:t> |= </a:t>
                </a:r>
                <a14:m>
                  <m:oMath xmlns:m="http://schemas.openxmlformats.org/officeDocument/2006/math">
                    <m:r>
                      <a:rPr lang="en-US" i="1" dirty="0" smtClean="0">
                        <a:latin typeface="Cambria Math"/>
                      </a:rPr>
                      <m:t>𝑥</m:t>
                    </m:r>
                    <m:r>
                      <a:rPr lang="en-US" i="1" dirty="0" smtClean="0">
                        <a:latin typeface="Cambria Math"/>
                      </a:rPr>
                      <m:t> != </m:t>
                    </m:r>
                    <m:r>
                      <a:rPr lang="en-US" i="1" dirty="0" smtClean="0">
                        <a:latin typeface="Cambria Math"/>
                      </a:rPr>
                      <m:t>𝑛𝑢𝑙𝑙𝑝𝑡𝑟</m:t>
                    </m:r>
                    <m:r>
                      <a:rPr lang="en-US" i="1" dirty="0" smtClean="0">
                        <a:latin typeface="Cambria Math"/>
                      </a:rPr>
                      <m:t> &amp;&amp; </m:t>
                    </m:r>
                    <m:r>
                      <a:rPr lang="en-US" i="1" dirty="0" smtClean="0">
                        <a:latin typeface="Cambria Math"/>
                      </a:rPr>
                      <m:t>𝑃</m:t>
                    </m:r>
                    <m:r>
                      <a:rPr lang="en-US" i="1" dirty="0" smtClean="0">
                        <a:latin typeface="Cambria Math"/>
                      </a:rPr>
                      <m:t>(∗</m:t>
                    </m:r>
                    <m:r>
                      <a:rPr lang="en-US" i="1" dirty="0" smtClean="0">
                        <a:latin typeface="Cambria Math"/>
                      </a:rPr>
                      <m:t>𝑥</m:t>
                    </m:r>
                    <m:r>
                      <a:rPr lang="en-US" i="1" dirty="0" smtClean="0">
                        <a:latin typeface="Cambria Math"/>
                      </a:rPr>
                      <m:t>)</m:t>
                    </m:r>
                  </m:oMath>
                </a14:m>
                <a:endParaRPr lang="en-US" dirty="0" smtClean="0"/>
              </a:p>
              <a:p>
                <a:pPr lvl="1"/>
                <a:r>
                  <a:rPr lang="en-US" i="1" dirty="0" smtClean="0">
                    <a:latin typeface="Cambria Math" panose="02040503050406030204" pitchFamily="18" charset="0"/>
                    <a:ea typeface="Cambria Math" panose="02040503050406030204" pitchFamily="18" charset="0"/>
                  </a:rPr>
                  <a:t>y </a:t>
                </a:r>
                <a:r>
                  <a:rPr lang="en-US" dirty="0" smtClean="0">
                    <a:latin typeface="Cambria Math" panose="02040503050406030204" pitchFamily="18" charset="0"/>
                    <a:ea typeface="Cambria Math" panose="02040503050406030204" pitchFamily="18" charset="0"/>
                  </a:rPr>
                  <a:t>|=</a:t>
                </a:r>
                <a:r>
                  <a:rPr lang="en-US" i="1" dirty="0" smtClean="0">
                    <a:latin typeface="Cambria Math" panose="02040503050406030204" pitchFamily="18" charset="0"/>
                    <a:ea typeface="Cambria Math" panose="02040503050406030204" pitchFamily="18" charset="0"/>
                  </a:rPr>
                  <a:t> P(&amp;y)</a:t>
                </a:r>
              </a:p>
              <a:p>
                <a:pPr marL="0" indent="0">
                  <a:buNone/>
                </a:pPr>
                <a:r>
                  <a:rPr lang="en-US" dirty="0" smtClean="0"/>
                  <a:t>Quantifiers: </a:t>
                </a:r>
                <a:r>
                  <a:rPr lang="en-US" dirty="0" smtClean="0">
                    <a:solidFill>
                      <a:srgbClr val="FF0000"/>
                    </a:solidFill>
                  </a:rPr>
                  <a:t>all</a:t>
                </a:r>
                <a:r>
                  <a:rPr lang="en-US" dirty="0" smtClean="0"/>
                  <a:t>(</a:t>
                </a:r>
                <a14:m>
                  <m:oMath xmlns:m="http://schemas.openxmlformats.org/officeDocument/2006/math">
                    <m:r>
                      <a:rPr lang="en-US" i="1" dirty="0">
                        <a:latin typeface="Cambria Math"/>
                      </a:rPr>
                      <m:t>𝑃</m:t>
                    </m:r>
                  </m:oMath>
                </a14:m>
                <a:r>
                  <a:rPr lang="en-US" dirty="0" smtClean="0"/>
                  <a:t>), </a:t>
                </a:r>
                <a:r>
                  <a:rPr lang="en-US" dirty="0" smtClean="0">
                    <a:solidFill>
                      <a:srgbClr val="FF0000"/>
                    </a:solidFill>
                  </a:rPr>
                  <a:t>exist</a:t>
                </a:r>
                <a:r>
                  <a:rPr lang="en-US" dirty="0" smtClean="0"/>
                  <a:t>(</a:t>
                </a:r>
                <a14:m>
                  <m:oMath xmlns:m="http://schemas.openxmlformats.org/officeDocument/2006/math">
                    <m:r>
                      <a:rPr lang="en-US" i="1" dirty="0">
                        <a:latin typeface="Cambria Math"/>
                      </a:rPr>
                      <m:t>𝑃</m:t>
                    </m:r>
                  </m:oMath>
                </a14:m>
                <a:r>
                  <a:rPr lang="en-US" dirty="0" smtClean="0"/>
                  <a:t>)</a:t>
                </a:r>
              </a:p>
              <a:p>
                <a:pPr lvl="1">
                  <a:buClr>
                    <a:srgbClr val="000066"/>
                  </a:buClr>
                </a:pPr>
                <a:r>
                  <a:rPr lang="en-US" i="1" dirty="0" smtClean="0">
                    <a:latin typeface="Cambria Math" panose="02040503050406030204" pitchFamily="18" charset="0"/>
                    <a:ea typeface="Cambria Math" panose="02040503050406030204" pitchFamily="18" charset="0"/>
                  </a:rPr>
                  <a:t>all(x </a:t>
                </a:r>
                <a:r>
                  <a:rPr lang="en-US" dirty="0" smtClean="0">
                    <a:latin typeface="Cambria Math" panose="02040503050406030204" pitchFamily="18" charset="0"/>
                    <a:ea typeface="Cambria Math" panose="02040503050406030204" pitchFamily="18" charset="0"/>
                  </a:rPr>
                  <a:t>|=</a:t>
                </a:r>
                <a:r>
                  <a:rPr lang="en-US" i="1" dirty="0" smtClean="0">
                    <a:latin typeface="Cambria Math" panose="02040503050406030204" pitchFamily="18" charset="0"/>
                    <a:ea typeface="Cambria Math" panose="02040503050406030204" pitchFamily="18" charset="0"/>
                  </a:rPr>
                  <a:t> x % 2)</a:t>
                </a:r>
              </a:p>
              <a:p>
                <a:pPr lvl="1">
                  <a:buClr>
                    <a:srgbClr val="000066"/>
                  </a:buClr>
                </a:pPr>
                <a:r>
                  <a:rPr lang="en-US" i="1" dirty="0" smtClean="0">
                    <a:latin typeface="Cambria Math" panose="02040503050406030204" pitchFamily="18" charset="0"/>
                    <a:ea typeface="Cambria Math" panose="02040503050406030204" pitchFamily="18" charset="0"/>
                  </a:rPr>
                  <a:t>exist(</a:t>
                </a:r>
                <a:r>
                  <a:rPr lang="en-US" dirty="0" smtClean="0">
                    <a:latin typeface="Cambria Math" panose="02040503050406030204" pitchFamily="18" charset="0"/>
                    <a:ea typeface="Cambria Math" panose="02040503050406030204" pitchFamily="18" charset="0"/>
                  </a:rPr>
                  <a:t>!+</a:t>
                </a:r>
                <a:r>
                  <a:rPr lang="en-US" i="1" dirty="0" smtClean="0">
                    <a:latin typeface="Cambria Math" panose="02040503050406030204" pitchFamily="18" charset="0"/>
                    <a:ea typeface="Cambria Math" panose="02040503050406030204" pitchFamily="18" charset="0"/>
                  </a:rPr>
                  <a:t>x)</a:t>
                </a:r>
                <a:endParaRPr lang="en-US" i="1" dirty="0">
                  <a:latin typeface="Cambria Math" panose="02040503050406030204" pitchFamily="18" charset="0"/>
                  <a:ea typeface="Cambria Math" panose="02040503050406030204" pitchFamily="18" charset="0"/>
                </a:endParaRPr>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xfrm>
                <a:off x="4611688" y="1676400"/>
                <a:ext cx="4138174" cy="4560888"/>
              </a:xfrm>
              <a:blipFill rotWithShape="0">
                <a:blip r:embed="rId3"/>
                <a:stretch>
                  <a:fillRect l="-1622" t="-1872"/>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C++Now'14: The Design &amp; Evolution of a Pattern Matching Library for C++</a:t>
            </a:r>
            <a:endParaRPr lang="en-US" dirty="0"/>
          </a:p>
        </p:txBody>
      </p:sp>
      <p:sp>
        <p:nvSpPr>
          <p:cNvPr id="6" name="Slide Number Placeholder 5"/>
          <p:cNvSpPr>
            <a:spLocks noGrp="1"/>
          </p:cNvSpPr>
          <p:nvPr>
            <p:ph type="sldNum" sz="quarter" idx="12"/>
          </p:nvPr>
        </p:nvSpPr>
        <p:spPr/>
        <p:txBody>
          <a:bodyPr/>
          <a:lstStyle/>
          <a:p>
            <a:fld id="{7CB0F8AB-AB33-4A54-BEC3-89055AD5FA98}" type="slidenum">
              <a:rPr lang="en-US" smtClean="0"/>
              <a:t>18</a:t>
            </a:fld>
            <a:endParaRPr lang="en-US" dirty="0"/>
          </a:p>
        </p:txBody>
      </p:sp>
    </p:spTree>
    <p:extLst>
      <p:ext uri="{BB962C8B-B14F-4D97-AF65-F5344CB8AC3E}">
        <p14:creationId xmlns:p14="http://schemas.microsoft.com/office/powerpoint/2010/main" val="3452264222"/>
      </p:ext>
    </p:extLst>
  </p:cSld>
  <p:clrMapOvr>
    <a:masterClrMapping/>
  </p:clrMapOvr>
  <mc:AlternateContent xmlns:mc="http://schemas.openxmlformats.org/markup-compatibility/2006" xmlns:p14="http://schemas.microsoft.com/office/powerpoint/2010/main">
    <mc:Choice Requires="p14">
      <p:transition spd="slow" p14:dur="2000" advTm="51121"/>
    </mc:Choice>
    <mc:Fallback xmlns="">
      <p:transition spd="slow" advTm="51121"/>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Mach7</a:t>
            </a:r>
            <a:r>
              <a:rPr lang="en-US" dirty="0" smtClean="0"/>
              <a:t>: Balancing Red-Black Tree</a:t>
            </a:r>
            <a:endParaRPr lang="en-US" dirty="0"/>
          </a:p>
        </p:txBody>
      </p:sp>
      <p:sp>
        <p:nvSpPr>
          <p:cNvPr id="4" name="Content Placeholder 3"/>
          <p:cNvSpPr>
            <a:spLocks noGrp="1"/>
          </p:cNvSpPr>
          <p:nvPr>
            <p:ph idx="1"/>
          </p:nvPr>
        </p:nvSpPr>
        <p:spPr>
          <a:xfrm>
            <a:off x="468313" y="1676400"/>
            <a:ext cx="8370887" cy="4560888"/>
          </a:xfrm>
        </p:spPr>
        <p:txBody>
          <a:bodyPr>
            <a:noAutofit/>
          </a:bodyPr>
          <a:lstStyle/>
          <a:p>
            <a:pPr marL="0" indent="0">
              <a:spcBef>
                <a:spcPts val="0"/>
              </a:spcBef>
              <a:buNone/>
            </a:pPr>
            <a:r>
              <a:rPr lang="en-US" sz="1800" b="1" dirty="0" smtClean="0">
                <a:solidFill>
                  <a:srgbClr val="0000FF"/>
                </a:solidFill>
                <a:highlight>
                  <a:srgbClr val="FFFFFF"/>
                </a:highlight>
                <a:latin typeface="Consolas"/>
              </a:rPr>
              <a:t>class</a:t>
            </a:r>
            <a:r>
              <a:rPr lang="en-US" sz="1800" b="1" dirty="0" smtClean="0">
                <a:solidFill>
                  <a:srgbClr val="000000"/>
                </a:solidFill>
                <a:highlight>
                  <a:srgbClr val="FFFFFF"/>
                </a:highlight>
                <a:latin typeface="Consolas"/>
              </a:rPr>
              <a:t> </a:t>
            </a:r>
            <a:r>
              <a:rPr lang="en-US" sz="1800" b="1" dirty="0" smtClean="0">
                <a:solidFill>
                  <a:srgbClr val="2B91AF"/>
                </a:solidFill>
                <a:highlight>
                  <a:srgbClr val="FFFFFF"/>
                </a:highlight>
                <a:latin typeface="Consolas"/>
              </a:rPr>
              <a:t>T</a:t>
            </a:r>
            <a:r>
              <a:rPr lang="en-US" sz="1800" b="1" dirty="0" smtClean="0">
                <a:solidFill>
                  <a:srgbClr val="000000"/>
                </a:solidFill>
                <a:highlight>
                  <a:srgbClr val="FFFFFF"/>
                </a:highlight>
                <a:latin typeface="Consolas"/>
              </a:rPr>
              <a:t>{ </a:t>
            </a:r>
            <a:r>
              <a:rPr lang="en-US" sz="1800" b="1" dirty="0" smtClean="0">
                <a:solidFill>
                  <a:srgbClr val="0000FF"/>
                </a:solidFill>
                <a:highlight>
                  <a:srgbClr val="FFFFFF"/>
                </a:highlight>
                <a:latin typeface="Consolas"/>
              </a:rPr>
              <a:t>enum</a:t>
            </a:r>
            <a:r>
              <a:rPr lang="en-US" sz="1800" b="1" dirty="0" smtClean="0">
                <a:solidFill>
                  <a:srgbClr val="000000"/>
                </a:solidFill>
                <a:highlight>
                  <a:srgbClr val="FFFFFF"/>
                </a:highlight>
                <a:latin typeface="Consolas"/>
              </a:rPr>
              <a:t> color{black,red</a:t>
            </a:r>
            <a:r>
              <a:rPr lang="en-US" sz="1800" b="1" dirty="0">
                <a:solidFill>
                  <a:srgbClr val="000000"/>
                </a:solidFill>
                <a:highlight>
                  <a:srgbClr val="FFFFFF"/>
                </a:highlight>
                <a:latin typeface="Consolas"/>
              </a:rPr>
              <a:t>} col; </a:t>
            </a:r>
            <a:r>
              <a:rPr lang="en-US" sz="1800" b="1" dirty="0" smtClean="0">
                <a:solidFill>
                  <a:srgbClr val="2B91AF"/>
                </a:solidFill>
                <a:highlight>
                  <a:srgbClr val="FFFFFF"/>
                </a:highlight>
                <a:latin typeface="Consolas"/>
              </a:rPr>
              <a:t>T</a:t>
            </a:r>
            <a:r>
              <a:rPr lang="en-US" sz="1800" b="1" dirty="0" smtClean="0">
                <a:solidFill>
                  <a:srgbClr val="000000"/>
                </a:solidFill>
                <a:highlight>
                  <a:srgbClr val="FFFFFF"/>
                </a:highlight>
                <a:latin typeface="Consolas"/>
              </a:rPr>
              <a:t>* </a:t>
            </a:r>
            <a:r>
              <a:rPr lang="en-US" sz="1800" b="1" dirty="0">
                <a:solidFill>
                  <a:srgbClr val="000000"/>
                </a:solidFill>
                <a:highlight>
                  <a:srgbClr val="FFFFFF"/>
                </a:highlight>
                <a:latin typeface="Consolas"/>
              </a:rPr>
              <a:t>left; </a:t>
            </a:r>
            <a:r>
              <a:rPr lang="en-US" sz="1800" b="1" dirty="0" smtClean="0">
                <a:solidFill>
                  <a:srgbClr val="2B91AF"/>
                </a:solidFill>
                <a:highlight>
                  <a:srgbClr val="FFFFFF"/>
                </a:highlight>
                <a:latin typeface="Consolas"/>
              </a:rPr>
              <a:t>K</a:t>
            </a:r>
            <a:r>
              <a:rPr lang="en-US" sz="1800" b="1" dirty="0" smtClean="0">
                <a:solidFill>
                  <a:srgbClr val="000000"/>
                </a:solidFill>
                <a:highlight>
                  <a:srgbClr val="FFFFFF"/>
                </a:highlight>
                <a:latin typeface="Consolas"/>
              </a:rPr>
              <a:t> </a:t>
            </a:r>
            <a:r>
              <a:rPr lang="en-US" sz="1800" b="1" dirty="0">
                <a:solidFill>
                  <a:srgbClr val="000000"/>
                </a:solidFill>
                <a:highlight>
                  <a:srgbClr val="FFFFFF"/>
                </a:highlight>
                <a:latin typeface="Consolas"/>
              </a:rPr>
              <a:t>key; </a:t>
            </a:r>
            <a:r>
              <a:rPr lang="en-US" sz="1800" b="1" dirty="0">
                <a:solidFill>
                  <a:srgbClr val="2B91AF"/>
                </a:solidFill>
                <a:highlight>
                  <a:srgbClr val="FFFFFF"/>
                </a:highlight>
                <a:latin typeface="Consolas"/>
              </a:rPr>
              <a:t>T</a:t>
            </a:r>
            <a:r>
              <a:rPr lang="en-US" sz="1800" b="1" dirty="0" smtClean="0">
                <a:solidFill>
                  <a:srgbClr val="000000"/>
                </a:solidFill>
                <a:highlight>
                  <a:srgbClr val="FFFFFF"/>
                </a:highlight>
                <a:latin typeface="Consolas"/>
              </a:rPr>
              <a:t>* </a:t>
            </a:r>
            <a:r>
              <a:rPr lang="en-US" sz="1800" b="1" dirty="0">
                <a:solidFill>
                  <a:srgbClr val="000000"/>
                </a:solidFill>
                <a:highlight>
                  <a:srgbClr val="FFFFFF"/>
                </a:highlight>
                <a:latin typeface="Consolas"/>
              </a:rPr>
              <a:t>right; </a:t>
            </a:r>
            <a:r>
              <a:rPr lang="en-US" sz="1800" b="1" dirty="0" smtClean="0">
                <a:solidFill>
                  <a:srgbClr val="000000"/>
                </a:solidFill>
                <a:highlight>
                  <a:srgbClr val="FFFFFF"/>
                </a:highlight>
                <a:latin typeface="Consolas"/>
              </a:rPr>
              <a:t>};</a:t>
            </a:r>
          </a:p>
          <a:p>
            <a:pPr marL="0" indent="0">
              <a:spcBef>
                <a:spcPts val="0"/>
              </a:spcBef>
              <a:buNone/>
            </a:pPr>
            <a:endParaRPr lang="en-US" sz="1800" b="1" dirty="0" smtClean="0">
              <a:solidFill>
                <a:srgbClr val="000000"/>
              </a:solidFill>
              <a:highlight>
                <a:srgbClr val="FFFFFF"/>
              </a:highlight>
              <a:latin typeface="Consolas"/>
            </a:endParaRPr>
          </a:p>
          <a:p>
            <a:pPr marL="0" indent="0">
              <a:spcBef>
                <a:spcPts val="0"/>
              </a:spcBef>
              <a:buNone/>
            </a:pPr>
            <a:r>
              <a:rPr lang="en-US" sz="1800" b="1" dirty="0" smtClean="0">
                <a:solidFill>
                  <a:srgbClr val="2B91AF"/>
                </a:solidFill>
                <a:highlight>
                  <a:srgbClr val="FFFFFF"/>
                </a:highlight>
                <a:latin typeface="Consolas"/>
              </a:rPr>
              <a:t>T</a:t>
            </a:r>
            <a:r>
              <a:rPr lang="en-US" sz="1800" b="1" dirty="0" smtClean="0">
                <a:solidFill>
                  <a:srgbClr val="000000"/>
                </a:solidFill>
                <a:highlight>
                  <a:srgbClr val="FFFFFF"/>
                </a:highlight>
                <a:latin typeface="Consolas"/>
              </a:rPr>
              <a:t>* </a:t>
            </a:r>
            <a:r>
              <a:rPr lang="en-US" sz="1800" b="1" dirty="0" smtClean="0">
                <a:solidFill>
                  <a:srgbClr val="C00000"/>
                </a:solidFill>
                <a:highlight>
                  <a:srgbClr val="FFFFFF"/>
                </a:highlight>
                <a:latin typeface="Consolas"/>
              </a:rPr>
              <a:t>balance</a:t>
            </a:r>
            <a:r>
              <a:rPr lang="en-US" sz="1800" b="1" dirty="0" smtClean="0">
                <a:solidFill>
                  <a:srgbClr val="000000"/>
                </a:solidFill>
                <a:highlight>
                  <a:srgbClr val="FFFFFF"/>
                </a:highlight>
                <a:latin typeface="Consolas"/>
              </a:rPr>
              <a:t>(</a:t>
            </a:r>
            <a:r>
              <a:rPr lang="en-US" sz="1800" b="1" dirty="0">
                <a:solidFill>
                  <a:srgbClr val="2B91AF"/>
                </a:solidFill>
                <a:highlight>
                  <a:srgbClr val="FFFFFF"/>
                </a:highlight>
                <a:latin typeface="Consolas"/>
              </a:rPr>
              <a:t>T</a:t>
            </a:r>
            <a:r>
              <a:rPr lang="en-US" sz="1800" b="1" dirty="0" smtClean="0">
                <a:solidFill>
                  <a:srgbClr val="000000"/>
                </a:solidFill>
                <a:highlight>
                  <a:srgbClr val="FFFFFF"/>
                </a:highlight>
                <a:latin typeface="Consolas"/>
              </a:rPr>
              <a:t>::</a:t>
            </a:r>
            <a:r>
              <a:rPr lang="en-US" sz="1800" b="1" dirty="0">
                <a:solidFill>
                  <a:srgbClr val="000000"/>
                </a:solidFill>
                <a:highlight>
                  <a:srgbClr val="FFFFFF"/>
                </a:highlight>
                <a:latin typeface="Consolas"/>
              </a:rPr>
              <a:t>color clr, </a:t>
            </a:r>
            <a:r>
              <a:rPr lang="en-US" sz="1800" b="1" dirty="0">
                <a:solidFill>
                  <a:srgbClr val="2B91AF"/>
                </a:solidFill>
                <a:highlight>
                  <a:srgbClr val="FFFFFF"/>
                </a:highlight>
                <a:latin typeface="Consolas"/>
              </a:rPr>
              <a:t>T</a:t>
            </a:r>
            <a:r>
              <a:rPr lang="en-US" sz="1800" b="1" dirty="0" smtClean="0">
                <a:solidFill>
                  <a:srgbClr val="000000"/>
                </a:solidFill>
                <a:highlight>
                  <a:srgbClr val="FFFFFF"/>
                </a:highlight>
                <a:latin typeface="Consolas"/>
              </a:rPr>
              <a:t>* l, </a:t>
            </a:r>
            <a:r>
              <a:rPr lang="en-US" sz="1800" b="1" dirty="0">
                <a:solidFill>
                  <a:srgbClr val="0000FF"/>
                </a:solidFill>
                <a:highlight>
                  <a:srgbClr val="FFFFFF"/>
                </a:highlight>
                <a:latin typeface="Consolas"/>
              </a:rPr>
              <a:t>const</a:t>
            </a:r>
            <a:r>
              <a:rPr lang="en-US" sz="1800" b="1" dirty="0">
                <a:solidFill>
                  <a:srgbClr val="000000"/>
                </a:solidFill>
                <a:highlight>
                  <a:srgbClr val="FFFFFF"/>
                </a:highlight>
                <a:latin typeface="Consolas"/>
              </a:rPr>
              <a:t> </a:t>
            </a:r>
            <a:r>
              <a:rPr lang="en-US" sz="1800" b="1" dirty="0" smtClean="0">
                <a:solidFill>
                  <a:srgbClr val="2B91AF"/>
                </a:solidFill>
                <a:highlight>
                  <a:srgbClr val="FFFFFF"/>
                </a:highlight>
                <a:latin typeface="Consolas"/>
              </a:rPr>
              <a:t>K</a:t>
            </a:r>
            <a:r>
              <a:rPr lang="en-US" sz="1800" b="1" dirty="0" smtClean="0">
                <a:solidFill>
                  <a:srgbClr val="000000"/>
                </a:solidFill>
                <a:highlight>
                  <a:srgbClr val="FFFFFF"/>
                </a:highlight>
                <a:latin typeface="Consolas"/>
              </a:rPr>
              <a:t>&amp; </a:t>
            </a:r>
            <a:r>
              <a:rPr lang="en-US" sz="1800" b="1" dirty="0">
                <a:solidFill>
                  <a:srgbClr val="000000"/>
                </a:solidFill>
                <a:highlight>
                  <a:srgbClr val="FFFFFF"/>
                </a:highlight>
                <a:latin typeface="Consolas"/>
              </a:rPr>
              <a:t>key, </a:t>
            </a:r>
            <a:r>
              <a:rPr lang="en-US" sz="1800" b="1" dirty="0">
                <a:solidFill>
                  <a:srgbClr val="2B91AF"/>
                </a:solidFill>
                <a:highlight>
                  <a:srgbClr val="FFFFFF"/>
                </a:highlight>
                <a:latin typeface="Consolas"/>
              </a:rPr>
              <a:t>T</a:t>
            </a:r>
            <a:r>
              <a:rPr lang="en-US" sz="1800" b="1" dirty="0" smtClean="0">
                <a:solidFill>
                  <a:srgbClr val="000000"/>
                </a:solidFill>
                <a:highlight>
                  <a:srgbClr val="FFFFFF"/>
                </a:highlight>
                <a:latin typeface="Consolas"/>
              </a:rPr>
              <a:t>* r)</a:t>
            </a:r>
            <a:endParaRPr lang="en-US" sz="1800" b="1" dirty="0">
              <a:solidFill>
                <a:srgbClr val="000000"/>
              </a:solidFill>
              <a:highlight>
                <a:srgbClr val="FFFFFF"/>
              </a:highlight>
              <a:latin typeface="Consolas"/>
            </a:endParaRPr>
          </a:p>
          <a:p>
            <a:pPr marL="0" indent="0">
              <a:spcBef>
                <a:spcPts val="0"/>
              </a:spcBef>
              <a:buNone/>
            </a:pPr>
            <a:r>
              <a:rPr lang="en-US" sz="1800" b="1" dirty="0" smtClean="0">
                <a:solidFill>
                  <a:srgbClr val="000000"/>
                </a:solidFill>
                <a:highlight>
                  <a:srgbClr val="FFFFFF"/>
                </a:highlight>
                <a:latin typeface="Consolas"/>
              </a:rPr>
              <a:t>{</a:t>
            </a:r>
            <a:endParaRPr lang="en-US" sz="1800" b="1" dirty="0">
              <a:solidFill>
                <a:srgbClr val="000000"/>
              </a:solidFill>
              <a:highlight>
                <a:srgbClr val="FFFFFF"/>
              </a:highlight>
              <a:latin typeface="Consolas"/>
            </a:endParaRPr>
          </a:p>
          <a:p>
            <a:pPr marL="0" indent="0">
              <a:spcBef>
                <a:spcPts val="0"/>
              </a:spcBef>
              <a:buNone/>
            </a:pPr>
            <a:r>
              <a:rPr lang="en-US" sz="1800" b="1" dirty="0">
                <a:solidFill>
                  <a:srgbClr val="000000"/>
                </a:solidFill>
                <a:highlight>
                  <a:srgbClr val="FFFFFF"/>
                </a:highlight>
                <a:latin typeface="Consolas"/>
              </a:rPr>
              <a:t>  </a:t>
            </a:r>
            <a:r>
              <a:rPr lang="en-US" sz="1800" b="1" dirty="0">
                <a:solidFill>
                  <a:srgbClr val="0000FF"/>
                </a:solidFill>
                <a:highlight>
                  <a:srgbClr val="FFFFFF"/>
                </a:highlight>
                <a:latin typeface="Consolas"/>
              </a:rPr>
              <a:t>const</a:t>
            </a:r>
            <a:r>
              <a:rPr lang="en-US" sz="1800" b="1" dirty="0">
                <a:solidFill>
                  <a:srgbClr val="000000"/>
                </a:solidFill>
                <a:highlight>
                  <a:srgbClr val="FFFFFF"/>
                </a:highlight>
                <a:latin typeface="Consolas"/>
              </a:rPr>
              <a:t> </a:t>
            </a:r>
            <a:r>
              <a:rPr lang="en-US" sz="1800" b="1" dirty="0">
                <a:solidFill>
                  <a:srgbClr val="2B91AF"/>
                </a:solidFill>
                <a:highlight>
                  <a:srgbClr val="FFFFFF"/>
                </a:highlight>
                <a:latin typeface="Consolas"/>
              </a:rPr>
              <a:t>T</a:t>
            </a:r>
            <a:r>
              <a:rPr lang="en-US" sz="1800" b="1" dirty="0" smtClean="0">
                <a:solidFill>
                  <a:srgbClr val="000000"/>
                </a:solidFill>
                <a:highlight>
                  <a:srgbClr val="FFFFFF"/>
                </a:highlight>
                <a:latin typeface="Consolas"/>
              </a:rPr>
              <a:t>::</a:t>
            </a:r>
            <a:r>
              <a:rPr lang="en-US" sz="1800" b="1" dirty="0">
                <a:solidFill>
                  <a:srgbClr val="000000"/>
                </a:solidFill>
                <a:highlight>
                  <a:srgbClr val="FFFFFF"/>
                </a:highlight>
                <a:latin typeface="Consolas"/>
              </a:rPr>
              <a:t>color B = </a:t>
            </a:r>
            <a:r>
              <a:rPr lang="en-US" sz="1800" b="1" dirty="0">
                <a:solidFill>
                  <a:srgbClr val="2B91AF"/>
                </a:solidFill>
                <a:highlight>
                  <a:srgbClr val="FFFFFF"/>
                </a:highlight>
                <a:latin typeface="Consolas"/>
              </a:rPr>
              <a:t>T</a:t>
            </a:r>
            <a:r>
              <a:rPr lang="en-US" sz="1800" b="1" dirty="0" smtClean="0">
                <a:solidFill>
                  <a:srgbClr val="000000"/>
                </a:solidFill>
                <a:highlight>
                  <a:srgbClr val="FFFFFF"/>
                </a:highlight>
                <a:latin typeface="Consolas"/>
              </a:rPr>
              <a:t>::</a:t>
            </a:r>
            <a:r>
              <a:rPr lang="en-US" sz="1800" b="1" dirty="0">
                <a:solidFill>
                  <a:srgbClr val="000000"/>
                </a:solidFill>
                <a:highlight>
                  <a:srgbClr val="FFFFFF"/>
                </a:highlight>
                <a:latin typeface="Consolas"/>
              </a:rPr>
              <a:t>black, R = </a:t>
            </a:r>
            <a:r>
              <a:rPr lang="en-US" sz="1800" b="1" dirty="0">
                <a:solidFill>
                  <a:srgbClr val="2B91AF"/>
                </a:solidFill>
                <a:highlight>
                  <a:srgbClr val="FFFFFF"/>
                </a:highlight>
                <a:latin typeface="Consolas"/>
              </a:rPr>
              <a:t>T</a:t>
            </a:r>
            <a:r>
              <a:rPr lang="en-US" sz="1800" b="1" dirty="0" smtClean="0">
                <a:solidFill>
                  <a:srgbClr val="000000"/>
                </a:solidFill>
                <a:highlight>
                  <a:srgbClr val="FFFFFF"/>
                </a:highlight>
                <a:latin typeface="Consolas"/>
              </a:rPr>
              <a:t>::</a:t>
            </a:r>
            <a:r>
              <a:rPr lang="en-US" sz="1800" b="1" dirty="0">
                <a:solidFill>
                  <a:srgbClr val="000000"/>
                </a:solidFill>
                <a:highlight>
                  <a:srgbClr val="FFFFFF"/>
                </a:highlight>
                <a:latin typeface="Consolas"/>
              </a:rPr>
              <a:t>red;</a:t>
            </a:r>
          </a:p>
          <a:p>
            <a:pPr marL="0" indent="0">
              <a:spcBef>
                <a:spcPts val="0"/>
              </a:spcBef>
              <a:buNone/>
            </a:pPr>
            <a:r>
              <a:rPr lang="en-US" sz="1800" b="1" dirty="0">
                <a:solidFill>
                  <a:srgbClr val="000000"/>
                </a:solidFill>
                <a:highlight>
                  <a:srgbClr val="FFFFFF"/>
                </a:highlight>
                <a:latin typeface="Consolas"/>
              </a:rPr>
              <a:t>  </a:t>
            </a:r>
            <a:r>
              <a:rPr lang="en-US" sz="1800" b="1" dirty="0" smtClean="0">
                <a:solidFill>
                  <a:srgbClr val="000000"/>
                </a:solidFill>
                <a:highlight>
                  <a:srgbClr val="FFFFFF"/>
                </a:highlight>
                <a:latin typeface="Consolas"/>
              </a:rPr>
              <a:t>var&lt;</a:t>
            </a:r>
            <a:r>
              <a:rPr lang="en-US" sz="1800" b="1" dirty="0">
                <a:solidFill>
                  <a:srgbClr val="2B91AF"/>
                </a:solidFill>
                <a:highlight>
                  <a:srgbClr val="FFFFFF"/>
                </a:highlight>
                <a:latin typeface="Consolas"/>
              </a:rPr>
              <a:t>T</a:t>
            </a:r>
            <a:r>
              <a:rPr lang="en-US" sz="1800" b="1" dirty="0" smtClean="0">
                <a:solidFill>
                  <a:srgbClr val="000000"/>
                </a:solidFill>
                <a:highlight>
                  <a:srgbClr val="FFFFFF"/>
                </a:highlight>
                <a:latin typeface="Consolas"/>
              </a:rPr>
              <a:t>*&gt; a</a:t>
            </a:r>
            <a:r>
              <a:rPr lang="en-US" sz="1800" b="1" dirty="0">
                <a:solidFill>
                  <a:srgbClr val="000000"/>
                </a:solidFill>
                <a:highlight>
                  <a:srgbClr val="FFFFFF"/>
                </a:highlight>
                <a:latin typeface="Consolas"/>
              </a:rPr>
              <a:t>, </a:t>
            </a:r>
            <a:r>
              <a:rPr lang="en-US" sz="1800" b="1" dirty="0" smtClean="0">
                <a:solidFill>
                  <a:srgbClr val="000000"/>
                </a:solidFill>
                <a:highlight>
                  <a:srgbClr val="FFFFFF"/>
                </a:highlight>
                <a:latin typeface="Consolas"/>
              </a:rPr>
              <a:t>b</a:t>
            </a:r>
            <a:r>
              <a:rPr lang="en-US" sz="1800" b="1" dirty="0">
                <a:solidFill>
                  <a:srgbClr val="000000"/>
                </a:solidFill>
                <a:highlight>
                  <a:srgbClr val="FFFFFF"/>
                </a:highlight>
                <a:latin typeface="Consolas"/>
              </a:rPr>
              <a:t>, </a:t>
            </a:r>
            <a:r>
              <a:rPr lang="en-US" sz="1800" b="1" dirty="0" smtClean="0">
                <a:solidFill>
                  <a:srgbClr val="000000"/>
                </a:solidFill>
                <a:highlight>
                  <a:srgbClr val="FFFFFF"/>
                </a:highlight>
                <a:latin typeface="Consolas"/>
              </a:rPr>
              <a:t>c</a:t>
            </a:r>
            <a:r>
              <a:rPr lang="en-US" sz="1800" b="1" dirty="0">
                <a:solidFill>
                  <a:srgbClr val="000000"/>
                </a:solidFill>
                <a:highlight>
                  <a:srgbClr val="FFFFFF"/>
                </a:highlight>
                <a:latin typeface="Consolas"/>
              </a:rPr>
              <a:t>, </a:t>
            </a:r>
            <a:r>
              <a:rPr lang="en-US" sz="1800" b="1" dirty="0" smtClean="0">
                <a:solidFill>
                  <a:srgbClr val="000000"/>
                </a:solidFill>
                <a:highlight>
                  <a:srgbClr val="FFFFFF"/>
                </a:highlight>
                <a:latin typeface="Consolas"/>
              </a:rPr>
              <a:t>d</a:t>
            </a:r>
            <a:r>
              <a:rPr lang="en-US" sz="1800" b="1" dirty="0">
                <a:solidFill>
                  <a:srgbClr val="000000"/>
                </a:solidFill>
                <a:highlight>
                  <a:srgbClr val="FFFFFF"/>
                </a:highlight>
                <a:latin typeface="Consolas"/>
              </a:rPr>
              <a:t>; </a:t>
            </a:r>
            <a:r>
              <a:rPr lang="en-US" sz="1800" b="1" dirty="0" smtClean="0">
                <a:solidFill>
                  <a:srgbClr val="000000"/>
                </a:solidFill>
                <a:highlight>
                  <a:srgbClr val="FFFFFF"/>
                </a:highlight>
                <a:latin typeface="Consolas"/>
              </a:rPr>
              <a:t>var&lt;</a:t>
            </a:r>
            <a:r>
              <a:rPr lang="en-US" sz="1800" b="1" dirty="0" smtClean="0">
                <a:solidFill>
                  <a:srgbClr val="2B91AF"/>
                </a:solidFill>
                <a:highlight>
                  <a:srgbClr val="FFFFFF"/>
                </a:highlight>
                <a:latin typeface="Consolas"/>
              </a:rPr>
              <a:t>K</a:t>
            </a:r>
            <a:r>
              <a:rPr lang="en-US" sz="1800" b="1" dirty="0" smtClean="0">
                <a:solidFill>
                  <a:srgbClr val="000000"/>
                </a:solidFill>
                <a:highlight>
                  <a:srgbClr val="FFFFFF"/>
                </a:highlight>
                <a:latin typeface="Consolas"/>
              </a:rPr>
              <a:t>&amp;&gt; x</a:t>
            </a:r>
            <a:r>
              <a:rPr lang="en-US" sz="1800" b="1" dirty="0">
                <a:solidFill>
                  <a:srgbClr val="000000"/>
                </a:solidFill>
                <a:highlight>
                  <a:srgbClr val="FFFFFF"/>
                </a:highlight>
                <a:latin typeface="Consolas"/>
              </a:rPr>
              <a:t>, </a:t>
            </a:r>
            <a:r>
              <a:rPr lang="en-US" sz="1800" b="1" dirty="0" smtClean="0">
                <a:solidFill>
                  <a:srgbClr val="000000"/>
                </a:solidFill>
                <a:highlight>
                  <a:srgbClr val="FFFFFF"/>
                </a:highlight>
                <a:latin typeface="Consolas"/>
              </a:rPr>
              <a:t>y</a:t>
            </a:r>
            <a:r>
              <a:rPr lang="en-US" sz="1800" b="1" dirty="0">
                <a:solidFill>
                  <a:srgbClr val="000000"/>
                </a:solidFill>
                <a:highlight>
                  <a:srgbClr val="FFFFFF"/>
                </a:highlight>
                <a:latin typeface="Consolas"/>
              </a:rPr>
              <a:t>, </a:t>
            </a:r>
            <a:r>
              <a:rPr lang="en-US" sz="1800" b="1" dirty="0" smtClean="0">
                <a:solidFill>
                  <a:srgbClr val="000000"/>
                </a:solidFill>
                <a:highlight>
                  <a:srgbClr val="FFFFFF"/>
                </a:highlight>
                <a:latin typeface="Consolas"/>
              </a:rPr>
              <a:t>z</a:t>
            </a:r>
            <a:r>
              <a:rPr lang="en-US" sz="1800" b="1" dirty="0">
                <a:solidFill>
                  <a:srgbClr val="000000"/>
                </a:solidFill>
                <a:highlight>
                  <a:srgbClr val="FFFFFF"/>
                </a:highlight>
                <a:latin typeface="Consolas"/>
              </a:rPr>
              <a:t>; </a:t>
            </a:r>
            <a:r>
              <a:rPr lang="en-US" sz="1800" b="1" dirty="0">
                <a:solidFill>
                  <a:srgbClr val="2B91AF"/>
                </a:solidFill>
                <a:highlight>
                  <a:srgbClr val="FFFFFF"/>
                </a:highlight>
                <a:latin typeface="Consolas"/>
              </a:rPr>
              <a:t>T</a:t>
            </a:r>
            <a:r>
              <a:rPr lang="en-US" sz="1800" b="1" dirty="0" smtClean="0">
                <a:solidFill>
                  <a:srgbClr val="000000"/>
                </a:solidFill>
                <a:highlight>
                  <a:srgbClr val="FFFFFF"/>
                </a:highlight>
                <a:latin typeface="Consolas"/>
              </a:rPr>
              <a:t>::</a:t>
            </a:r>
            <a:r>
              <a:rPr lang="en-US" sz="1800" b="1" dirty="0">
                <a:solidFill>
                  <a:srgbClr val="000000"/>
                </a:solidFill>
                <a:highlight>
                  <a:srgbClr val="FFFFFF"/>
                </a:highlight>
                <a:latin typeface="Consolas"/>
              </a:rPr>
              <a:t>color col;</a:t>
            </a:r>
          </a:p>
          <a:p>
            <a:pPr marL="0" indent="0">
              <a:spcBef>
                <a:spcPts val="0"/>
              </a:spcBef>
              <a:buNone/>
            </a:pPr>
            <a:r>
              <a:rPr lang="en-US" sz="1800" b="1" dirty="0">
                <a:solidFill>
                  <a:srgbClr val="000000"/>
                </a:solidFill>
                <a:highlight>
                  <a:srgbClr val="FFFFFF"/>
                </a:highlight>
                <a:latin typeface="Consolas"/>
              </a:rPr>
              <a:t>  </a:t>
            </a:r>
            <a:r>
              <a:rPr lang="en-US" sz="1800" b="1" dirty="0">
                <a:solidFill>
                  <a:srgbClr val="6F008A"/>
                </a:solidFill>
                <a:highlight>
                  <a:srgbClr val="FFFFFF"/>
                </a:highlight>
                <a:latin typeface="Consolas"/>
              </a:rPr>
              <a:t>Match</a:t>
            </a:r>
            <a:r>
              <a:rPr lang="en-US" sz="1800" b="1" dirty="0">
                <a:solidFill>
                  <a:srgbClr val="000000"/>
                </a:solidFill>
                <a:highlight>
                  <a:srgbClr val="FFFFFF"/>
                </a:highlight>
                <a:latin typeface="Consolas"/>
              </a:rPr>
              <a:t>(clr, </a:t>
            </a:r>
            <a:r>
              <a:rPr lang="en-US" sz="1800" b="1" dirty="0" smtClean="0">
                <a:solidFill>
                  <a:srgbClr val="000000"/>
                </a:solidFill>
                <a:highlight>
                  <a:srgbClr val="FFFFFF"/>
                </a:highlight>
                <a:latin typeface="Consolas"/>
              </a:rPr>
              <a:t>l, </a:t>
            </a:r>
            <a:r>
              <a:rPr lang="en-US" sz="1800" b="1" dirty="0">
                <a:solidFill>
                  <a:srgbClr val="000000"/>
                </a:solidFill>
                <a:highlight>
                  <a:srgbClr val="FFFFFF"/>
                </a:highlight>
                <a:latin typeface="Consolas"/>
              </a:rPr>
              <a:t>key, </a:t>
            </a:r>
            <a:r>
              <a:rPr lang="en-US" sz="1800" b="1" dirty="0" smtClean="0">
                <a:solidFill>
                  <a:srgbClr val="000000"/>
                </a:solidFill>
                <a:highlight>
                  <a:srgbClr val="FFFFFF"/>
                </a:highlight>
                <a:latin typeface="Consolas"/>
              </a:rPr>
              <a:t>r)</a:t>
            </a:r>
          </a:p>
          <a:p>
            <a:pPr marL="0" indent="0">
              <a:spcBef>
                <a:spcPts val="0"/>
              </a:spcBef>
              <a:buNone/>
            </a:pPr>
            <a:r>
              <a:rPr lang="en-US" sz="1800" b="1" dirty="0">
                <a:solidFill>
                  <a:srgbClr val="000000"/>
                </a:solidFill>
                <a:highlight>
                  <a:srgbClr val="FFFFFF"/>
                </a:highlight>
                <a:latin typeface="Consolas"/>
              </a:rPr>
              <a:t> </a:t>
            </a:r>
            <a:r>
              <a:rPr lang="en-US" sz="1800" b="1" dirty="0" smtClean="0">
                <a:solidFill>
                  <a:srgbClr val="000000"/>
                </a:solidFill>
                <a:highlight>
                  <a:srgbClr val="FFFFFF"/>
                </a:highlight>
                <a:latin typeface="Consolas"/>
              </a:rPr>
              <a:t> {</a:t>
            </a:r>
            <a:endParaRPr lang="en-US" sz="1800" b="1" dirty="0">
              <a:solidFill>
                <a:srgbClr val="000000"/>
              </a:solidFill>
              <a:highlight>
                <a:srgbClr val="FFFFFF"/>
              </a:highlight>
              <a:latin typeface="Consolas"/>
            </a:endParaRPr>
          </a:p>
          <a:p>
            <a:pPr marL="0" indent="0">
              <a:spcBef>
                <a:spcPts val="0"/>
              </a:spcBef>
              <a:buNone/>
            </a:pPr>
            <a:r>
              <a:rPr lang="en-US" sz="1800" b="1" dirty="0">
                <a:solidFill>
                  <a:srgbClr val="000000"/>
                </a:solidFill>
                <a:highlight>
                  <a:srgbClr val="FFFFFF"/>
                </a:highlight>
                <a:latin typeface="Consolas"/>
              </a:rPr>
              <a:t>   </a:t>
            </a:r>
            <a:r>
              <a:rPr lang="en-US" sz="1800" b="1" dirty="0" smtClean="0">
                <a:solidFill>
                  <a:srgbClr val="6F008A"/>
                </a:solidFill>
                <a:highlight>
                  <a:srgbClr val="FFFFFF"/>
                </a:highlight>
                <a:latin typeface="Consolas"/>
              </a:rPr>
              <a:t>Case</a:t>
            </a:r>
            <a:r>
              <a:rPr lang="en-US" sz="1800" b="1" dirty="0" smtClean="0">
                <a:solidFill>
                  <a:srgbClr val="000000"/>
                </a:solidFill>
                <a:highlight>
                  <a:srgbClr val="FFFFFF"/>
                </a:highlight>
                <a:latin typeface="Consolas"/>
              </a:rPr>
              <a:t>(B</a:t>
            </a:r>
            <a:r>
              <a:rPr lang="en-US" sz="1800" b="1" dirty="0">
                <a:solidFill>
                  <a:srgbClr val="000000"/>
                </a:solidFill>
                <a:highlight>
                  <a:srgbClr val="FFFFFF"/>
                </a:highlight>
                <a:latin typeface="Consolas"/>
              </a:rPr>
              <a:t>, </a:t>
            </a:r>
            <a:r>
              <a:rPr lang="en-US" sz="1800" b="1" dirty="0">
                <a:solidFill>
                  <a:srgbClr val="800000"/>
                </a:solidFill>
                <a:highlight>
                  <a:srgbClr val="FFFFFF"/>
                </a:highlight>
                <a:latin typeface="Consolas"/>
              </a:rPr>
              <a:t>C</a:t>
            </a:r>
            <a:r>
              <a:rPr lang="en-US" sz="1800" b="1" dirty="0">
                <a:solidFill>
                  <a:srgbClr val="000000"/>
                </a:solidFill>
                <a:highlight>
                  <a:srgbClr val="FFFFFF"/>
                </a:highlight>
                <a:latin typeface="Consolas"/>
              </a:rPr>
              <a:t>&lt;</a:t>
            </a:r>
            <a:r>
              <a:rPr lang="en-US" sz="1800" b="1" dirty="0">
                <a:solidFill>
                  <a:srgbClr val="2B91AF"/>
                </a:solidFill>
                <a:highlight>
                  <a:srgbClr val="FFFFFF"/>
                </a:highlight>
                <a:latin typeface="Consolas"/>
              </a:rPr>
              <a:t>T</a:t>
            </a:r>
            <a:r>
              <a:rPr lang="en-US" sz="1800" b="1" dirty="0">
                <a:solidFill>
                  <a:srgbClr val="000000"/>
                </a:solidFill>
                <a:highlight>
                  <a:srgbClr val="FFFFFF"/>
                </a:highlight>
                <a:latin typeface="Consolas"/>
              </a:rPr>
              <a:t>&gt;(R, </a:t>
            </a:r>
            <a:r>
              <a:rPr lang="en-US" sz="1800" b="1" dirty="0">
                <a:solidFill>
                  <a:srgbClr val="800000"/>
                </a:solidFill>
                <a:highlight>
                  <a:srgbClr val="FFFFFF"/>
                </a:highlight>
                <a:latin typeface="Consolas"/>
              </a:rPr>
              <a:t>C</a:t>
            </a:r>
            <a:r>
              <a:rPr lang="en-US" sz="1800" b="1" dirty="0" smtClean="0">
                <a:solidFill>
                  <a:srgbClr val="000000"/>
                </a:solidFill>
                <a:highlight>
                  <a:srgbClr val="FFFFFF"/>
                </a:highlight>
                <a:latin typeface="Consolas"/>
              </a:rPr>
              <a:t>&lt;</a:t>
            </a:r>
            <a:r>
              <a:rPr lang="en-US" sz="1800" b="1" dirty="0" smtClean="0">
                <a:solidFill>
                  <a:srgbClr val="2B91AF"/>
                </a:solidFill>
                <a:highlight>
                  <a:srgbClr val="FFFFFF"/>
                </a:highlight>
                <a:latin typeface="Consolas"/>
              </a:rPr>
              <a:t>T</a:t>
            </a:r>
            <a:r>
              <a:rPr lang="en-US" sz="1800" b="1" dirty="0">
                <a:solidFill>
                  <a:srgbClr val="000000"/>
                </a:solidFill>
                <a:highlight>
                  <a:srgbClr val="FFFFFF"/>
                </a:highlight>
                <a:latin typeface="Consolas"/>
              </a:rPr>
              <a:t>&gt;(R, </a:t>
            </a:r>
            <a:r>
              <a:rPr lang="en-US" sz="1800" b="1" dirty="0" smtClean="0">
                <a:solidFill>
                  <a:srgbClr val="000000"/>
                </a:solidFill>
                <a:highlight>
                  <a:srgbClr val="FFFFFF"/>
                </a:highlight>
                <a:latin typeface="Consolas"/>
              </a:rPr>
              <a:t>a</a:t>
            </a:r>
            <a:r>
              <a:rPr lang="en-US" sz="1800" b="1" dirty="0">
                <a:solidFill>
                  <a:srgbClr val="000000"/>
                </a:solidFill>
                <a:highlight>
                  <a:srgbClr val="FFFFFF"/>
                </a:highlight>
                <a:latin typeface="Consolas"/>
              </a:rPr>
              <a:t>, </a:t>
            </a:r>
            <a:r>
              <a:rPr lang="en-US" sz="1800" b="1" dirty="0" smtClean="0">
                <a:solidFill>
                  <a:srgbClr val="000000"/>
                </a:solidFill>
                <a:highlight>
                  <a:srgbClr val="FFFFFF"/>
                </a:highlight>
                <a:latin typeface="Consolas"/>
              </a:rPr>
              <a:t>x</a:t>
            </a:r>
            <a:r>
              <a:rPr lang="en-US" sz="1800" b="1" dirty="0">
                <a:solidFill>
                  <a:srgbClr val="000000"/>
                </a:solidFill>
                <a:highlight>
                  <a:srgbClr val="FFFFFF"/>
                </a:highlight>
                <a:latin typeface="Consolas"/>
              </a:rPr>
              <a:t>, </a:t>
            </a:r>
            <a:r>
              <a:rPr lang="en-US" sz="1800" b="1" dirty="0" smtClean="0">
                <a:solidFill>
                  <a:srgbClr val="000000"/>
                </a:solidFill>
                <a:highlight>
                  <a:srgbClr val="FFFFFF"/>
                </a:highlight>
                <a:latin typeface="Consolas"/>
              </a:rPr>
              <a:t>b</a:t>
            </a:r>
            <a:r>
              <a:rPr lang="en-US" sz="1800" b="1" dirty="0">
                <a:solidFill>
                  <a:srgbClr val="000000"/>
                </a:solidFill>
                <a:highlight>
                  <a:srgbClr val="FFFFFF"/>
                </a:highlight>
                <a:latin typeface="Consolas"/>
              </a:rPr>
              <a:t>), </a:t>
            </a:r>
            <a:r>
              <a:rPr lang="en-US" sz="1800" b="1" dirty="0" smtClean="0">
                <a:solidFill>
                  <a:srgbClr val="000000"/>
                </a:solidFill>
                <a:highlight>
                  <a:srgbClr val="FFFFFF"/>
                </a:highlight>
                <a:latin typeface="Consolas"/>
              </a:rPr>
              <a:t>y</a:t>
            </a:r>
            <a:r>
              <a:rPr lang="en-US" sz="1800" b="1" dirty="0">
                <a:solidFill>
                  <a:srgbClr val="000000"/>
                </a:solidFill>
                <a:highlight>
                  <a:srgbClr val="FFFFFF"/>
                </a:highlight>
                <a:latin typeface="Consolas"/>
              </a:rPr>
              <a:t>, </a:t>
            </a:r>
            <a:r>
              <a:rPr lang="en-US" sz="1800" b="1" dirty="0" smtClean="0">
                <a:solidFill>
                  <a:srgbClr val="000000"/>
                </a:solidFill>
                <a:highlight>
                  <a:srgbClr val="FFFFFF"/>
                </a:highlight>
                <a:latin typeface="Consolas"/>
              </a:rPr>
              <a:t>c</a:t>
            </a:r>
            <a:r>
              <a:rPr lang="en-US" sz="1800" b="1" dirty="0">
                <a:solidFill>
                  <a:srgbClr val="000000"/>
                </a:solidFill>
                <a:highlight>
                  <a:srgbClr val="FFFFFF"/>
                </a:highlight>
                <a:latin typeface="Consolas"/>
              </a:rPr>
              <a:t>), </a:t>
            </a:r>
            <a:r>
              <a:rPr lang="en-US" sz="1800" b="1" dirty="0" smtClean="0">
                <a:solidFill>
                  <a:srgbClr val="000000"/>
                </a:solidFill>
                <a:highlight>
                  <a:srgbClr val="FFFFFF"/>
                </a:highlight>
                <a:latin typeface="Consolas"/>
              </a:rPr>
              <a:t>z</a:t>
            </a:r>
            <a:r>
              <a:rPr lang="en-US" sz="1800" b="1" dirty="0">
                <a:solidFill>
                  <a:srgbClr val="000000"/>
                </a:solidFill>
                <a:highlight>
                  <a:srgbClr val="FFFFFF"/>
                </a:highlight>
                <a:latin typeface="Consolas"/>
              </a:rPr>
              <a:t>, </a:t>
            </a:r>
            <a:r>
              <a:rPr lang="en-US" sz="1800" b="1" dirty="0" smtClean="0">
                <a:solidFill>
                  <a:srgbClr val="000000"/>
                </a:solidFill>
                <a:highlight>
                  <a:srgbClr val="FFFFFF"/>
                </a:highlight>
                <a:latin typeface="Consolas"/>
              </a:rPr>
              <a:t>d</a:t>
            </a:r>
            <a:r>
              <a:rPr lang="en-US" sz="1800" b="1" dirty="0">
                <a:solidFill>
                  <a:srgbClr val="000000"/>
                </a:solidFill>
                <a:highlight>
                  <a:srgbClr val="FFFFFF"/>
                </a:highlight>
                <a:latin typeface="Consolas"/>
              </a:rPr>
              <a:t>) </a:t>
            </a:r>
            <a:r>
              <a:rPr lang="en-US" sz="1800" b="1" dirty="0" smtClean="0">
                <a:solidFill>
                  <a:srgbClr val="0000FF"/>
                </a:solidFill>
                <a:highlight>
                  <a:srgbClr val="FFFFFF"/>
                </a:highlight>
                <a:latin typeface="Consolas"/>
              </a:rPr>
              <a:t>return </a:t>
            </a:r>
            <a:r>
              <a:rPr lang="en-US" sz="1800" b="1" dirty="0" smtClean="0">
                <a:solidFill>
                  <a:schemeClr val="tx1"/>
                </a:solidFill>
                <a:highlight>
                  <a:srgbClr val="FFFFFF"/>
                </a:highlight>
                <a:latin typeface="Consolas"/>
              </a:rPr>
              <a:t>...;</a:t>
            </a:r>
            <a:endParaRPr lang="en-US" sz="1800" b="1" dirty="0">
              <a:solidFill>
                <a:schemeClr val="tx1"/>
              </a:solidFill>
              <a:highlight>
                <a:srgbClr val="FFFFFF"/>
              </a:highlight>
              <a:latin typeface="Consolas"/>
            </a:endParaRPr>
          </a:p>
          <a:p>
            <a:pPr marL="0" indent="0">
              <a:spcBef>
                <a:spcPts val="0"/>
              </a:spcBef>
              <a:buNone/>
            </a:pPr>
            <a:r>
              <a:rPr lang="en-US" sz="1800" b="1" dirty="0">
                <a:solidFill>
                  <a:srgbClr val="000000"/>
                </a:solidFill>
                <a:highlight>
                  <a:srgbClr val="FFFFFF"/>
                </a:highlight>
                <a:latin typeface="Consolas"/>
              </a:rPr>
              <a:t>   </a:t>
            </a:r>
            <a:r>
              <a:rPr lang="en-US" sz="1800" b="1" dirty="0" smtClean="0">
                <a:solidFill>
                  <a:srgbClr val="6F008A"/>
                </a:solidFill>
                <a:highlight>
                  <a:srgbClr val="FFFFFF"/>
                </a:highlight>
                <a:latin typeface="Consolas"/>
              </a:rPr>
              <a:t>Case</a:t>
            </a:r>
            <a:r>
              <a:rPr lang="en-US" sz="1800" b="1" dirty="0" smtClean="0">
                <a:solidFill>
                  <a:srgbClr val="000000"/>
                </a:solidFill>
                <a:highlight>
                  <a:srgbClr val="FFFFFF"/>
                </a:highlight>
                <a:latin typeface="Consolas"/>
              </a:rPr>
              <a:t>(B</a:t>
            </a:r>
            <a:r>
              <a:rPr lang="en-US" sz="1800" b="1" dirty="0">
                <a:solidFill>
                  <a:srgbClr val="000000"/>
                </a:solidFill>
                <a:highlight>
                  <a:srgbClr val="FFFFFF"/>
                </a:highlight>
                <a:latin typeface="Consolas"/>
              </a:rPr>
              <a:t>, </a:t>
            </a:r>
            <a:r>
              <a:rPr lang="en-US" sz="1800" b="1" dirty="0">
                <a:solidFill>
                  <a:srgbClr val="800000"/>
                </a:solidFill>
                <a:highlight>
                  <a:srgbClr val="FFFFFF"/>
                </a:highlight>
                <a:latin typeface="Consolas"/>
              </a:rPr>
              <a:t>C</a:t>
            </a:r>
            <a:r>
              <a:rPr lang="en-US" sz="1800" b="1" dirty="0">
                <a:solidFill>
                  <a:srgbClr val="000000"/>
                </a:solidFill>
                <a:highlight>
                  <a:srgbClr val="FFFFFF"/>
                </a:highlight>
                <a:latin typeface="Consolas"/>
              </a:rPr>
              <a:t>&lt;</a:t>
            </a:r>
            <a:r>
              <a:rPr lang="en-US" sz="1800" b="1" dirty="0">
                <a:solidFill>
                  <a:srgbClr val="2B91AF"/>
                </a:solidFill>
                <a:highlight>
                  <a:srgbClr val="FFFFFF"/>
                </a:highlight>
                <a:latin typeface="Consolas"/>
              </a:rPr>
              <a:t>T</a:t>
            </a:r>
            <a:r>
              <a:rPr lang="en-US" sz="1800" b="1" dirty="0">
                <a:solidFill>
                  <a:srgbClr val="000000"/>
                </a:solidFill>
                <a:highlight>
                  <a:srgbClr val="FFFFFF"/>
                </a:highlight>
                <a:latin typeface="Consolas"/>
              </a:rPr>
              <a:t>&gt;(R, </a:t>
            </a:r>
            <a:r>
              <a:rPr lang="en-US" sz="1800" b="1" dirty="0" smtClean="0">
                <a:solidFill>
                  <a:srgbClr val="000000"/>
                </a:solidFill>
                <a:highlight>
                  <a:srgbClr val="FFFFFF"/>
                </a:highlight>
                <a:latin typeface="Consolas"/>
              </a:rPr>
              <a:t>a</a:t>
            </a:r>
            <a:r>
              <a:rPr lang="en-US" sz="1800" b="1" dirty="0">
                <a:solidFill>
                  <a:srgbClr val="000000"/>
                </a:solidFill>
                <a:highlight>
                  <a:srgbClr val="FFFFFF"/>
                </a:highlight>
                <a:latin typeface="Consolas"/>
              </a:rPr>
              <a:t>, </a:t>
            </a:r>
            <a:r>
              <a:rPr lang="en-US" sz="1800" b="1" dirty="0" smtClean="0">
                <a:solidFill>
                  <a:srgbClr val="000000"/>
                </a:solidFill>
                <a:highlight>
                  <a:srgbClr val="FFFFFF"/>
                </a:highlight>
                <a:latin typeface="Consolas"/>
              </a:rPr>
              <a:t>x</a:t>
            </a:r>
            <a:r>
              <a:rPr lang="en-US" sz="1800" b="1" dirty="0">
                <a:solidFill>
                  <a:srgbClr val="000000"/>
                </a:solidFill>
                <a:highlight>
                  <a:srgbClr val="FFFFFF"/>
                </a:highlight>
                <a:latin typeface="Consolas"/>
              </a:rPr>
              <a:t>, </a:t>
            </a:r>
            <a:r>
              <a:rPr lang="en-US" sz="1800" b="1" dirty="0">
                <a:solidFill>
                  <a:srgbClr val="800000"/>
                </a:solidFill>
                <a:highlight>
                  <a:srgbClr val="FFFFFF"/>
                </a:highlight>
                <a:latin typeface="Consolas"/>
              </a:rPr>
              <a:t>C</a:t>
            </a:r>
            <a:r>
              <a:rPr lang="en-US" sz="1800" b="1" dirty="0">
                <a:solidFill>
                  <a:srgbClr val="000000"/>
                </a:solidFill>
                <a:highlight>
                  <a:srgbClr val="FFFFFF"/>
                </a:highlight>
                <a:latin typeface="Consolas"/>
              </a:rPr>
              <a:t>&lt;</a:t>
            </a:r>
            <a:r>
              <a:rPr lang="en-US" sz="1800" b="1" dirty="0">
                <a:solidFill>
                  <a:srgbClr val="2B91AF"/>
                </a:solidFill>
                <a:highlight>
                  <a:srgbClr val="FFFFFF"/>
                </a:highlight>
                <a:latin typeface="Consolas"/>
              </a:rPr>
              <a:t>T</a:t>
            </a:r>
            <a:r>
              <a:rPr lang="en-US" sz="1800" b="1" dirty="0">
                <a:solidFill>
                  <a:srgbClr val="000000"/>
                </a:solidFill>
                <a:highlight>
                  <a:srgbClr val="FFFFFF"/>
                </a:highlight>
                <a:latin typeface="Consolas"/>
              </a:rPr>
              <a:t>&gt;(R, </a:t>
            </a:r>
            <a:r>
              <a:rPr lang="en-US" sz="1800" b="1" dirty="0" smtClean="0">
                <a:solidFill>
                  <a:srgbClr val="000000"/>
                </a:solidFill>
                <a:highlight>
                  <a:srgbClr val="FFFFFF"/>
                </a:highlight>
                <a:latin typeface="Consolas"/>
              </a:rPr>
              <a:t>b</a:t>
            </a:r>
            <a:r>
              <a:rPr lang="en-US" sz="1800" b="1" dirty="0">
                <a:solidFill>
                  <a:srgbClr val="000000"/>
                </a:solidFill>
                <a:highlight>
                  <a:srgbClr val="FFFFFF"/>
                </a:highlight>
                <a:latin typeface="Consolas"/>
              </a:rPr>
              <a:t>, </a:t>
            </a:r>
            <a:r>
              <a:rPr lang="en-US" sz="1800" b="1" dirty="0" smtClean="0">
                <a:solidFill>
                  <a:srgbClr val="000000"/>
                </a:solidFill>
                <a:highlight>
                  <a:srgbClr val="FFFFFF"/>
                </a:highlight>
                <a:latin typeface="Consolas"/>
              </a:rPr>
              <a:t>y</a:t>
            </a:r>
            <a:r>
              <a:rPr lang="en-US" sz="1800" b="1" dirty="0">
                <a:solidFill>
                  <a:srgbClr val="000000"/>
                </a:solidFill>
                <a:highlight>
                  <a:srgbClr val="FFFFFF"/>
                </a:highlight>
                <a:latin typeface="Consolas"/>
              </a:rPr>
              <a:t>, </a:t>
            </a:r>
            <a:r>
              <a:rPr lang="en-US" sz="1800" b="1" dirty="0" smtClean="0">
                <a:solidFill>
                  <a:srgbClr val="000000"/>
                </a:solidFill>
                <a:highlight>
                  <a:srgbClr val="FFFFFF"/>
                </a:highlight>
                <a:latin typeface="Consolas"/>
              </a:rPr>
              <a:t>c</a:t>
            </a:r>
            <a:r>
              <a:rPr lang="en-US" sz="1800" b="1" dirty="0">
                <a:solidFill>
                  <a:srgbClr val="000000"/>
                </a:solidFill>
                <a:highlight>
                  <a:srgbClr val="FFFFFF"/>
                </a:highlight>
                <a:latin typeface="Consolas"/>
              </a:rPr>
              <a:t>)), </a:t>
            </a:r>
            <a:r>
              <a:rPr lang="en-US" sz="1800" b="1" dirty="0" smtClean="0">
                <a:solidFill>
                  <a:srgbClr val="000000"/>
                </a:solidFill>
                <a:highlight>
                  <a:srgbClr val="FFFFFF"/>
                </a:highlight>
                <a:latin typeface="Consolas"/>
              </a:rPr>
              <a:t>z</a:t>
            </a:r>
            <a:r>
              <a:rPr lang="en-US" sz="1800" b="1" dirty="0">
                <a:solidFill>
                  <a:srgbClr val="000000"/>
                </a:solidFill>
                <a:highlight>
                  <a:srgbClr val="FFFFFF"/>
                </a:highlight>
                <a:latin typeface="Consolas"/>
              </a:rPr>
              <a:t>, </a:t>
            </a:r>
            <a:r>
              <a:rPr lang="en-US" sz="1800" b="1" dirty="0" smtClean="0">
                <a:solidFill>
                  <a:srgbClr val="000000"/>
                </a:solidFill>
                <a:highlight>
                  <a:srgbClr val="FFFFFF"/>
                </a:highlight>
                <a:latin typeface="Consolas"/>
              </a:rPr>
              <a:t>d</a:t>
            </a:r>
            <a:r>
              <a:rPr lang="en-US" sz="1800" b="1" dirty="0">
                <a:solidFill>
                  <a:srgbClr val="000000"/>
                </a:solidFill>
                <a:highlight>
                  <a:srgbClr val="FFFFFF"/>
                </a:highlight>
                <a:latin typeface="Consolas"/>
              </a:rPr>
              <a:t>) </a:t>
            </a:r>
            <a:r>
              <a:rPr lang="en-US" sz="1800" b="1" dirty="0" smtClean="0">
                <a:solidFill>
                  <a:srgbClr val="0000FF"/>
                </a:solidFill>
                <a:highlight>
                  <a:srgbClr val="FFFFFF"/>
                </a:highlight>
                <a:latin typeface="Consolas"/>
              </a:rPr>
              <a:t>return </a:t>
            </a:r>
            <a:r>
              <a:rPr lang="en-US" sz="1800" b="1" dirty="0" smtClean="0">
                <a:solidFill>
                  <a:schemeClr val="tx1"/>
                </a:solidFill>
                <a:highlight>
                  <a:srgbClr val="FFFFFF"/>
                </a:highlight>
                <a:latin typeface="Consolas"/>
              </a:rPr>
              <a:t>...;</a:t>
            </a:r>
            <a:endParaRPr lang="en-US" sz="1800" b="1" dirty="0">
              <a:solidFill>
                <a:schemeClr val="tx1"/>
              </a:solidFill>
              <a:highlight>
                <a:srgbClr val="FFFFFF"/>
              </a:highlight>
              <a:latin typeface="Consolas"/>
            </a:endParaRPr>
          </a:p>
          <a:p>
            <a:pPr marL="0" indent="0">
              <a:spcBef>
                <a:spcPts val="0"/>
              </a:spcBef>
              <a:buNone/>
            </a:pPr>
            <a:r>
              <a:rPr lang="de-DE" sz="1800" b="1" dirty="0">
                <a:solidFill>
                  <a:srgbClr val="000000"/>
                </a:solidFill>
                <a:highlight>
                  <a:srgbClr val="FFFFFF"/>
                </a:highlight>
                <a:latin typeface="Consolas"/>
              </a:rPr>
              <a:t>   </a:t>
            </a:r>
            <a:r>
              <a:rPr lang="de-DE" sz="1800" b="1" dirty="0" smtClean="0">
                <a:solidFill>
                  <a:srgbClr val="6F008A"/>
                </a:solidFill>
                <a:highlight>
                  <a:srgbClr val="FFFFFF"/>
                </a:highlight>
                <a:latin typeface="Consolas"/>
              </a:rPr>
              <a:t>Case</a:t>
            </a:r>
            <a:r>
              <a:rPr lang="de-DE" sz="1800" b="1" dirty="0" smtClean="0">
                <a:solidFill>
                  <a:srgbClr val="000000"/>
                </a:solidFill>
                <a:highlight>
                  <a:srgbClr val="FFFFFF"/>
                </a:highlight>
                <a:latin typeface="Consolas"/>
              </a:rPr>
              <a:t>(B</a:t>
            </a:r>
            <a:r>
              <a:rPr lang="de-DE" sz="1800" b="1" dirty="0">
                <a:solidFill>
                  <a:srgbClr val="000000"/>
                </a:solidFill>
                <a:highlight>
                  <a:srgbClr val="FFFFFF"/>
                </a:highlight>
                <a:latin typeface="Consolas"/>
              </a:rPr>
              <a:t>, </a:t>
            </a:r>
            <a:r>
              <a:rPr lang="de-DE" sz="1800" b="1" dirty="0" smtClean="0">
                <a:solidFill>
                  <a:srgbClr val="000000"/>
                </a:solidFill>
                <a:highlight>
                  <a:srgbClr val="FFFFFF"/>
                </a:highlight>
                <a:latin typeface="Consolas"/>
              </a:rPr>
              <a:t>a</a:t>
            </a:r>
            <a:r>
              <a:rPr lang="de-DE" sz="1800" b="1" dirty="0">
                <a:solidFill>
                  <a:srgbClr val="000000"/>
                </a:solidFill>
                <a:highlight>
                  <a:srgbClr val="FFFFFF"/>
                </a:highlight>
                <a:latin typeface="Consolas"/>
              </a:rPr>
              <a:t>, </a:t>
            </a:r>
            <a:r>
              <a:rPr lang="de-DE" sz="1800" b="1" dirty="0" smtClean="0">
                <a:solidFill>
                  <a:srgbClr val="000000"/>
                </a:solidFill>
                <a:highlight>
                  <a:srgbClr val="FFFFFF"/>
                </a:highlight>
                <a:latin typeface="Consolas"/>
              </a:rPr>
              <a:t>x</a:t>
            </a:r>
            <a:r>
              <a:rPr lang="de-DE" sz="1800" b="1" dirty="0">
                <a:solidFill>
                  <a:srgbClr val="000000"/>
                </a:solidFill>
                <a:highlight>
                  <a:srgbClr val="FFFFFF"/>
                </a:highlight>
                <a:latin typeface="Consolas"/>
              </a:rPr>
              <a:t>, </a:t>
            </a:r>
            <a:r>
              <a:rPr lang="de-DE" sz="1800" b="1" dirty="0">
                <a:solidFill>
                  <a:srgbClr val="800000"/>
                </a:solidFill>
                <a:highlight>
                  <a:srgbClr val="FFFFFF"/>
                </a:highlight>
                <a:latin typeface="Consolas"/>
              </a:rPr>
              <a:t>C</a:t>
            </a:r>
            <a:r>
              <a:rPr lang="de-DE" sz="1800" b="1" dirty="0">
                <a:solidFill>
                  <a:srgbClr val="000000"/>
                </a:solidFill>
                <a:highlight>
                  <a:srgbClr val="FFFFFF"/>
                </a:highlight>
                <a:latin typeface="Consolas"/>
              </a:rPr>
              <a:t>&lt;</a:t>
            </a:r>
            <a:r>
              <a:rPr lang="de-DE" sz="1800" b="1" dirty="0">
                <a:solidFill>
                  <a:srgbClr val="2B91AF"/>
                </a:solidFill>
                <a:highlight>
                  <a:srgbClr val="FFFFFF"/>
                </a:highlight>
                <a:latin typeface="Consolas"/>
              </a:rPr>
              <a:t>T</a:t>
            </a:r>
            <a:r>
              <a:rPr lang="de-DE" sz="1800" b="1" dirty="0">
                <a:solidFill>
                  <a:srgbClr val="000000"/>
                </a:solidFill>
                <a:highlight>
                  <a:srgbClr val="FFFFFF"/>
                </a:highlight>
                <a:latin typeface="Consolas"/>
              </a:rPr>
              <a:t>&gt;(R, </a:t>
            </a:r>
            <a:r>
              <a:rPr lang="de-DE" sz="1800" b="1" dirty="0">
                <a:solidFill>
                  <a:srgbClr val="800000"/>
                </a:solidFill>
                <a:highlight>
                  <a:srgbClr val="FFFFFF"/>
                </a:highlight>
                <a:latin typeface="Consolas"/>
              </a:rPr>
              <a:t>C</a:t>
            </a:r>
            <a:r>
              <a:rPr lang="de-DE" sz="1800" b="1" dirty="0">
                <a:solidFill>
                  <a:srgbClr val="000000"/>
                </a:solidFill>
                <a:highlight>
                  <a:srgbClr val="FFFFFF"/>
                </a:highlight>
                <a:latin typeface="Consolas"/>
              </a:rPr>
              <a:t>&lt;</a:t>
            </a:r>
            <a:r>
              <a:rPr lang="de-DE" sz="1800" b="1" dirty="0">
                <a:solidFill>
                  <a:srgbClr val="2B91AF"/>
                </a:solidFill>
                <a:highlight>
                  <a:srgbClr val="FFFFFF"/>
                </a:highlight>
                <a:latin typeface="Consolas"/>
              </a:rPr>
              <a:t>T</a:t>
            </a:r>
            <a:r>
              <a:rPr lang="de-DE" sz="1800" b="1" dirty="0">
                <a:solidFill>
                  <a:srgbClr val="000000"/>
                </a:solidFill>
                <a:highlight>
                  <a:srgbClr val="FFFFFF"/>
                </a:highlight>
                <a:latin typeface="Consolas"/>
              </a:rPr>
              <a:t>&gt;(R, </a:t>
            </a:r>
            <a:r>
              <a:rPr lang="de-DE" sz="1800" b="1" dirty="0" smtClean="0">
                <a:solidFill>
                  <a:srgbClr val="000000"/>
                </a:solidFill>
                <a:highlight>
                  <a:srgbClr val="FFFFFF"/>
                </a:highlight>
                <a:latin typeface="Consolas"/>
              </a:rPr>
              <a:t>b</a:t>
            </a:r>
            <a:r>
              <a:rPr lang="de-DE" sz="1800" b="1" dirty="0">
                <a:solidFill>
                  <a:srgbClr val="000000"/>
                </a:solidFill>
                <a:highlight>
                  <a:srgbClr val="FFFFFF"/>
                </a:highlight>
                <a:latin typeface="Consolas"/>
              </a:rPr>
              <a:t>, </a:t>
            </a:r>
            <a:r>
              <a:rPr lang="de-DE" sz="1800" b="1" dirty="0" smtClean="0">
                <a:solidFill>
                  <a:srgbClr val="000000"/>
                </a:solidFill>
                <a:highlight>
                  <a:srgbClr val="FFFFFF"/>
                </a:highlight>
                <a:latin typeface="Consolas"/>
              </a:rPr>
              <a:t>y</a:t>
            </a:r>
            <a:r>
              <a:rPr lang="de-DE" sz="1800" b="1" dirty="0">
                <a:solidFill>
                  <a:srgbClr val="000000"/>
                </a:solidFill>
                <a:highlight>
                  <a:srgbClr val="FFFFFF"/>
                </a:highlight>
                <a:latin typeface="Consolas"/>
              </a:rPr>
              <a:t>, </a:t>
            </a:r>
            <a:r>
              <a:rPr lang="de-DE" sz="1800" b="1" dirty="0" smtClean="0">
                <a:solidFill>
                  <a:srgbClr val="000000"/>
                </a:solidFill>
                <a:highlight>
                  <a:srgbClr val="FFFFFF"/>
                </a:highlight>
                <a:latin typeface="Consolas"/>
              </a:rPr>
              <a:t>c</a:t>
            </a:r>
            <a:r>
              <a:rPr lang="de-DE" sz="1800" b="1" dirty="0">
                <a:solidFill>
                  <a:srgbClr val="000000"/>
                </a:solidFill>
                <a:highlight>
                  <a:srgbClr val="FFFFFF"/>
                </a:highlight>
                <a:latin typeface="Consolas"/>
              </a:rPr>
              <a:t>), </a:t>
            </a:r>
            <a:r>
              <a:rPr lang="de-DE" sz="1800" b="1" dirty="0" smtClean="0">
                <a:solidFill>
                  <a:srgbClr val="000000"/>
                </a:solidFill>
                <a:highlight>
                  <a:srgbClr val="FFFFFF"/>
                </a:highlight>
                <a:latin typeface="Consolas"/>
              </a:rPr>
              <a:t>z</a:t>
            </a:r>
            <a:r>
              <a:rPr lang="de-DE" sz="1800" b="1" dirty="0">
                <a:solidFill>
                  <a:srgbClr val="000000"/>
                </a:solidFill>
                <a:highlight>
                  <a:srgbClr val="FFFFFF"/>
                </a:highlight>
                <a:latin typeface="Consolas"/>
              </a:rPr>
              <a:t>, </a:t>
            </a:r>
            <a:r>
              <a:rPr lang="de-DE" sz="1800" b="1" dirty="0" smtClean="0">
                <a:solidFill>
                  <a:srgbClr val="000000"/>
                </a:solidFill>
                <a:highlight>
                  <a:srgbClr val="FFFFFF"/>
                </a:highlight>
                <a:latin typeface="Consolas"/>
              </a:rPr>
              <a:t>d</a:t>
            </a:r>
            <a:r>
              <a:rPr lang="de-DE" sz="1800" b="1" dirty="0">
                <a:solidFill>
                  <a:srgbClr val="000000"/>
                </a:solidFill>
                <a:highlight>
                  <a:srgbClr val="FFFFFF"/>
                </a:highlight>
                <a:latin typeface="Consolas"/>
              </a:rPr>
              <a:t>)) </a:t>
            </a:r>
            <a:r>
              <a:rPr lang="en-US" sz="1800" b="1" dirty="0" smtClean="0">
                <a:solidFill>
                  <a:srgbClr val="0000FF"/>
                </a:solidFill>
                <a:highlight>
                  <a:srgbClr val="FFFFFF"/>
                </a:highlight>
                <a:latin typeface="Consolas"/>
              </a:rPr>
              <a:t>return </a:t>
            </a:r>
            <a:r>
              <a:rPr lang="en-US" sz="1800" b="1" dirty="0" smtClean="0">
                <a:solidFill>
                  <a:schemeClr val="tx1"/>
                </a:solidFill>
                <a:highlight>
                  <a:srgbClr val="FFFFFF"/>
                </a:highlight>
                <a:latin typeface="Consolas"/>
              </a:rPr>
              <a:t>...;</a:t>
            </a:r>
            <a:endParaRPr lang="de-DE" sz="1800" b="1" dirty="0">
              <a:solidFill>
                <a:schemeClr val="tx1"/>
              </a:solidFill>
              <a:highlight>
                <a:srgbClr val="FFFFFF"/>
              </a:highlight>
              <a:latin typeface="Consolas"/>
            </a:endParaRPr>
          </a:p>
          <a:p>
            <a:pPr marL="0" indent="0">
              <a:spcBef>
                <a:spcPts val="0"/>
              </a:spcBef>
              <a:buNone/>
            </a:pPr>
            <a:r>
              <a:rPr lang="en-US" sz="1800" b="1" dirty="0">
                <a:solidFill>
                  <a:srgbClr val="000000"/>
                </a:solidFill>
                <a:highlight>
                  <a:srgbClr val="FFFFFF"/>
                </a:highlight>
                <a:latin typeface="Consolas"/>
              </a:rPr>
              <a:t>   </a:t>
            </a:r>
            <a:r>
              <a:rPr lang="en-US" sz="1800" b="1" dirty="0" smtClean="0">
                <a:solidFill>
                  <a:srgbClr val="6F008A"/>
                </a:solidFill>
                <a:highlight>
                  <a:srgbClr val="FFFFFF"/>
                </a:highlight>
                <a:latin typeface="Consolas"/>
              </a:rPr>
              <a:t>Case</a:t>
            </a:r>
            <a:r>
              <a:rPr lang="en-US" sz="1800" b="1" dirty="0" smtClean="0">
                <a:solidFill>
                  <a:srgbClr val="000000"/>
                </a:solidFill>
                <a:highlight>
                  <a:srgbClr val="FFFFFF"/>
                </a:highlight>
                <a:latin typeface="Consolas"/>
              </a:rPr>
              <a:t>(B</a:t>
            </a:r>
            <a:r>
              <a:rPr lang="en-US" sz="1800" b="1" dirty="0">
                <a:solidFill>
                  <a:srgbClr val="000000"/>
                </a:solidFill>
                <a:highlight>
                  <a:srgbClr val="FFFFFF"/>
                </a:highlight>
                <a:latin typeface="Consolas"/>
              </a:rPr>
              <a:t>, </a:t>
            </a:r>
            <a:r>
              <a:rPr lang="en-US" sz="1800" b="1" dirty="0" smtClean="0">
                <a:solidFill>
                  <a:srgbClr val="000000"/>
                </a:solidFill>
                <a:highlight>
                  <a:srgbClr val="FFFFFF"/>
                </a:highlight>
                <a:latin typeface="Consolas"/>
              </a:rPr>
              <a:t>a</a:t>
            </a:r>
            <a:r>
              <a:rPr lang="en-US" sz="1800" b="1" dirty="0">
                <a:solidFill>
                  <a:srgbClr val="000000"/>
                </a:solidFill>
                <a:highlight>
                  <a:srgbClr val="FFFFFF"/>
                </a:highlight>
                <a:latin typeface="Consolas"/>
              </a:rPr>
              <a:t>, </a:t>
            </a:r>
            <a:r>
              <a:rPr lang="en-US" sz="1800" b="1" dirty="0" smtClean="0">
                <a:solidFill>
                  <a:srgbClr val="000000"/>
                </a:solidFill>
                <a:highlight>
                  <a:srgbClr val="FFFFFF"/>
                </a:highlight>
                <a:latin typeface="Consolas"/>
              </a:rPr>
              <a:t>x</a:t>
            </a:r>
            <a:r>
              <a:rPr lang="en-US" sz="1800" b="1" dirty="0">
                <a:solidFill>
                  <a:srgbClr val="000000"/>
                </a:solidFill>
                <a:highlight>
                  <a:srgbClr val="FFFFFF"/>
                </a:highlight>
                <a:latin typeface="Consolas"/>
              </a:rPr>
              <a:t>, </a:t>
            </a:r>
            <a:r>
              <a:rPr lang="en-US" sz="1800" b="1" dirty="0">
                <a:solidFill>
                  <a:srgbClr val="800000"/>
                </a:solidFill>
                <a:highlight>
                  <a:srgbClr val="FFFFFF"/>
                </a:highlight>
                <a:latin typeface="Consolas"/>
              </a:rPr>
              <a:t>C</a:t>
            </a:r>
            <a:r>
              <a:rPr lang="en-US" sz="1800" b="1" dirty="0">
                <a:solidFill>
                  <a:srgbClr val="000000"/>
                </a:solidFill>
                <a:highlight>
                  <a:srgbClr val="FFFFFF"/>
                </a:highlight>
                <a:latin typeface="Consolas"/>
              </a:rPr>
              <a:t>&lt;</a:t>
            </a:r>
            <a:r>
              <a:rPr lang="en-US" sz="1800" b="1" dirty="0">
                <a:solidFill>
                  <a:srgbClr val="2B91AF"/>
                </a:solidFill>
                <a:highlight>
                  <a:srgbClr val="FFFFFF"/>
                </a:highlight>
                <a:latin typeface="Consolas"/>
              </a:rPr>
              <a:t>T</a:t>
            </a:r>
            <a:r>
              <a:rPr lang="en-US" sz="1800" b="1" dirty="0">
                <a:solidFill>
                  <a:srgbClr val="000000"/>
                </a:solidFill>
                <a:highlight>
                  <a:srgbClr val="FFFFFF"/>
                </a:highlight>
                <a:latin typeface="Consolas"/>
              </a:rPr>
              <a:t>&gt;(R, </a:t>
            </a:r>
            <a:r>
              <a:rPr lang="en-US" sz="1800" b="1" dirty="0" smtClean="0">
                <a:solidFill>
                  <a:srgbClr val="000000"/>
                </a:solidFill>
                <a:highlight>
                  <a:srgbClr val="FFFFFF"/>
                </a:highlight>
                <a:latin typeface="Consolas"/>
              </a:rPr>
              <a:t>b</a:t>
            </a:r>
            <a:r>
              <a:rPr lang="en-US" sz="1800" b="1" dirty="0">
                <a:solidFill>
                  <a:srgbClr val="000000"/>
                </a:solidFill>
                <a:highlight>
                  <a:srgbClr val="FFFFFF"/>
                </a:highlight>
                <a:latin typeface="Consolas"/>
              </a:rPr>
              <a:t>, </a:t>
            </a:r>
            <a:r>
              <a:rPr lang="en-US" sz="1800" b="1" dirty="0" smtClean="0">
                <a:solidFill>
                  <a:srgbClr val="000000"/>
                </a:solidFill>
                <a:highlight>
                  <a:srgbClr val="FFFFFF"/>
                </a:highlight>
                <a:latin typeface="Consolas"/>
              </a:rPr>
              <a:t>y</a:t>
            </a:r>
            <a:r>
              <a:rPr lang="en-US" sz="1800" b="1" dirty="0">
                <a:solidFill>
                  <a:srgbClr val="000000"/>
                </a:solidFill>
                <a:highlight>
                  <a:srgbClr val="FFFFFF"/>
                </a:highlight>
                <a:latin typeface="Consolas"/>
              </a:rPr>
              <a:t>, </a:t>
            </a:r>
            <a:r>
              <a:rPr lang="en-US" sz="1800" b="1" dirty="0">
                <a:solidFill>
                  <a:srgbClr val="800000"/>
                </a:solidFill>
                <a:highlight>
                  <a:srgbClr val="FFFFFF"/>
                </a:highlight>
                <a:latin typeface="Consolas"/>
              </a:rPr>
              <a:t>C</a:t>
            </a:r>
            <a:r>
              <a:rPr lang="en-US" sz="1800" b="1" dirty="0">
                <a:solidFill>
                  <a:srgbClr val="000000"/>
                </a:solidFill>
                <a:highlight>
                  <a:srgbClr val="FFFFFF"/>
                </a:highlight>
                <a:latin typeface="Consolas"/>
              </a:rPr>
              <a:t>&lt;</a:t>
            </a:r>
            <a:r>
              <a:rPr lang="en-US" sz="1800" b="1" dirty="0">
                <a:solidFill>
                  <a:srgbClr val="2B91AF"/>
                </a:solidFill>
                <a:highlight>
                  <a:srgbClr val="FFFFFF"/>
                </a:highlight>
                <a:latin typeface="Consolas"/>
              </a:rPr>
              <a:t>T</a:t>
            </a:r>
            <a:r>
              <a:rPr lang="en-US" sz="1800" b="1" dirty="0">
                <a:solidFill>
                  <a:srgbClr val="000000"/>
                </a:solidFill>
                <a:highlight>
                  <a:srgbClr val="FFFFFF"/>
                </a:highlight>
                <a:latin typeface="Consolas"/>
              </a:rPr>
              <a:t>&gt;(R, </a:t>
            </a:r>
            <a:r>
              <a:rPr lang="en-US" sz="1800" b="1" dirty="0" smtClean="0">
                <a:solidFill>
                  <a:srgbClr val="000000"/>
                </a:solidFill>
                <a:highlight>
                  <a:srgbClr val="FFFFFF"/>
                </a:highlight>
                <a:latin typeface="Consolas"/>
              </a:rPr>
              <a:t>c</a:t>
            </a:r>
            <a:r>
              <a:rPr lang="en-US" sz="1800" b="1" dirty="0">
                <a:solidFill>
                  <a:srgbClr val="000000"/>
                </a:solidFill>
                <a:highlight>
                  <a:srgbClr val="FFFFFF"/>
                </a:highlight>
                <a:latin typeface="Consolas"/>
              </a:rPr>
              <a:t>, </a:t>
            </a:r>
            <a:r>
              <a:rPr lang="en-US" sz="1800" b="1" dirty="0" smtClean="0">
                <a:solidFill>
                  <a:srgbClr val="000000"/>
                </a:solidFill>
                <a:highlight>
                  <a:srgbClr val="FFFFFF"/>
                </a:highlight>
                <a:latin typeface="Consolas"/>
              </a:rPr>
              <a:t>z</a:t>
            </a:r>
            <a:r>
              <a:rPr lang="en-US" sz="1800" b="1" dirty="0">
                <a:solidFill>
                  <a:srgbClr val="000000"/>
                </a:solidFill>
                <a:highlight>
                  <a:srgbClr val="FFFFFF"/>
                </a:highlight>
                <a:latin typeface="Consolas"/>
              </a:rPr>
              <a:t>, </a:t>
            </a:r>
            <a:r>
              <a:rPr lang="en-US" sz="1800" b="1" dirty="0" smtClean="0">
                <a:solidFill>
                  <a:srgbClr val="000000"/>
                </a:solidFill>
                <a:highlight>
                  <a:srgbClr val="FFFFFF"/>
                </a:highlight>
                <a:latin typeface="Consolas"/>
              </a:rPr>
              <a:t>d</a:t>
            </a:r>
            <a:r>
              <a:rPr lang="en-US" sz="1800" b="1" dirty="0">
                <a:solidFill>
                  <a:srgbClr val="000000"/>
                </a:solidFill>
                <a:highlight>
                  <a:srgbClr val="FFFFFF"/>
                </a:highlight>
                <a:latin typeface="Consolas"/>
              </a:rPr>
              <a:t>))) </a:t>
            </a:r>
            <a:r>
              <a:rPr lang="en-US" sz="1800" b="1" dirty="0" smtClean="0">
                <a:solidFill>
                  <a:srgbClr val="0000FF"/>
                </a:solidFill>
                <a:highlight>
                  <a:srgbClr val="FFFFFF"/>
                </a:highlight>
                <a:latin typeface="Consolas"/>
              </a:rPr>
              <a:t>return </a:t>
            </a:r>
            <a:r>
              <a:rPr lang="en-US" sz="1800" b="1" dirty="0" smtClean="0">
                <a:solidFill>
                  <a:schemeClr val="tx1"/>
                </a:solidFill>
                <a:highlight>
                  <a:srgbClr val="FFFFFF"/>
                </a:highlight>
                <a:latin typeface="Consolas"/>
              </a:rPr>
              <a:t>...;</a:t>
            </a:r>
            <a:endParaRPr lang="en-US" sz="1800" b="1" dirty="0">
              <a:solidFill>
                <a:schemeClr val="tx1"/>
              </a:solidFill>
              <a:highlight>
                <a:srgbClr val="FFFFFF"/>
              </a:highlight>
              <a:latin typeface="Consolas"/>
            </a:endParaRPr>
          </a:p>
          <a:p>
            <a:pPr marL="0" indent="0">
              <a:spcBef>
                <a:spcPts val="0"/>
              </a:spcBef>
              <a:buNone/>
            </a:pPr>
            <a:r>
              <a:rPr lang="en-US" sz="1800" b="1" dirty="0">
                <a:solidFill>
                  <a:srgbClr val="000000"/>
                </a:solidFill>
                <a:highlight>
                  <a:srgbClr val="FFFFFF"/>
                </a:highlight>
                <a:latin typeface="Consolas"/>
              </a:rPr>
              <a:t>   </a:t>
            </a:r>
            <a:r>
              <a:rPr lang="en-US" sz="1800" b="1" dirty="0" smtClean="0">
                <a:solidFill>
                  <a:srgbClr val="6F008A"/>
                </a:solidFill>
                <a:highlight>
                  <a:srgbClr val="FFFFFF"/>
                </a:highlight>
                <a:latin typeface="Consolas"/>
              </a:rPr>
              <a:t>Case</a:t>
            </a:r>
            <a:r>
              <a:rPr lang="en-US" sz="1800" b="1" dirty="0" smtClean="0">
                <a:solidFill>
                  <a:srgbClr val="000000"/>
                </a:solidFill>
                <a:highlight>
                  <a:srgbClr val="FFFFFF"/>
                </a:highlight>
                <a:latin typeface="Consolas"/>
              </a:rPr>
              <a:t>(col</a:t>
            </a:r>
            <a:r>
              <a:rPr lang="en-US" sz="1800" b="1" dirty="0">
                <a:solidFill>
                  <a:srgbClr val="000000"/>
                </a:solidFill>
                <a:highlight>
                  <a:srgbClr val="FFFFFF"/>
                </a:highlight>
                <a:latin typeface="Consolas"/>
              </a:rPr>
              <a:t>, </a:t>
            </a:r>
            <a:r>
              <a:rPr lang="en-US" sz="1800" b="1" dirty="0" smtClean="0">
                <a:solidFill>
                  <a:srgbClr val="000000"/>
                </a:solidFill>
                <a:highlight>
                  <a:srgbClr val="FFFFFF"/>
                </a:highlight>
                <a:latin typeface="Consolas"/>
              </a:rPr>
              <a:t>a</a:t>
            </a:r>
            <a:r>
              <a:rPr lang="en-US" sz="1800" b="1" dirty="0">
                <a:solidFill>
                  <a:srgbClr val="000000"/>
                </a:solidFill>
                <a:highlight>
                  <a:srgbClr val="FFFFFF"/>
                </a:highlight>
                <a:latin typeface="Consolas"/>
              </a:rPr>
              <a:t>, </a:t>
            </a:r>
            <a:r>
              <a:rPr lang="en-US" sz="1800" b="1" dirty="0" smtClean="0">
                <a:solidFill>
                  <a:srgbClr val="000000"/>
                </a:solidFill>
                <a:highlight>
                  <a:srgbClr val="FFFFFF"/>
                </a:highlight>
                <a:latin typeface="Consolas"/>
              </a:rPr>
              <a:t>x</a:t>
            </a:r>
            <a:r>
              <a:rPr lang="en-US" sz="1800" b="1" dirty="0">
                <a:solidFill>
                  <a:srgbClr val="000000"/>
                </a:solidFill>
                <a:highlight>
                  <a:srgbClr val="FFFFFF"/>
                </a:highlight>
                <a:latin typeface="Consolas"/>
              </a:rPr>
              <a:t>, </a:t>
            </a:r>
            <a:r>
              <a:rPr lang="en-US" sz="1800" b="1" dirty="0" smtClean="0">
                <a:solidFill>
                  <a:srgbClr val="000000"/>
                </a:solidFill>
                <a:highlight>
                  <a:srgbClr val="FFFFFF"/>
                </a:highlight>
                <a:latin typeface="Consolas"/>
              </a:rPr>
              <a:t>b</a:t>
            </a:r>
            <a:r>
              <a:rPr lang="en-US" sz="1800" b="1" dirty="0">
                <a:solidFill>
                  <a:srgbClr val="000000"/>
                </a:solidFill>
                <a:highlight>
                  <a:srgbClr val="FFFFFF"/>
                </a:highlight>
                <a:latin typeface="Consolas"/>
              </a:rPr>
              <a:t>) </a:t>
            </a:r>
            <a:r>
              <a:rPr lang="en-US" sz="1800" b="1" dirty="0" smtClean="0">
                <a:solidFill>
                  <a:srgbClr val="0000FF"/>
                </a:solidFill>
                <a:highlight>
                  <a:srgbClr val="FFFFFF"/>
                </a:highlight>
                <a:latin typeface="Consolas"/>
              </a:rPr>
              <a:t>return</a:t>
            </a:r>
            <a:r>
              <a:rPr lang="en-US" sz="1800" b="1" dirty="0" smtClean="0">
                <a:solidFill>
                  <a:srgbClr val="000000"/>
                </a:solidFill>
                <a:highlight>
                  <a:srgbClr val="FFFFFF"/>
                </a:highlight>
                <a:latin typeface="Consolas"/>
              </a:rPr>
              <a:t> </a:t>
            </a:r>
            <a:r>
              <a:rPr lang="en-US" sz="1800" b="1" dirty="0">
                <a:solidFill>
                  <a:srgbClr val="0000FF"/>
                </a:solidFill>
                <a:highlight>
                  <a:srgbClr val="FFFFFF"/>
                </a:highlight>
                <a:latin typeface="Consolas"/>
              </a:rPr>
              <a:t>new</a:t>
            </a:r>
            <a:r>
              <a:rPr lang="en-US" sz="1800" b="1" dirty="0">
                <a:solidFill>
                  <a:srgbClr val="000000"/>
                </a:solidFill>
                <a:highlight>
                  <a:srgbClr val="FFFFFF"/>
                </a:highlight>
                <a:latin typeface="Consolas"/>
              </a:rPr>
              <a:t> </a:t>
            </a:r>
            <a:r>
              <a:rPr lang="en-US" sz="1800" b="1" dirty="0" smtClean="0">
                <a:solidFill>
                  <a:srgbClr val="2B91AF"/>
                </a:solidFill>
                <a:highlight>
                  <a:srgbClr val="FFFFFF"/>
                </a:highlight>
                <a:latin typeface="Consolas"/>
              </a:rPr>
              <a:t>T</a:t>
            </a:r>
            <a:r>
              <a:rPr lang="en-US" sz="1800" b="1" dirty="0" smtClean="0">
                <a:solidFill>
                  <a:srgbClr val="000000"/>
                </a:solidFill>
                <a:highlight>
                  <a:srgbClr val="FFFFFF"/>
                </a:highlight>
                <a:latin typeface="Consolas"/>
              </a:rPr>
              <a:t>{col</a:t>
            </a:r>
            <a:r>
              <a:rPr lang="en-US" sz="1800" b="1" dirty="0">
                <a:solidFill>
                  <a:srgbClr val="000000"/>
                </a:solidFill>
                <a:highlight>
                  <a:srgbClr val="FFFFFF"/>
                </a:highlight>
                <a:latin typeface="Consolas"/>
              </a:rPr>
              <a:t>, </a:t>
            </a:r>
            <a:r>
              <a:rPr lang="en-US" sz="1800" b="1" dirty="0" smtClean="0">
                <a:solidFill>
                  <a:srgbClr val="000000"/>
                </a:solidFill>
                <a:highlight>
                  <a:srgbClr val="FFFFFF"/>
                </a:highlight>
                <a:latin typeface="Consolas"/>
              </a:rPr>
              <a:t>a</a:t>
            </a:r>
            <a:r>
              <a:rPr lang="en-US" sz="1800" b="1" dirty="0">
                <a:solidFill>
                  <a:srgbClr val="000000"/>
                </a:solidFill>
                <a:highlight>
                  <a:srgbClr val="FFFFFF"/>
                </a:highlight>
                <a:latin typeface="Consolas"/>
              </a:rPr>
              <a:t>, </a:t>
            </a:r>
            <a:r>
              <a:rPr lang="en-US" sz="1800" b="1" dirty="0" smtClean="0">
                <a:solidFill>
                  <a:srgbClr val="000000"/>
                </a:solidFill>
                <a:highlight>
                  <a:srgbClr val="FFFFFF"/>
                </a:highlight>
                <a:latin typeface="Consolas"/>
              </a:rPr>
              <a:t>x</a:t>
            </a:r>
            <a:r>
              <a:rPr lang="en-US" sz="1800" b="1" dirty="0">
                <a:solidFill>
                  <a:srgbClr val="000000"/>
                </a:solidFill>
                <a:highlight>
                  <a:srgbClr val="FFFFFF"/>
                </a:highlight>
                <a:latin typeface="Consolas"/>
              </a:rPr>
              <a:t>, </a:t>
            </a:r>
            <a:r>
              <a:rPr lang="en-US" sz="1800" b="1" dirty="0" smtClean="0">
                <a:solidFill>
                  <a:srgbClr val="000000"/>
                </a:solidFill>
                <a:highlight>
                  <a:srgbClr val="FFFFFF"/>
                </a:highlight>
                <a:latin typeface="Consolas"/>
              </a:rPr>
              <a:t>b</a:t>
            </a:r>
            <a:r>
              <a:rPr lang="en-US" sz="1800" b="1" dirty="0">
                <a:solidFill>
                  <a:srgbClr val="000000"/>
                </a:solidFill>
                <a:highlight>
                  <a:srgbClr val="FFFFFF"/>
                </a:highlight>
                <a:latin typeface="Consolas"/>
              </a:rPr>
              <a:t>};</a:t>
            </a:r>
          </a:p>
          <a:p>
            <a:pPr marL="0" indent="0">
              <a:spcBef>
                <a:spcPts val="0"/>
              </a:spcBef>
              <a:buNone/>
            </a:pPr>
            <a:r>
              <a:rPr lang="en-US" sz="1800" b="1" dirty="0">
                <a:solidFill>
                  <a:srgbClr val="000000"/>
                </a:solidFill>
                <a:highlight>
                  <a:srgbClr val="FFFFFF"/>
                </a:highlight>
                <a:latin typeface="Consolas"/>
              </a:rPr>
              <a:t>  </a:t>
            </a:r>
            <a:r>
              <a:rPr lang="en-US" sz="1800" b="1" dirty="0" smtClean="0">
                <a:solidFill>
                  <a:srgbClr val="000000"/>
                </a:solidFill>
                <a:highlight>
                  <a:srgbClr val="FFFFFF"/>
                </a:highlight>
                <a:latin typeface="Consolas"/>
              </a:rPr>
              <a:t>}</a:t>
            </a:r>
          </a:p>
          <a:p>
            <a:pPr marL="0" indent="0">
              <a:spcBef>
                <a:spcPts val="0"/>
              </a:spcBef>
              <a:buNone/>
            </a:pPr>
            <a:r>
              <a:rPr lang="en-US" sz="1800" b="1" dirty="0">
                <a:solidFill>
                  <a:srgbClr val="000000"/>
                </a:solidFill>
                <a:highlight>
                  <a:srgbClr val="FFFFFF"/>
                </a:highlight>
                <a:latin typeface="Consolas"/>
              </a:rPr>
              <a:t> </a:t>
            </a:r>
            <a:r>
              <a:rPr lang="en-US" sz="1800" b="1" dirty="0" smtClean="0">
                <a:solidFill>
                  <a:srgbClr val="000000"/>
                </a:solidFill>
                <a:highlight>
                  <a:srgbClr val="FFFFFF"/>
                </a:highlight>
                <a:latin typeface="Consolas"/>
              </a:rPr>
              <a:t> </a:t>
            </a:r>
            <a:r>
              <a:rPr lang="en-US" sz="1800" b="1" dirty="0" smtClean="0">
                <a:solidFill>
                  <a:srgbClr val="6F008A"/>
                </a:solidFill>
                <a:highlight>
                  <a:srgbClr val="FFFFFF"/>
                </a:highlight>
                <a:latin typeface="Consolas"/>
              </a:rPr>
              <a:t>EndMatch</a:t>
            </a:r>
            <a:endParaRPr lang="en-US" sz="1800" b="1" dirty="0">
              <a:solidFill>
                <a:srgbClr val="000000"/>
              </a:solidFill>
              <a:highlight>
                <a:srgbClr val="FFFFFF"/>
              </a:highlight>
              <a:latin typeface="Consolas"/>
            </a:endParaRPr>
          </a:p>
          <a:p>
            <a:pPr marL="0" indent="0">
              <a:spcBef>
                <a:spcPts val="0"/>
              </a:spcBef>
              <a:buNone/>
            </a:pPr>
            <a:r>
              <a:rPr lang="en-US" sz="1800" b="1" dirty="0" smtClean="0">
                <a:solidFill>
                  <a:srgbClr val="000000"/>
                </a:solidFill>
                <a:highlight>
                  <a:srgbClr val="FFFFFF"/>
                </a:highlight>
                <a:latin typeface="Consolas"/>
              </a:rPr>
              <a:t>}</a:t>
            </a:r>
            <a:endParaRPr lang="en-US" sz="1800" b="1" dirty="0">
              <a:solidFill>
                <a:srgbClr val="000000"/>
              </a:solidFill>
              <a:highlight>
                <a:srgbClr val="FFFFFF"/>
              </a:highlight>
              <a:latin typeface="Consolas"/>
            </a:endParaRPr>
          </a:p>
          <a:p>
            <a:pPr marL="0" indent="0">
              <a:spcBef>
                <a:spcPts val="0"/>
              </a:spcBef>
              <a:buNone/>
            </a:pPr>
            <a:r>
              <a:rPr lang="en-US" sz="1800" b="1" dirty="0" smtClean="0">
                <a:solidFill>
                  <a:srgbClr val="000000"/>
                </a:solidFill>
                <a:highlight>
                  <a:srgbClr val="FFFFFF"/>
                </a:highlight>
                <a:latin typeface="Consolas"/>
              </a:rPr>
              <a:t>      </a:t>
            </a:r>
            <a:r>
              <a:rPr lang="en-US" sz="2000" dirty="0"/>
              <a:t>Where</a:t>
            </a:r>
            <a:r>
              <a:rPr lang="en-US" sz="1800" b="1" dirty="0" smtClean="0">
                <a:solidFill>
                  <a:srgbClr val="000000"/>
                </a:solidFill>
                <a:highlight>
                  <a:srgbClr val="FFFFFF"/>
                </a:highlight>
                <a:latin typeface="Consolas"/>
              </a:rPr>
              <a:t> ... ≡ </a:t>
            </a:r>
            <a:r>
              <a:rPr lang="en-US" sz="1800" b="1" dirty="0">
                <a:solidFill>
                  <a:srgbClr val="0000FF"/>
                </a:solidFill>
                <a:highlight>
                  <a:srgbClr val="FFFFFF"/>
                </a:highlight>
                <a:latin typeface="Consolas"/>
              </a:rPr>
              <a:t>new</a:t>
            </a:r>
            <a:r>
              <a:rPr lang="en-US" sz="1800" b="1" dirty="0">
                <a:solidFill>
                  <a:srgbClr val="000000"/>
                </a:solidFill>
                <a:highlight>
                  <a:srgbClr val="FFFFFF"/>
                </a:highlight>
                <a:latin typeface="Consolas"/>
              </a:rPr>
              <a:t> </a:t>
            </a:r>
            <a:r>
              <a:rPr lang="en-US" sz="1800" b="1" dirty="0">
                <a:solidFill>
                  <a:srgbClr val="2B91AF"/>
                </a:solidFill>
                <a:highlight>
                  <a:srgbClr val="FFFFFF"/>
                </a:highlight>
                <a:latin typeface="Consolas"/>
              </a:rPr>
              <a:t>T</a:t>
            </a:r>
            <a:r>
              <a:rPr lang="en-US" sz="1800" b="1" dirty="0">
                <a:solidFill>
                  <a:srgbClr val="000000"/>
                </a:solidFill>
                <a:highlight>
                  <a:srgbClr val="FFFFFF"/>
                </a:highlight>
                <a:latin typeface="Consolas"/>
              </a:rPr>
              <a:t>{R, </a:t>
            </a:r>
            <a:r>
              <a:rPr lang="en-US" sz="1800" b="1" dirty="0">
                <a:solidFill>
                  <a:srgbClr val="0000FF"/>
                </a:solidFill>
                <a:highlight>
                  <a:srgbClr val="FFFFFF"/>
                </a:highlight>
                <a:latin typeface="Consolas"/>
              </a:rPr>
              <a:t>new</a:t>
            </a:r>
            <a:r>
              <a:rPr lang="en-US" sz="1800" b="1" dirty="0">
                <a:solidFill>
                  <a:srgbClr val="000000"/>
                </a:solidFill>
                <a:highlight>
                  <a:srgbClr val="FFFFFF"/>
                </a:highlight>
                <a:latin typeface="Consolas"/>
              </a:rPr>
              <a:t> </a:t>
            </a:r>
            <a:r>
              <a:rPr lang="en-US" sz="1800" b="1" dirty="0">
                <a:solidFill>
                  <a:srgbClr val="2B91AF"/>
                </a:solidFill>
                <a:highlight>
                  <a:srgbClr val="FFFFFF"/>
                </a:highlight>
                <a:latin typeface="Consolas"/>
              </a:rPr>
              <a:t>T</a:t>
            </a:r>
            <a:r>
              <a:rPr lang="en-US" sz="1800" b="1" dirty="0">
                <a:solidFill>
                  <a:srgbClr val="000000"/>
                </a:solidFill>
                <a:highlight>
                  <a:srgbClr val="FFFFFF"/>
                </a:highlight>
                <a:latin typeface="Consolas"/>
              </a:rPr>
              <a:t>{B,a,x,b}, y, </a:t>
            </a:r>
            <a:r>
              <a:rPr lang="en-US" sz="1800" b="1" dirty="0">
                <a:solidFill>
                  <a:srgbClr val="0000FF"/>
                </a:solidFill>
                <a:highlight>
                  <a:srgbClr val="FFFFFF"/>
                </a:highlight>
                <a:latin typeface="Consolas"/>
              </a:rPr>
              <a:t>new</a:t>
            </a:r>
            <a:r>
              <a:rPr lang="en-US" sz="1800" b="1" dirty="0">
                <a:solidFill>
                  <a:srgbClr val="000000"/>
                </a:solidFill>
                <a:highlight>
                  <a:srgbClr val="FFFFFF"/>
                </a:highlight>
                <a:latin typeface="Consolas"/>
              </a:rPr>
              <a:t> </a:t>
            </a:r>
            <a:r>
              <a:rPr lang="en-US" sz="1800" b="1" dirty="0">
                <a:solidFill>
                  <a:srgbClr val="2B91AF"/>
                </a:solidFill>
                <a:highlight>
                  <a:srgbClr val="FFFFFF"/>
                </a:highlight>
                <a:latin typeface="Consolas"/>
              </a:rPr>
              <a:t>T</a:t>
            </a:r>
            <a:r>
              <a:rPr lang="en-US" sz="1800" b="1" dirty="0">
                <a:solidFill>
                  <a:srgbClr val="000000"/>
                </a:solidFill>
                <a:highlight>
                  <a:srgbClr val="FFFFFF"/>
                </a:highlight>
                <a:latin typeface="Consolas"/>
              </a:rPr>
              <a:t>{B,c,z,d}};</a:t>
            </a:r>
            <a:endParaRPr lang="en-US" sz="1800" b="1" dirty="0"/>
          </a:p>
        </p:txBody>
      </p:sp>
      <p:sp>
        <p:nvSpPr>
          <p:cNvPr id="5" name="Footer Placeholder 4"/>
          <p:cNvSpPr>
            <a:spLocks noGrp="1"/>
          </p:cNvSpPr>
          <p:nvPr>
            <p:ph type="ftr" sz="quarter" idx="11"/>
          </p:nvPr>
        </p:nvSpPr>
        <p:spPr/>
        <p:txBody>
          <a:bodyPr/>
          <a:lstStyle/>
          <a:p>
            <a:r>
              <a:rPr lang="en-US" smtClean="0"/>
              <a:t>C++Now'14: The Design &amp; Evolution of a Pattern Matching Library for C++</a:t>
            </a:r>
            <a:endParaRPr lang="en-US" dirty="0"/>
          </a:p>
        </p:txBody>
      </p:sp>
      <p:sp>
        <p:nvSpPr>
          <p:cNvPr id="3" name="Slide Number Placeholder 2"/>
          <p:cNvSpPr>
            <a:spLocks noGrp="1"/>
          </p:cNvSpPr>
          <p:nvPr>
            <p:ph type="sldNum" sz="quarter" idx="12"/>
          </p:nvPr>
        </p:nvSpPr>
        <p:spPr/>
        <p:txBody>
          <a:bodyPr/>
          <a:lstStyle/>
          <a:p>
            <a:fld id="{7CB0F8AB-AB33-4A54-BEC3-89055AD5FA98}" type="slidenum">
              <a:rPr lang="en-US" smtClean="0"/>
              <a:t>19</a:t>
            </a:fld>
            <a:endParaRPr lang="en-US" dirty="0"/>
          </a:p>
        </p:txBody>
      </p:sp>
    </p:spTree>
    <p:extLst>
      <p:ext uri="{BB962C8B-B14F-4D97-AF65-F5344CB8AC3E}">
        <p14:creationId xmlns:p14="http://schemas.microsoft.com/office/powerpoint/2010/main" val="399790207"/>
      </p:ext>
    </p:extLst>
  </p:cSld>
  <p:clrMapOvr>
    <a:masterClrMapping/>
  </p:clrMapOvr>
  <mc:AlternateContent xmlns:mc="http://schemas.openxmlformats.org/markup-compatibility/2006" xmlns:p14="http://schemas.microsoft.com/office/powerpoint/2010/main">
    <mc:Choice Requires="p14">
      <p:transition spd="slow" p14:dur="2000" advTm="20968"/>
    </mc:Choice>
    <mc:Fallback xmlns="">
      <p:transition spd="slow" advTm="20968"/>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468313" y="1676400"/>
            <a:ext cx="6161087" cy="4560888"/>
          </a:xfrm>
        </p:spPr>
        <p:txBody>
          <a:bodyPr>
            <a:normAutofit fontScale="92500" lnSpcReduction="10000"/>
          </a:bodyPr>
          <a:lstStyle/>
          <a:p>
            <a:r>
              <a:rPr lang="en-US" dirty="0" smtClean="0"/>
              <a:t>What is pattern?</a:t>
            </a:r>
          </a:p>
          <a:p>
            <a:pPr lvl="1"/>
            <a:r>
              <a:rPr lang="en-US" dirty="0" smtClean="0"/>
              <a:t>Pattern – some </a:t>
            </a:r>
            <a:r>
              <a:rPr lang="en-US" dirty="0" err="1" smtClean="0"/>
              <a:t>breve</a:t>
            </a:r>
            <a:r>
              <a:rPr lang="en-US" dirty="0" smtClean="0"/>
              <a:t> notation for </a:t>
            </a:r>
            <a:r>
              <a:rPr lang="en-US" dirty="0"/>
              <a:t>a</a:t>
            </a:r>
            <a:r>
              <a:rPr lang="en-US" dirty="0" smtClean="0"/>
              <a:t> structure of interest</a:t>
            </a:r>
          </a:p>
          <a:p>
            <a:pPr lvl="2"/>
            <a:r>
              <a:rPr lang="en-US" dirty="0"/>
              <a:t>Implied argument – the subject</a:t>
            </a:r>
          </a:p>
          <a:p>
            <a:pPr lvl="2"/>
            <a:r>
              <a:rPr lang="en-US" dirty="0" smtClean="0"/>
              <a:t>Composition</a:t>
            </a:r>
          </a:p>
          <a:p>
            <a:pPr lvl="1"/>
            <a:r>
              <a:rPr lang="en-US" dirty="0" smtClean="0"/>
              <a:t>Subject </a:t>
            </a:r>
            <a:r>
              <a:rPr lang="en-US" dirty="0"/>
              <a:t>– an entity with </a:t>
            </a:r>
            <a:r>
              <a:rPr lang="en-US" dirty="0" smtClean="0"/>
              <a:t>expected </a:t>
            </a:r>
            <a:r>
              <a:rPr lang="en-US" dirty="0"/>
              <a:t>structure</a:t>
            </a:r>
            <a:endParaRPr lang="en-US" dirty="0" smtClean="0"/>
          </a:p>
          <a:p>
            <a:r>
              <a:rPr lang="en-US" dirty="0" smtClean="0"/>
              <a:t>What is pattern matching?</a:t>
            </a:r>
          </a:p>
          <a:p>
            <a:pPr lvl="1"/>
            <a:r>
              <a:rPr lang="en-US" dirty="0" smtClean="0"/>
              <a:t>Efficient decision procedure determining which of the given set of patterns match a given subject</a:t>
            </a:r>
          </a:p>
        </p:txBody>
      </p:sp>
      <p:sp>
        <p:nvSpPr>
          <p:cNvPr id="4" name="Footer Placeholder 3"/>
          <p:cNvSpPr>
            <a:spLocks noGrp="1"/>
          </p:cNvSpPr>
          <p:nvPr>
            <p:ph type="ftr" sz="quarter" idx="11"/>
          </p:nvPr>
        </p:nvSpPr>
        <p:spPr/>
        <p:txBody>
          <a:bodyPr/>
          <a:lstStyle/>
          <a:p>
            <a:r>
              <a:rPr lang="en-US" smtClean="0"/>
              <a:t>C++Now'14: The Design &amp; Evolution of a Pattern Matching Library for C++</a:t>
            </a:r>
            <a:endParaRPr lang="en-US" dirty="0"/>
          </a:p>
        </p:txBody>
      </p:sp>
      <p:sp>
        <p:nvSpPr>
          <p:cNvPr id="5" name="Slide Number Placeholder 4"/>
          <p:cNvSpPr>
            <a:spLocks noGrp="1"/>
          </p:cNvSpPr>
          <p:nvPr>
            <p:ph type="sldNum" sz="quarter" idx="12"/>
          </p:nvPr>
        </p:nvSpPr>
        <p:spPr/>
        <p:txBody>
          <a:bodyPr/>
          <a:lstStyle/>
          <a:p>
            <a:fld id="{7CB0F8AB-AB33-4A54-BEC3-89055AD5FA98}" type="slidenum">
              <a:rPr lang="en-US" smtClean="0"/>
              <a:t>2</a:t>
            </a:fld>
            <a:endParaRPr lang="en-US" dirty="0"/>
          </a:p>
        </p:txBody>
      </p:sp>
      <p:pic>
        <p:nvPicPr>
          <p:cNvPr id="6" name="Picture 5"/>
          <p:cNvPicPr>
            <a:picLocks noChangeAspect="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6225428" y="1842396"/>
            <a:ext cx="2768787" cy="2348604"/>
          </a:xfrm>
          <a:prstGeom prst="rect">
            <a:avLst/>
          </a:prstGeom>
        </p:spPr>
      </p:pic>
      <p:pic>
        <p:nvPicPr>
          <p:cNvPr id="7" name="Picture 6"/>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8065" t="35163" r="15592"/>
          <a:stretch/>
        </p:blipFill>
        <p:spPr>
          <a:xfrm>
            <a:off x="6629400" y="4641851"/>
            <a:ext cx="2278430" cy="1682749"/>
          </a:xfrm>
          <a:prstGeom prst="rect">
            <a:avLst/>
          </a:prstGeom>
        </p:spPr>
      </p:pic>
    </p:spTree>
    <p:extLst>
      <p:ext uri="{BB962C8B-B14F-4D97-AF65-F5344CB8AC3E}">
        <p14:creationId xmlns:p14="http://schemas.microsoft.com/office/powerpoint/2010/main" val="34666405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Mach7</a:t>
            </a:r>
            <a:r>
              <a:rPr lang="en-US" dirty="0" smtClean="0"/>
              <a:t>: Algebraic Decomposition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p:txBody>
              <a:bodyPr/>
              <a:lstStyle/>
              <a:p>
                <a:r>
                  <a:rPr lang="en-US" dirty="0" smtClean="0"/>
                  <a:t>Constructor Patterns</a:t>
                </a:r>
              </a:p>
              <a:p>
                <a:pPr lvl="1"/>
                <a:r>
                  <a:rPr lang="en-US" dirty="0" smtClean="0"/>
                  <a:t>structural induction</a:t>
                </a:r>
              </a:p>
              <a:p>
                <a:pPr marL="914400" lvl="2" indent="0">
                  <a:buNone/>
                </a:pPr>
                <a:r>
                  <a:rPr lang="en-US" dirty="0" smtClean="0"/>
                  <a:t>Plus</a:t>
                </a:r>
                <a14:m>
                  <m:oMath xmlns:m="http://schemas.openxmlformats.org/officeDocument/2006/math">
                    <m:r>
                      <a:rPr lang="en-US" i="1" dirty="0" smtClean="0">
                        <a:latin typeface="Cambria Math"/>
                      </a:rPr>
                      <m:t>(</m:t>
                    </m:r>
                  </m:oMath>
                </a14:m>
                <a:r>
                  <a:rPr lang="en-US" dirty="0" smtClean="0"/>
                  <a:t>Times</a:t>
                </a:r>
                <a14:m>
                  <m:oMath xmlns:m="http://schemas.openxmlformats.org/officeDocument/2006/math">
                    <m:r>
                      <a:rPr lang="en-US" i="1" dirty="0" smtClean="0">
                        <a:latin typeface="Cambria Math"/>
                      </a:rPr>
                      <m:t>(</m:t>
                    </m:r>
                    <m:r>
                      <a:rPr lang="en-US" i="1" dirty="0" smtClean="0">
                        <a:latin typeface="Cambria Math"/>
                      </a:rPr>
                      <m:t>𝑎</m:t>
                    </m:r>
                    <m:r>
                      <a:rPr lang="en-US" i="1" dirty="0" smtClean="0">
                        <a:latin typeface="Cambria Math"/>
                      </a:rPr>
                      <m:t>,3),</m:t>
                    </m:r>
                    <m:r>
                      <a:rPr lang="en-US" i="1" dirty="0" smtClean="0">
                        <a:latin typeface="Cambria Math"/>
                      </a:rPr>
                      <m:t>𝑏</m:t>
                    </m:r>
                    <m:r>
                      <a:rPr lang="en-US" i="1" dirty="0" smtClean="0">
                        <a:latin typeface="Cambria Math"/>
                      </a:rPr>
                      <m:t>)=</m:t>
                    </m:r>
                    <m:r>
                      <a:rPr lang="en-US" i="1" dirty="0" smtClean="0">
                        <a:latin typeface="Cambria Math"/>
                      </a:rPr>
                      <m:t>𝑟</m:t>
                    </m:r>
                  </m:oMath>
                </a14:m>
                <a:endParaRPr lang="en-US" dirty="0" smtClean="0"/>
              </a:p>
              <a:p>
                <a14:m>
                  <m:oMath xmlns:m="http://schemas.openxmlformats.org/officeDocument/2006/math">
                    <m:r>
                      <a:rPr lang="en-US" i="1" dirty="0" smtClean="0">
                        <a:latin typeface="Cambria Math"/>
                      </a:rPr>
                      <m:t>𝑛</m:t>
                    </m:r>
                    <m:r>
                      <a:rPr lang="en-US" i="1" dirty="0" smtClean="0">
                        <a:latin typeface="Cambria Math"/>
                      </a:rPr>
                      <m:t>+</m:t>
                    </m:r>
                    <m:r>
                      <a:rPr lang="en-US" i="1" dirty="0" smtClean="0">
                        <a:latin typeface="Cambria Math"/>
                      </a:rPr>
                      <m:t>𝑘</m:t>
                    </m:r>
                  </m:oMath>
                </a14:m>
                <a:r>
                  <a:rPr lang="en-US" dirty="0" smtClean="0"/>
                  <a:t> Patterns</a:t>
                </a:r>
              </a:p>
              <a:p>
                <a:pPr lvl="1"/>
                <a:r>
                  <a:rPr lang="en-US" dirty="0" smtClean="0"/>
                  <a:t>mathematical induction</a:t>
                </a:r>
              </a:p>
              <a:p>
                <a:pPr marL="914400" lvl="2" indent="0">
                  <a:buNone/>
                </a:pPr>
                <a14:m>
                  <m:oMathPara xmlns:m="http://schemas.openxmlformats.org/officeDocument/2006/math">
                    <m:oMathParaPr>
                      <m:jc m:val="centerGroup"/>
                    </m:oMathParaPr>
                    <m:oMath xmlns:m="http://schemas.openxmlformats.org/officeDocument/2006/math">
                      <m:r>
                        <a:rPr lang="en-US" i="1" dirty="0" smtClean="0">
                          <a:latin typeface="Cambria Math"/>
                        </a:rPr>
                        <m:t>𝑥</m:t>
                      </m:r>
                      <m:r>
                        <a:rPr lang="en-US" i="1" dirty="0" smtClean="0">
                          <a:latin typeface="Cambria Math"/>
                        </a:rPr>
                        <m:t>+3=</m:t>
                      </m:r>
                      <m:r>
                        <a:rPr lang="en-US" i="1" dirty="0" smtClean="0">
                          <a:latin typeface="Cambria Math"/>
                        </a:rPr>
                        <m:t>𝑟</m:t>
                      </m:r>
                    </m:oMath>
                  </m:oMathPara>
                </a14:m>
                <a:endParaRPr lang="en-US" dirty="0"/>
              </a:p>
              <a:p>
                <a:r>
                  <a:rPr lang="en-US" dirty="0" smtClean="0"/>
                  <a:t>Application Patterns</a:t>
                </a:r>
              </a:p>
              <a:p>
                <a:pPr lvl="1"/>
                <a:r>
                  <a:rPr lang="en-US" dirty="0"/>
                  <a:t>e</a:t>
                </a:r>
                <a:r>
                  <a:rPr lang="en-US" dirty="0" smtClean="0"/>
                  <a:t>quational semantics</a:t>
                </a:r>
              </a:p>
              <a:p>
                <a:pPr marL="914400" lvl="2" indent="0">
                  <a:buNone/>
                </a:pPr>
                <a14:m>
                  <m:oMathPara xmlns:m="http://schemas.openxmlformats.org/officeDocument/2006/math">
                    <m:oMathParaPr>
                      <m:jc m:val="centerGroup"/>
                    </m:oMathParaPr>
                    <m:oMath xmlns:m="http://schemas.openxmlformats.org/officeDocument/2006/math">
                      <m:r>
                        <a:rPr lang="en-US" i="1" dirty="0" smtClean="0">
                          <a:latin typeface="Cambria Math"/>
                        </a:rPr>
                        <m:t>𝑓</m:t>
                      </m:r>
                      <m:r>
                        <a:rPr lang="en-US" i="1" dirty="0" smtClean="0">
                          <a:latin typeface="Cambria Math"/>
                        </a:rPr>
                        <m:t>(</m:t>
                      </m:r>
                      <m:r>
                        <a:rPr lang="en-US" i="1" dirty="0" err="1" smtClean="0">
                          <a:latin typeface="Cambria Math"/>
                        </a:rPr>
                        <m:t>𝑥</m:t>
                      </m:r>
                      <m:r>
                        <a:rPr lang="en-US" i="1" dirty="0" err="1" smtClean="0">
                          <a:latin typeface="Cambria Math"/>
                        </a:rPr>
                        <m:t>,</m:t>
                      </m:r>
                      <m:r>
                        <a:rPr lang="en-US" i="1" dirty="0" err="1" smtClean="0">
                          <a:latin typeface="Cambria Math"/>
                        </a:rPr>
                        <m:t>𝑦</m:t>
                      </m:r>
                      <m:r>
                        <a:rPr lang="en-US" i="1" dirty="0" smtClean="0">
                          <a:latin typeface="Cambria Math"/>
                        </a:rPr>
                        <m:t>) = </m:t>
                      </m:r>
                      <m:r>
                        <a:rPr lang="en-US" i="1" dirty="0" smtClean="0">
                          <a:latin typeface="Cambria Math"/>
                        </a:rPr>
                        <m:t>𝑟</m:t>
                      </m:r>
                    </m:oMath>
                  </m:oMathPara>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blipFill rotWithShape="0">
                <a:blip r:embed="rId4"/>
                <a:stretch>
                  <a:fillRect l="-611" t="-13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p:cNvSpPr>
                <a:spLocks noGrp="1"/>
              </p:cNvSpPr>
              <p:nvPr>
                <p:ph sz="half" idx="2"/>
              </p:nvPr>
            </p:nvSpPr>
            <p:spPr>
              <a:xfrm>
                <a:off x="4611688" y="1676400"/>
                <a:ext cx="4532312" cy="4560888"/>
              </a:xfrm>
            </p:spPr>
            <p:txBody>
              <a:bodyPr>
                <a:normAutofit fontScale="92500" lnSpcReduction="10000"/>
              </a:bodyPr>
              <a:lstStyle/>
              <a:p>
                <a:r>
                  <a:rPr lang="en-US" dirty="0" smtClean="0"/>
                  <a:t>Notational Patterns</a:t>
                </a:r>
              </a:p>
              <a:p>
                <a:pPr lvl="1"/>
                <a:r>
                  <a:rPr lang="en-US" dirty="0"/>
                  <a:t>d</a:t>
                </a:r>
                <a:r>
                  <a:rPr lang="en-US" dirty="0" smtClean="0"/>
                  <a:t>ecomposition of mathematical objects</a:t>
                </a:r>
              </a:p>
              <a:p>
                <a:pPr lvl="1"/>
                <a14:m>
                  <m:oMath xmlns:m="http://schemas.openxmlformats.org/officeDocument/2006/math">
                    <m:f>
                      <m:fPr>
                        <m:ctrlPr>
                          <a:rPr lang="en-US" i="1" smtClean="0">
                            <a:latin typeface="Cambria Math" panose="02040503050406030204" pitchFamily="18" charset="0"/>
                          </a:rPr>
                        </m:ctrlPr>
                      </m:fPr>
                      <m:num>
                        <m:r>
                          <a:rPr lang="en-US" b="0" i="1" smtClean="0">
                            <a:latin typeface="Cambria Math"/>
                          </a:rPr>
                          <m:t>𝑛</m:t>
                        </m:r>
                      </m:num>
                      <m:den>
                        <m:r>
                          <a:rPr lang="en-US" b="0" i="1" smtClean="0">
                            <a:latin typeface="Cambria Math"/>
                          </a:rPr>
                          <m:t>𝑚</m:t>
                        </m:r>
                      </m:den>
                    </m:f>
                  </m:oMath>
                </a14:m>
                <a:r>
                  <a:rPr lang="en-US" dirty="0" smtClean="0"/>
                  <a:t> </a:t>
                </a:r>
                <a:r>
                  <a:rPr lang="en-US" dirty="0"/>
                  <a:t>–</a:t>
                </a:r>
                <a:r>
                  <a:rPr lang="en-US" dirty="0" smtClean="0"/>
                  <a:t> rational number</a:t>
                </a:r>
              </a:p>
              <a:p>
                <a:pPr lvl="1"/>
                <a14:m>
                  <m:oMath xmlns:m="http://schemas.openxmlformats.org/officeDocument/2006/math">
                    <m:r>
                      <a:rPr lang="en-US" b="0" i="1" smtClean="0">
                        <a:latin typeface="Cambria Math"/>
                      </a:rPr>
                      <m:t>3</m:t>
                    </m:r>
                    <m:r>
                      <a:rPr lang="en-US" b="0" i="1" smtClean="0">
                        <a:latin typeface="Cambria Math"/>
                      </a:rPr>
                      <m:t>𝑞</m:t>
                    </m:r>
                    <m:r>
                      <a:rPr lang="en-US" b="0" i="1" smtClean="0">
                        <a:latin typeface="Cambria Math"/>
                      </a:rPr>
                      <m:t>+</m:t>
                    </m:r>
                    <m:r>
                      <a:rPr lang="en-US" b="0" i="1" smtClean="0">
                        <a:latin typeface="Cambria Math"/>
                      </a:rPr>
                      <m:t>𝑟</m:t>
                    </m:r>
                  </m:oMath>
                </a14:m>
                <a:r>
                  <a:rPr lang="en-US" dirty="0" smtClean="0"/>
                  <a:t> – quotient and remainder</a:t>
                </a:r>
              </a:p>
              <a:p>
                <a:pPr lvl="1"/>
                <a14:m>
                  <m:oMath xmlns:m="http://schemas.openxmlformats.org/officeDocument/2006/math">
                    <m:r>
                      <a:rPr lang="en-US" b="0" i="1" smtClean="0">
                        <a:latin typeface="Cambria Math"/>
                      </a:rPr>
                      <m:t>𝑎</m:t>
                    </m:r>
                    <m:r>
                      <a:rPr lang="en-US" b="0" i="1" smtClean="0">
                        <a:latin typeface="Cambria Math"/>
                      </a:rPr>
                      <m:t>+</m:t>
                    </m:r>
                    <m:r>
                      <a:rPr lang="en-US" b="0" i="1" smtClean="0">
                        <a:latin typeface="Cambria Math"/>
                      </a:rPr>
                      <m:t>𝑏𝑖</m:t>
                    </m:r>
                  </m:oMath>
                </a14:m>
                <a:r>
                  <a:rPr lang="en-US" dirty="0" smtClean="0"/>
                  <a:t> – complex number</a:t>
                </a:r>
              </a:p>
              <a:p>
                <a:pPr lvl="1"/>
                <a14:m>
                  <m:oMath xmlns:m="http://schemas.openxmlformats.org/officeDocument/2006/math">
                    <m:r>
                      <a:rPr lang="en-US" b="0" i="1" smtClean="0">
                        <a:latin typeface="Cambria Math"/>
                      </a:rPr>
                      <m:t>2</m:t>
                    </m:r>
                    <m:r>
                      <a:rPr lang="en-US" b="0" i="1" smtClean="0">
                        <a:latin typeface="Cambria Math"/>
                      </a:rPr>
                      <m:t>𝐷</m:t>
                    </m:r>
                  </m:oMath>
                </a14:m>
                <a:r>
                  <a:rPr lang="en-US" dirty="0" smtClean="0"/>
                  <a:t> line:</a:t>
                </a:r>
              </a:p>
              <a:p>
                <a:pPr marL="736600" lvl="2" indent="0">
                  <a:buNone/>
                </a:pPr>
                <a14:m>
                  <m:oMath xmlns:m="http://schemas.openxmlformats.org/officeDocument/2006/math">
                    <m:r>
                      <a:rPr lang="en-US" b="0" i="1" smtClean="0">
                        <a:latin typeface="Cambria Math"/>
                      </a:rPr>
                      <m:t>𝑚𝑋</m:t>
                    </m:r>
                    <m:r>
                      <a:rPr lang="en-US" b="0" i="1" smtClean="0">
                        <a:latin typeface="Cambria Math"/>
                      </a:rPr>
                      <m:t>+</m:t>
                    </m:r>
                    <m:r>
                      <a:rPr lang="en-US" b="0" i="1" smtClean="0">
                        <a:latin typeface="Cambria Math"/>
                      </a:rPr>
                      <m:t>𝑐</m:t>
                    </m:r>
                  </m:oMath>
                </a14:m>
                <a:r>
                  <a:rPr lang="en-US" dirty="0" smtClean="0"/>
                  <a:t> slope-intercept form</a:t>
                </a:r>
              </a:p>
              <a:p>
                <a:pPr marL="736600" lvl="2" indent="0">
                  <a:buNone/>
                </a:pPr>
                <a14:m>
                  <m:oMath xmlns:m="http://schemas.openxmlformats.org/officeDocument/2006/math">
                    <m:r>
                      <a:rPr lang="en-US" b="0" i="1" smtClean="0">
                        <a:latin typeface="Cambria Math"/>
                      </a:rPr>
                      <m:t>𝑎𝑋</m:t>
                    </m:r>
                    <m:r>
                      <a:rPr lang="en-US" b="0" i="1" smtClean="0">
                        <a:latin typeface="Cambria Math"/>
                      </a:rPr>
                      <m:t>+</m:t>
                    </m:r>
                    <m:r>
                      <a:rPr lang="en-US" b="0" i="1" smtClean="0">
                        <a:latin typeface="Cambria Math"/>
                      </a:rPr>
                      <m:t>𝑏𝑌</m:t>
                    </m:r>
                    <m:r>
                      <a:rPr lang="en-US" b="0" i="1" smtClean="0">
                        <a:latin typeface="Cambria Math"/>
                      </a:rPr>
                      <m:t>=</m:t>
                    </m:r>
                    <m:r>
                      <a:rPr lang="en-US" b="0" i="1" smtClean="0">
                        <a:latin typeface="Cambria Math"/>
                      </a:rPr>
                      <m:t>𝑐</m:t>
                    </m:r>
                  </m:oMath>
                </a14:m>
                <a:r>
                  <a:rPr lang="en-US" dirty="0" smtClean="0"/>
                  <a:t> linear equation form</a:t>
                </a:r>
              </a:p>
              <a:p>
                <a:pPr marL="736600" lvl="2" indent="0">
                  <a:buNone/>
                </a:pPr>
                <a14:m>
                  <m:oMath xmlns:m="http://schemas.openxmlformats.org/officeDocument/2006/math">
                    <m:f>
                      <m:fPr>
                        <m:ctrlPr>
                          <a:rPr lang="en-US" b="0" i="1" smtClean="0">
                            <a:latin typeface="Cambria Math" panose="02040503050406030204" pitchFamily="18" charset="0"/>
                          </a:rPr>
                        </m:ctrlPr>
                      </m:fPr>
                      <m:num>
                        <m:d>
                          <m:dPr>
                            <m:ctrlPr>
                              <a:rPr lang="en-US" i="1">
                                <a:latin typeface="Cambria Math" panose="02040503050406030204" pitchFamily="18" charset="0"/>
                              </a:rPr>
                            </m:ctrlPr>
                          </m:dPr>
                          <m:e>
                            <m:r>
                              <a:rPr lang="en-US" i="1">
                                <a:latin typeface="Cambria Math"/>
                              </a:rPr>
                              <m:t>𝑌</m:t>
                            </m:r>
                            <m:r>
                              <a:rPr lang="en-US" i="1">
                                <a:latin typeface="Cambria Math"/>
                              </a:rPr>
                              <m:t>−</m:t>
                            </m:r>
                            <m:r>
                              <a:rPr lang="en-US" i="1">
                                <a:latin typeface="Cambria Math"/>
                              </a:rPr>
                              <m:t>𝑦</m:t>
                            </m:r>
                            <m:r>
                              <a:rPr lang="en-US" i="1" baseline="-25000">
                                <a:latin typeface="Cambria Math"/>
                              </a:rPr>
                              <m:t>0</m:t>
                            </m:r>
                          </m:e>
                        </m:d>
                      </m:num>
                      <m:den>
                        <m:r>
                          <a:rPr lang="en-US" i="1">
                            <a:latin typeface="Cambria Math"/>
                          </a:rPr>
                          <m:t>(</m:t>
                        </m:r>
                        <m:r>
                          <a:rPr lang="en-US" i="1">
                            <a:latin typeface="Cambria Math"/>
                          </a:rPr>
                          <m:t>𝑦</m:t>
                        </m:r>
                        <m:r>
                          <a:rPr lang="en-US" i="1" baseline="-25000">
                            <a:latin typeface="Cambria Math"/>
                          </a:rPr>
                          <m:t>1</m:t>
                        </m:r>
                        <m:r>
                          <a:rPr lang="en-US" i="1">
                            <a:latin typeface="Cambria Math"/>
                          </a:rPr>
                          <m:t>−</m:t>
                        </m:r>
                        <m:r>
                          <a:rPr lang="en-US" i="1">
                            <a:latin typeface="Cambria Math"/>
                          </a:rPr>
                          <m:t>𝑦</m:t>
                        </m:r>
                        <m:r>
                          <a:rPr lang="en-US" i="1" baseline="-25000">
                            <a:latin typeface="Cambria Math"/>
                          </a:rPr>
                          <m:t>0</m:t>
                        </m:r>
                        <m:r>
                          <a:rPr lang="en-US" i="1">
                            <a:latin typeface="Cambria Math"/>
                          </a:rPr>
                          <m:t>)</m:t>
                        </m:r>
                      </m:den>
                    </m:f>
                    <m:r>
                      <a:rPr lang="en-US" b="0" i="1" smtClean="0">
                        <a:latin typeface="Cambria Math"/>
                      </a:rPr>
                      <m:t>=</m:t>
                    </m:r>
                    <m:f>
                      <m:fPr>
                        <m:ctrlPr>
                          <a:rPr lang="en-US" b="0" i="1" smtClean="0">
                            <a:latin typeface="Cambria Math" panose="02040503050406030204" pitchFamily="18" charset="0"/>
                          </a:rPr>
                        </m:ctrlPr>
                      </m:fPr>
                      <m:num>
                        <m:r>
                          <a:rPr lang="en-US" i="1">
                            <a:latin typeface="Cambria Math"/>
                          </a:rPr>
                          <m:t>(</m:t>
                        </m:r>
                        <m:r>
                          <a:rPr lang="en-US" i="1">
                            <a:latin typeface="Cambria Math"/>
                          </a:rPr>
                          <m:t>𝑋</m:t>
                        </m:r>
                        <m:r>
                          <a:rPr lang="en-US" i="1">
                            <a:latin typeface="Cambria Math"/>
                          </a:rPr>
                          <m:t>−</m:t>
                        </m:r>
                        <m:r>
                          <a:rPr lang="en-US" i="1">
                            <a:latin typeface="Cambria Math"/>
                          </a:rPr>
                          <m:t>𝑥</m:t>
                        </m:r>
                        <m:r>
                          <a:rPr lang="en-US" i="1" baseline="-25000">
                            <a:latin typeface="Cambria Math"/>
                          </a:rPr>
                          <m:t>0</m:t>
                        </m:r>
                        <m:r>
                          <a:rPr lang="en-US" i="1">
                            <a:latin typeface="Cambria Math"/>
                          </a:rPr>
                          <m:t>)</m:t>
                        </m:r>
                      </m:num>
                      <m:den>
                        <m:d>
                          <m:dPr>
                            <m:ctrlPr>
                              <a:rPr lang="en-US" i="1">
                                <a:latin typeface="Cambria Math" panose="02040503050406030204" pitchFamily="18" charset="0"/>
                              </a:rPr>
                            </m:ctrlPr>
                          </m:dPr>
                          <m:e>
                            <m:r>
                              <a:rPr lang="en-US" i="1">
                                <a:latin typeface="Cambria Math"/>
                              </a:rPr>
                              <m:t>𝑥</m:t>
                            </m:r>
                            <m:r>
                              <a:rPr lang="en-US" i="1" baseline="-25000">
                                <a:latin typeface="Cambria Math"/>
                              </a:rPr>
                              <m:t>1</m:t>
                            </m:r>
                            <m:r>
                              <a:rPr lang="en-US" i="1">
                                <a:latin typeface="Cambria Math"/>
                              </a:rPr>
                              <m:t>−</m:t>
                            </m:r>
                            <m:r>
                              <a:rPr lang="en-US" i="1">
                                <a:latin typeface="Cambria Math"/>
                              </a:rPr>
                              <m:t>𝑥</m:t>
                            </m:r>
                            <m:r>
                              <a:rPr lang="en-US" i="1" baseline="-25000">
                                <a:latin typeface="Cambria Math"/>
                              </a:rPr>
                              <m:t>0</m:t>
                            </m:r>
                          </m:e>
                        </m:d>
                      </m:den>
                    </m:f>
                  </m:oMath>
                </a14:m>
                <a:r>
                  <a:rPr lang="en-US" dirty="0" smtClean="0"/>
                  <a:t> two points form</a:t>
                </a:r>
              </a:p>
              <a:p>
                <a:pPr lvl="1"/>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xfrm>
                <a:off x="4611688" y="1676400"/>
                <a:ext cx="4532312" cy="4560888"/>
              </a:xfrm>
              <a:blipFill rotWithShape="0">
                <a:blip r:embed="rId5"/>
                <a:stretch>
                  <a:fillRect l="-269" t="-2139"/>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C++Now'14: The Design &amp; Evolution of a Pattern Matching Library for C++</a:t>
            </a:r>
            <a:endParaRPr lang="en-US" dirty="0"/>
          </a:p>
        </p:txBody>
      </p:sp>
      <p:sp>
        <p:nvSpPr>
          <p:cNvPr id="6" name="Slide Number Placeholder 5"/>
          <p:cNvSpPr>
            <a:spLocks noGrp="1"/>
          </p:cNvSpPr>
          <p:nvPr>
            <p:ph type="sldNum" sz="quarter" idx="12"/>
          </p:nvPr>
        </p:nvSpPr>
        <p:spPr/>
        <p:txBody>
          <a:bodyPr/>
          <a:lstStyle/>
          <a:p>
            <a:fld id="{7CB0F8AB-AB33-4A54-BEC3-89055AD5FA98}" type="slidenum">
              <a:rPr lang="en-US" smtClean="0"/>
              <a:t>20</a:t>
            </a:fld>
            <a:endParaRPr lang="en-US" dirty="0"/>
          </a:p>
        </p:txBody>
      </p:sp>
    </p:spTree>
    <p:custDataLst>
      <p:tags r:id="rId1"/>
    </p:custDataLst>
    <p:extLst>
      <p:ext uri="{BB962C8B-B14F-4D97-AF65-F5344CB8AC3E}">
        <p14:creationId xmlns:p14="http://schemas.microsoft.com/office/powerpoint/2010/main" val="3219456724"/>
      </p:ext>
    </p:extLst>
  </p:cSld>
  <p:clrMapOvr>
    <a:masterClrMapping/>
  </p:clrMapOvr>
  <mc:AlternateContent xmlns:mc="http://schemas.openxmlformats.org/markup-compatibility/2006" xmlns:p14="http://schemas.microsoft.com/office/powerpoint/2010/main">
    <mc:Choice Requires="p14">
      <p:transition spd="slow" p14:dur="2000" advTm="197447"/>
    </mc:Choice>
    <mc:Fallback xmlns="">
      <p:transition spd="slow" advTm="1974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fade">
                                      <p:cBhvr>
                                        <p:cTn id="28" dur="500"/>
                                        <p:tgtEl>
                                          <p:spTgt spid="4">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Effect transition="in" filter="fade">
                                      <p:cBhvr>
                                        <p:cTn id="31"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Mach7</a:t>
            </a:r>
            <a:r>
              <a:rPr lang="en-US" dirty="0" smtClean="0"/>
              <a:t>: Algebraic Decomposition</a:t>
            </a:r>
            <a:endParaRPr lang="en-US" dirty="0"/>
          </a:p>
        </p:txBody>
      </p:sp>
      <p:sp>
        <p:nvSpPr>
          <p:cNvPr id="3" name="Content Placeholder 2"/>
          <p:cNvSpPr>
            <a:spLocks noGrp="1"/>
          </p:cNvSpPr>
          <p:nvPr>
            <p:ph sz="half" idx="1"/>
          </p:nvPr>
        </p:nvSpPr>
        <p:spPr>
          <a:xfrm>
            <a:off x="468312" y="1676400"/>
            <a:ext cx="4434763" cy="4560888"/>
          </a:xfrm>
          <a:noFill/>
        </p:spPr>
        <p:txBody>
          <a:bodyPr/>
          <a:lstStyle/>
          <a:p>
            <a:pPr marL="0" indent="0">
              <a:spcBef>
                <a:spcPts val="0"/>
              </a:spcBef>
              <a:spcAft>
                <a:spcPts val="0"/>
              </a:spcAft>
              <a:buNone/>
            </a:pPr>
            <a:r>
              <a:rPr lang="en-US" sz="1400" b="1" kern="1400" dirty="0" smtClean="0">
                <a:solidFill>
                  <a:srgbClr val="0000FF"/>
                </a:solidFill>
                <a:latin typeface="Consolas" pitchFamily="49" charset="0"/>
                <a:cs typeface="Consolas" pitchFamily="49" charset="0"/>
              </a:rPr>
              <a:t>double</a:t>
            </a:r>
            <a:r>
              <a:rPr lang="en-US" sz="1400" b="1" kern="1400" dirty="0" smtClean="0">
                <a:solidFill>
                  <a:srgbClr val="000000"/>
                </a:solidFill>
                <a:latin typeface="Consolas" pitchFamily="49" charset="0"/>
                <a:cs typeface="Consolas" pitchFamily="49" charset="0"/>
              </a:rPr>
              <a:t> </a:t>
            </a:r>
            <a:r>
              <a:rPr lang="en-US" sz="1400" b="1" kern="1400" dirty="0">
                <a:solidFill>
                  <a:srgbClr val="800000"/>
                </a:solidFill>
                <a:latin typeface="Consolas" pitchFamily="49" charset="0"/>
                <a:cs typeface="Consolas" pitchFamily="49" charset="0"/>
              </a:rPr>
              <a:t>power</a:t>
            </a:r>
            <a:r>
              <a:rPr lang="en-US" sz="1400" b="1" kern="1400" dirty="0">
                <a:solidFill>
                  <a:srgbClr val="000000"/>
                </a:solidFill>
                <a:latin typeface="Consolas" pitchFamily="49" charset="0"/>
                <a:cs typeface="Consolas" pitchFamily="49" charset="0"/>
              </a:rPr>
              <a:t>(</a:t>
            </a:r>
            <a:r>
              <a:rPr lang="en-US" sz="1400" b="1" kern="1400" dirty="0">
                <a:solidFill>
                  <a:srgbClr val="0000FF"/>
                </a:solidFill>
                <a:latin typeface="Consolas" pitchFamily="49" charset="0"/>
                <a:cs typeface="Consolas" pitchFamily="49" charset="0"/>
              </a:rPr>
              <a:t>double</a:t>
            </a:r>
            <a:r>
              <a:rPr lang="en-US" sz="1400" b="1" kern="1400" dirty="0">
                <a:solidFill>
                  <a:srgbClr val="000000"/>
                </a:solidFill>
                <a:latin typeface="Consolas" pitchFamily="49" charset="0"/>
                <a:cs typeface="Consolas" pitchFamily="49" charset="0"/>
              </a:rPr>
              <a:t> </a:t>
            </a:r>
            <a:r>
              <a:rPr lang="en-US" sz="1400" b="1" kern="1400" dirty="0">
                <a:solidFill>
                  <a:srgbClr val="808080"/>
                </a:solidFill>
                <a:latin typeface="Consolas" pitchFamily="49" charset="0"/>
                <a:cs typeface="Consolas" pitchFamily="49" charset="0"/>
              </a:rPr>
              <a:t>x</a:t>
            </a:r>
            <a:r>
              <a:rPr lang="en-US" sz="1400" b="1" kern="1400" dirty="0">
                <a:solidFill>
                  <a:srgbClr val="000000"/>
                </a:solidFill>
                <a:latin typeface="Consolas" pitchFamily="49" charset="0"/>
                <a:cs typeface="Consolas" pitchFamily="49" charset="0"/>
              </a:rPr>
              <a:t>, </a:t>
            </a:r>
            <a:r>
              <a:rPr lang="en-US" sz="1400" b="1" kern="1400" dirty="0">
                <a:solidFill>
                  <a:srgbClr val="0000FF"/>
                </a:solidFill>
                <a:latin typeface="Consolas" pitchFamily="49" charset="0"/>
                <a:cs typeface="Consolas" pitchFamily="49" charset="0"/>
              </a:rPr>
              <a:t>int</a:t>
            </a:r>
            <a:r>
              <a:rPr lang="en-US" sz="1400" b="1" kern="1400" dirty="0">
                <a:solidFill>
                  <a:srgbClr val="000000"/>
                </a:solidFill>
                <a:latin typeface="Consolas" pitchFamily="49" charset="0"/>
                <a:cs typeface="Consolas" pitchFamily="49" charset="0"/>
              </a:rPr>
              <a:t> </a:t>
            </a:r>
            <a:r>
              <a:rPr lang="en-US" sz="1400" b="1" kern="1400" dirty="0">
                <a:solidFill>
                  <a:srgbClr val="808080"/>
                </a:solidFill>
                <a:latin typeface="Consolas" pitchFamily="49" charset="0"/>
                <a:cs typeface="Consolas" pitchFamily="49" charset="0"/>
              </a:rPr>
              <a:t>n</a:t>
            </a:r>
            <a:r>
              <a:rPr lang="en-US" sz="1400" b="1" kern="1400" dirty="0">
                <a:solidFill>
                  <a:srgbClr val="000000"/>
                </a:solidFill>
                <a:latin typeface="Consolas" pitchFamily="49" charset="0"/>
                <a:cs typeface="Consolas" pitchFamily="49" charset="0"/>
              </a:rPr>
              <a:t>)</a:t>
            </a:r>
          </a:p>
          <a:p>
            <a:pPr marL="0" indent="0">
              <a:spcBef>
                <a:spcPts val="0"/>
              </a:spcBef>
              <a:spcAft>
                <a:spcPts val="0"/>
              </a:spcAft>
              <a:buNone/>
            </a:pPr>
            <a:r>
              <a:rPr lang="en-US" sz="1400" b="1" kern="1400" dirty="0">
                <a:solidFill>
                  <a:srgbClr val="000000"/>
                </a:solidFill>
                <a:latin typeface="Consolas" pitchFamily="49" charset="0"/>
                <a:cs typeface="Consolas" pitchFamily="49" charset="0"/>
              </a:rPr>
              <a:t>{</a:t>
            </a:r>
          </a:p>
          <a:p>
            <a:pPr marL="0" indent="0">
              <a:spcBef>
                <a:spcPts val="0"/>
              </a:spcBef>
              <a:spcAft>
                <a:spcPts val="0"/>
              </a:spcAft>
              <a:buNone/>
            </a:pPr>
            <a:r>
              <a:rPr lang="en-US" sz="1400" b="1" kern="1400" dirty="0" smtClean="0">
                <a:solidFill>
                  <a:srgbClr val="000000"/>
                </a:solidFill>
                <a:latin typeface="Consolas" pitchFamily="49" charset="0"/>
                <a:cs typeface="Consolas" pitchFamily="49" charset="0"/>
              </a:rPr>
              <a:t>  </a:t>
            </a:r>
            <a:r>
              <a:rPr lang="en-US" sz="1400" b="1" kern="1400" dirty="0">
                <a:solidFill>
                  <a:srgbClr val="006699"/>
                </a:solidFill>
                <a:latin typeface="Consolas" pitchFamily="49" charset="0"/>
                <a:cs typeface="Consolas" pitchFamily="49" charset="0"/>
              </a:rPr>
              <a:t>var</a:t>
            </a:r>
            <a:r>
              <a:rPr lang="en-US" sz="1400" b="1" kern="1400" dirty="0">
                <a:solidFill>
                  <a:srgbClr val="000000"/>
                </a:solidFill>
                <a:latin typeface="Consolas" pitchFamily="49" charset="0"/>
                <a:cs typeface="Consolas" pitchFamily="49" charset="0"/>
              </a:rPr>
              <a:t>&lt;</a:t>
            </a:r>
            <a:r>
              <a:rPr lang="en-US" sz="1400" b="1" kern="1400" dirty="0">
                <a:solidFill>
                  <a:srgbClr val="0000FF"/>
                </a:solidFill>
                <a:latin typeface="Consolas" pitchFamily="49" charset="0"/>
                <a:cs typeface="Consolas" pitchFamily="49" charset="0"/>
              </a:rPr>
              <a:t>int</a:t>
            </a:r>
            <a:r>
              <a:rPr lang="en-US" sz="1400" b="1" kern="1400" dirty="0">
                <a:solidFill>
                  <a:srgbClr val="000000"/>
                </a:solidFill>
                <a:latin typeface="Consolas" pitchFamily="49" charset="0"/>
                <a:cs typeface="Consolas" pitchFamily="49" charset="0"/>
              </a:rPr>
              <a:t>&gt; </a:t>
            </a:r>
            <a:r>
              <a:rPr lang="en-US" sz="1400" b="1" kern="1400" dirty="0">
                <a:solidFill>
                  <a:srgbClr val="808080"/>
                </a:solidFill>
                <a:latin typeface="Consolas" pitchFamily="49" charset="0"/>
                <a:cs typeface="Consolas" pitchFamily="49" charset="0"/>
              </a:rPr>
              <a:t>m</a:t>
            </a:r>
            <a:r>
              <a:rPr lang="en-US" sz="1400" b="1" kern="1400" dirty="0">
                <a:solidFill>
                  <a:srgbClr val="000000"/>
                </a:solidFill>
                <a:latin typeface="Consolas" pitchFamily="49" charset="0"/>
                <a:cs typeface="Consolas" pitchFamily="49" charset="0"/>
              </a:rPr>
              <a:t>;</a:t>
            </a:r>
          </a:p>
          <a:p>
            <a:pPr marL="0" indent="0">
              <a:spcBef>
                <a:spcPts val="0"/>
              </a:spcBef>
              <a:spcAft>
                <a:spcPts val="0"/>
              </a:spcAft>
              <a:buNone/>
            </a:pPr>
            <a:r>
              <a:rPr lang="en-US" sz="1400" b="1" kern="1400" dirty="0" smtClean="0">
                <a:solidFill>
                  <a:srgbClr val="000000"/>
                </a:solidFill>
                <a:latin typeface="Consolas" pitchFamily="49" charset="0"/>
                <a:cs typeface="Consolas" pitchFamily="49" charset="0"/>
              </a:rPr>
              <a:t>  </a:t>
            </a:r>
            <a:r>
              <a:rPr lang="en-US" sz="1400" b="1" kern="1400" dirty="0">
                <a:solidFill>
                  <a:srgbClr val="6F008A"/>
                </a:solidFill>
                <a:latin typeface="Consolas" pitchFamily="49" charset="0"/>
                <a:cs typeface="Consolas" pitchFamily="49" charset="0"/>
              </a:rPr>
              <a:t>Match</a:t>
            </a:r>
            <a:r>
              <a:rPr lang="en-US" sz="1400" b="1" kern="1400" dirty="0">
                <a:solidFill>
                  <a:srgbClr val="000000"/>
                </a:solidFill>
                <a:latin typeface="Consolas" pitchFamily="49" charset="0"/>
                <a:cs typeface="Consolas" pitchFamily="49" charset="0"/>
              </a:rPr>
              <a:t>(</a:t>
            </a:r>
            <a:r>
              <a:rPr lang="en-US" sz="1400" b="1" kern="1400" dirty="0">
                <a:solidFill>
                  <a:srgbClr val="808080"/>
                </a:solidFill>
                <a:latin typeface="Consolas" pitchFamily="49" charset="0"/>
                <a:cs typeface="Consolas" pitchFamily="49" charset="0"/>
              </a:rPr>
              <a:t>n</a:t>
            </a:r>
            <a:r>
              <a:rPr lang="en-US" sz="1400" b="1" kern="1400" dirty="0">
                <a:solidFill>
                  <a:srgbClr val="000000"/>
                </a:solidFill>
                <a:latin typeface="Consolas" pitchFamily="49" charset="0"/>
                <a:cs typeface="Consolas" pitchFamily="49" charset="0"/>
              </a:rPr>
              <a:t>)</a:t>
            </a:r>
          </a:p>
          <a:p>
            <a:pPr marL="0" indent="0">
              <a:spcBef>
                <a:spcPts val="0"/>
              </a:spcBef>
              <a:spcAft>
                <a:spcPts val="0"/>
              </a:spcAft>
              <a:buNone/>
            </a:pPr>
            <a:r>
              <a:rPr lang="en-US" sz="1400" b="1" kern="1400" dirty="0" smtClean="0">
                <a:solidFill>
                  <a:srgbClr val="000000"/>
                </a:solidFill>
                <a:latin typeface="Consolas" pitchFamily="49" charset="0"/>
                <a:cs typeface="Consolas" pitchFamily="49" charset="0"/>
              </a:rPr>
              <a:t>  </a:t>
            </a:r>
            <a:r>
              <a:rPr lang="en-US" sz="1400" b="1" kern="1400" dirty="0">
                <a:solidFill>
                  <a:srgbClr val="000000"/>
                </a:solidFill>
                <a:latin typeface="Consolas" pitchFamily="49" charset="0"/>
                <a:cs typeface="Consolas" pitchFamily="49" charset="0"/>
              </a:rPr>
              <a:t>{</a:t>
            </a:r>
          </a:p>
          <a:p>
            <a:pPr marL="0" indent="0">
              <a:spcBef>
                <a:spcPts val="0"/>
              </a:spcBef>
              <a:spcAft>
                <a:spcPts val="0"/>
              </a:spcAft>
              <a:buNone/>
            </a:pPr>
            <a:r>
              <a:rPr lang="en-US" sz="1400" b="1" kern="1400" dirty="0" smtClean="0">
                <a:solidFill>
                  <a:srgbClr val="000000"/>
                </a:solidFill>
                <a:latin typeface="Consolas" pitchFamily="49" charset="0"/>
                <a:cs typeface="Consolas" pitchFamily="49" charset="0"/>
              </a:rPr>
              <a:t>    </a:t>
            </a:r>
            <a:r>
              <a:rPr lang="en-US" sz="1400" b="1" kern="1400" dirty="0">
                <a:solidFill>
                  <a:srgbClr val="6F008A"/>
                </a:solidFill>
                <a:latin typeface="Consolas" pitchFamily="49" charset="0"/>
                <a:cs typeface="Consolas" pitchFamily="49" charset="0"/>
              </a:rPr>
              <a:t>Case</a:t>
            </a:r>
            <a:r>
              <a:rPr lang="en-US" sz="1400" b="1" kern="1400" dirty="0">
                <a:solidFill>
                  <a:srgbClr val="000000"/>
                </a:solidFill>
                <a:latin typeface="Consolas" pitchFamily="49" charset="0"/>
                <a:cs typeface="Consolas" pitchFamily="49" charset="0"/>
              </a:rPr>
              <a:t>(0)     </a:t>
            </a:r>
            <a:r>
              <a:rPr lang="en-US" sz="1400" b="1" kern="1400" dirty="0">
                <a:solidFill>
                  <a:srgbClr val="0000FF"/>
                </a:solidFill>
                <a:latin typeface="Consolas" pitchFamily="49" charset="0"/>
                <a:cs typeface="Consolas" pitchFamily="49" charset="0"/>
              </a:rPr>
              <a:t>return</a:t>
            </a:r>
            <a:r>
              <a:rPr lang="en-US" sz="1400" b="1" kern="1400" dirty="0">
                <a:solidFill>
                  <a:srgbClr val="000000"/>
                </a:solidFill>
                <a:latin typeface="Consolas" pitchFamily="49" charset="0"/>
                <a:cs typeface="Consolas" pitchFamily="49" charset="0"/>
              </a:rPr>
              <a:t> 1.0;</a:t>
            </a:r>
          </a:p>
          <a:p>
            <a:pPr marL="0" indent="0">
              <a:spcBef>
                <a:spcPts val="0"/>
              </a:spcBef>
              <a:spcAft>
                <a:spcPts val="0"/>
              </a:spcAft>
              <a:buNone/>
            </a:pPr>
            <a:r>
              <a:rPr lang="en-US" sz="1400" b="1" kern="1400" dirty="0" smtClean="0">
                <a:solidFill>
                  <a:srgbClr val="000000"/>
                </a:solidFill>
                <a:latin typeface="Consolas" pitchFamily="49" charset="0"/>
                <a:cs typeface="Consolas" pitchFamily="49" charset="0"/>
              </a:rPr>
              <a:t>    </a:t>
            </a:r>
            <a:r>
              <a:rPr lang="en-US" sz="1400" b="1" kern="1400" dirty="0">
                <a:solidFill>
                  <a:srgbClr val="6F008A"/>
                </a:solidFill>
                <a:latin typeface="Consolas" pitchFamily="49" charset="0"/>
                <a:cs typeface="Consolas" pitchFamily="49" charset="0"/>
              </a:rPr>
              <a:t>Case</a:t>
            </a:r>
            <a:r>
              <a:rPr lang="en-US" sz="1400" b="1" kern="1400" dirty="0">
                <a:solidFill>
                  <a:srgbClr val="000000"/>
                </a:solidFill>
                <a:latin typeface="Consolas" pitchFamily="49" charset="0"/>
                <a:cs typeface="Consolas" pitchFamily="49" charset="0"/>
              </a:rPr>
              <a:t>(1)     </a:t>
            </a:r>
            <a:r>
              <a:rPr lang="en-US" sz="1400" b="1" kern="1400" dirty="0">
                <a:solidFill>
                  <a:srgbClr val="0000FF"/>
                </a:solidFill>
                <a:latin typeface="Consolas" pitchFamily="49" charset="0"/>
                <a:cs typeface="Consolas" pitchFamily="49" charset="0"/>
              </a:rPr>
              <a:t>return</a:t>
            </a:r>
            <a:r>
              <a:rPr lang="en-US" sz="1400" b="1" kern="1400" dirty="0">
                <a:solidFill>
                  <a:srgbClr val="000000"/>
                </a:solidFill>
                <a:latin typeface="Consolas" pitchFamily="49" charset="0"/>
                <a:cs typeface="Consolas" pitchFamily="49" charset="0"/>
              </a:rPr>
              <a:t> </a:t>
            </a:r>
            <a:r>
              <a:rPr lang="en-US" sz="1400" b="1" kern="1400" dirty="0">
                <a:solidFill>
                  <a:srgbClr val="808080"/>
                </a:solidFill>
                <a:latin typeface="Consolas" pitchFamily="49" charset="0"/>
                <a:cs typeface="Consolas" pitchFamily="49" charset="0"/>
              </a:rPr>
              <a:t>x</a:t>
            </a:r>
            <a:r>
              <a:rPr lang="en-US" sz="1400" b="1" kern="1400" dirty="0">
                <a:solidFill>
                  <a:srgbClr val="000000"/>
                </a:solidFill>
                <a:latin typeface="Consolas" pitchFamily="49" charset="0"/>
                <a:cs typeface="Consolas" pitchFamily="49" charset="0"/>
              </a:rPr>
              <a:t>;</a:t>
            </a:r>
          </a:p>
          <a:p>
            <a:pPr marL="0" indent="0">
              <a:spcBef>
                <a:spcPts val="0"/>
              </a:spcBef>
              <a:spcAft>
                <a:spcPts val="0"/>
              </a:spcAft>
              <a:buNone/>
            </a:pPr>
            <a:r>
              <a:rPr lang="en-US" sz="1400" b="1" kern="1400" dirty="0" smtClean="0">
                <a:solidFill>
                  <a:srgbClr val="000000"/>
                </a:solidFill>
                <a:latin typeface="Consolas" pitchFamily="49" charset="0"/>
                <a:cs typeface="Consolas" pitchFamily="49" charset="0"/>
              </a:rPr>
              <a:t>    </a:t>
            </a:r>
            <a:r>
              <a:rPr lang="en-US" sz="1400" b="1" kern="1400" dirty="0">
                <a:solidFill>
                  <a:srgbClr val="6F008A"/>
                </a:solidFill>
                <a:latin typeface="Consolas" pitchFamily="49" charset="0"/>
                <a:cs typeface="Consolas" pitchFamily="49" charset="0"/>
              </a:rPr>
              <a:t>Case</a:t>
            </a:r>
            <a:r>
              <a:rPr lang="en-US" sz="1400" b="1" kern="1400" dirty="0">
                <a:solidFill>
                  <a:srgbClr val="000000"/>
                </a:solidFill>
                <a:latin typeface="Consolas" pitchFamily="49" charset="0"/>
                <a:cs typeface="Consolas" pitchFamily="49" charset="0"/>
              </a:rPr>
              <a:t>(2*</a:t>
            </a:r>
            <a:r>
              <a:rPr lang="en-US" sz="1400" b="1" kern="1400" dirty="0">
                <a:solidFill>
                  <a:srgbClr val="808080"/>
                </a:solidFill>
                <a:latin typeface="Consolas" pitchFamily="49" charset="0"/>
                <a:cs typeface="Consolas" pitchFamily="49" charset="0"/>
              </a:rPr>
              <a:t>m</a:t>
            </a:r>
            <a:r>
              <a:rPr lang="en-US" sz="1400" b="1" kern="1400" dirty="0">
                <a:solidFill>
                  <a:srgbClr val="000000"/>
                </a:solidFill>
                <a:latin typeface="Consolas" pitchFamily="49" charset="0"/>
                <a:cs typeface="Consolas" pitchFamily="49" charset="0"/>
              </a:rPr>
              <a:t>)   </a:t>
            </a:r>
            <a:r>
              <a:rPr lang="en-US" sz="1400" b="1" kern="1400" dirty="0">
                <a:solidFill>
                  <a:srgbClr val="0000FF"/>
                </a:solidFill>
                <a:latin typeface="Consolas" pitchFamily="49" charset="0"/>
                <a:cs typeface="Consolas" pitchFamily="49" charset="0"/>
              </a:rPr>
              <a:t>return</a:t>
            </a:r>
            <a:r>
              <a:rPr lang="en-US" sz="1400" b="1" kern="1400" dirty="0">
                <a:solidFill>
                  <a:srgbClr val="000000"/>
                </a:solidFill>
                <a:latin typeface="Consolas" pitchFamily="49" charset="0"/>
                <a:cs typeface="Consolas" pitchFamily="49" charset="0"/>
              </a:rPr>
              <a:t>   </a:t>
            </a:r>
            <a:r>
              <a:rPr lang="en-US" sz="1400" b="1" kern="1400" dirty="0">
                <a:solidFill>
                  <a:srgbClr val="800000"/>
                </a:solidFill>
                <a:latin typeface="Consolas" pitchFamily="49" charset="0"/>
                <a:cs typeface="Consolas" pitchFamily="49" charset="0"/>
              </a:rPr>
              <a:t>sqr</a:t>
            </a:r>
            <a:r>
              <a:rPr lang="en-US" sz="1400" b="1" kern="1400" dirty="0">
                <a:solidFill>
                  <a:srgbClr val="000000"/>
                </a:solidFill>
                <a:latin typeface="Consolas" pitchFamily="49" charset="0"/>
                <a:cs typeface="Consolas" pitchFamily="49" charset="0"/>
              </a:rPr>
              <a:t>(</a:t>
            </a:r>
            <a:r>
              <a:rPr lang="en-US" sz="1400" b="1" kern="1400" dirty="0">
                <a:solidFill>
                  <a:srgbClr val="800000"/>
                </a:solidFill>
                <a:latin typeface="Consolas" pitchFamily="49" charset="0"/>
                <a:cs typeface="Consolas" pitchFamily="49" charset="0"/>
              </a:rPr>
              <a:t>power</a:t>
            </a:r>
            <a:r>
              <a:rPr lang="en-US" sz="1400" b="1" kern="1400" dirty="0">
                <a:solidFill>
                  <a:srgbClr val="000000"/>
                </a:solidFill>
                <a:latin typeface="Consolas" pitchFamily="49" charset="0"/>
                <a:cs typeface="Consolas" pitchFamily="49" charset="0"/>
              </a:rPr>
              <a:t>(</a:t>
            </a:r>
            <a:r>
              <a:rPr lang="en-US" sz="1400" b="1" kern="1400" dirty="0">
                <a:solidFill>
                  <a:srgbClr val="808080"/>
                </a:solidFill>
                <a:latin typeface="Consolas" pitchFamily="49" charset="0"/>
                <a:cs typeface="Consolas" pitchFamily="49" charset="0"/>
              </a:rPr>
              <a:t>x</a:t>
            </a:r>
            <a:r>
              <a:rPr lang="en-US" sz="1400" b="1" kern="1400" dirty="0">
                <a:solidFill>
                  <a:srgbClr val="000000"/>
                </a:solidFill>
                <a:latin typeface="Consolas" pitchFamily="49" charset="0"/>
                <a:cs typeface="Consolas" pitchFamily="49" charset="0"/>
              </a:rPr>
              <a:t>,</a:t>
            </a:r>
            <a:r>
              <a:rPr lang="en-US" sz="1400" b="1" kern="1400" dirty="0">
                <a:solidFill>
                  <a:srgbClr val="808080"/>
                </a:solidFill>
                <a:latin typeface="Consolas" pitchFamily="49" charset="0"/>
                <a:cs typeface="Consolas" pitchFamily="49" charset="0"/>
              </a:rPr>
              <a:t>m</a:t>
            </a:r>
            <a:r>
              <a:rPr lang="en-US" sz="1400" b="1" kern="1400" dirty="0">
                <a:solidFill>
                  <a:srgbClr val="000000"/>
                </a:solidFill>
                <a:latin typeface="Consolas" pitchFamily="49" charset="0"/>
                <a:cs typeface="Consolas" pitchFamily="49" charset="0"/>
              </a:rPr>
              <a:t>));</a:t>
            </a:r>
          </a:p>
          <a:p>
            <a:pPr marL="0" indent="0">
              <a:spcBef>
                <a:spcPts val="0"/>
              </a:spcBef>
              <a:spcAft>
                <a:spcPts val="0"/>
              </a:spcAft>
              <a:buNone/>
            </a:pPr>
            <a:r>
              <a:rPr lang="en-US" sz="1400" b="1" kern="1400" dirty="0" smtClean="0">
                <a:solidFill>
                  <a:srgbClr val="000000"/>
                </a:solidFill>
                <a:latin typeface="Consolas" pitchFamily="49" charset="0"/>
                <a:cs typeface="Consolas" pitchFamily="49" charset="0"/>
              </a:rPr>
              <a:t>    </a:t>
            </a:r>
            <a:r>
              <a:rPr lang="en-US" sz="1400" b="1" kern="1400" dirty="0">
                <a:solidFill>
                  <a:srgbClr val="6F008A"/>
                </a:solidFill>
                <a:latin typeface="Consolas" pitchFamily="49" charset="0"/>
                <a:cs typeface="Consolas" pitchFamily="49" charset="0"/>
              </a:rPr>
              <a:t>Case</a:t>
            </a:r>
            <a:r>
              <a:rPr lang="en-US" sz="1400" b="1" kern="1400" dirty="0">
                <a:solidFill>
                  <a:srgbClr val="000000"/>
                </a:solidFill>
                <a:latin typeface="Consolas" pitchFamily="49" charset="0"/>
                <a:cs typeface="Consolas" pitchFamily="49" charset="0"/>
              </a:rPr>
              <a:t>(2*</a:t>
            </a:r>
            <a:r>
              <a:rPr lang="en-US" sz="1400" b="1" kern="1400" dirty="0">
                <a:solidFill>
                  <a:srgbClr val="808080"/>
                </a:solidFill>
                <a:latin typeface="Consolas" pitchFamily="49" charset="0"/>
                <a:cs typeface="Consolas" pitchFamily="49" charset="0"/>
              </a:rPr>
              <a:t>m</a:t>
            </a:r>
            <a:r>
              <a:rPr lang="en-US" sz="1400" b="1" kern="1400" dirty="0">
                <a:solidFill>
                  <a:srgbClr val="000000"/>
                </a:solidFill>
                <a:latin typeface="Consolas" pitchFamily="49" charset="0"/>
                <a:cs typeface="Consolas" pitchFamily="49" charset="0"/>
              </a:rPr>
              <a:t>+1) </a:t>
            </a:r>
            <a:r>
              <a:rPr lang="en-US" sz="1400" b="1" kern="1400" dirty="0">
                <a:solidFill>
                  <a:srgbClr val="0000FF"/>
                </a:solidFill>
                <a:latin typeface="Consolas" pitchFamily="49" charset="0"/>
                <a:cs typeface="Consolas" pitchFamily="49" charset="0"/>
              </a:rPr>
              <a:t>return</a:t>
            </a:r>
            <a:r>
              <a:rPr lang="en-US" sz="1400" b="1" kern="1400" dirty="0">
                <a:solidFill>
                  <a:srgbClr val="000000"/>
                </a:solidFill>
                <a:latin typeface="Consolas" pitchFamily="49" charset="0"/>
                <a:cs typeface="Consolas" pitchFamily="49" charset="0"/>
              </a:rPr>
              <a:t> </a:t>
            </a:r>
            <a:r>
              <a:rPr lang="en-US" sz="1400" b="1" kern="1400" dirty="0">
                <a:solidFill>
                  <a:srgbClr val="808080"/>
                </a:solidFill>
                <a:latin typeface="Consolas" pitchFamily="49" charset="0"/>
                <a:cs typeface="Consolas" pitchFamily="49" charset="0"/>
              </a:rPr>
              <a:t>x</a:t>
            </a:r>
            <a:r>
              <a:rPr lang="en-US" sz="1400" b="1" kern="1400" dirty="0">
                <a:solidFill>
                  <a:srgbClr val="000000"/>
                </a:solidFill>
                <a:latin typeface="Consolas" pitchFamily="49" charset="0"/>
                <a:cs typeface="Consolas" pitchFamily="49" charset="0"/>
              </a:rPr>
              <a:t>*</a:t>
            </a:r>
            <a:r>
              <a:rPr lang="en-US" sz="1400" b="1" kern="1400" dirty="0">
                <a:solidFill>
                  <a:srgbClr val="800000"/>
                </a:solidFill>
                <a:latin typeface="Consolas" pitchFamily="49" charset="0"/>
                <a:cs typeface="Consolas" pitchFamily="49" charset="0"/>
              </a:rPr>
              <a:t>sqr</a:t>
            </a:r>
            <a:r>
              <a:rPr lang="en-US" sz="1400" b="1" kern="1400" dirty="0">
                <a:solidFill>
                  <a:srgbClr val="000000"/>
                </a:solidFill>
                <a:latin typeface="Consolas" pitchFamily="49" charset="0"/>
                <a:cs typeface="Consolas" pitchFamily="49" charset="0"/>
              </a:rPr>
              <a:t>(</a:t>
            </a:r>
            <a:r>
              <a:rPr lang="en-US" sz="1400" b="1" kern="1400" dirty="0">
                <a:solidFill>
                  <a:srgbClr val="800000"/>
                </a:solidFill>
                <a:latin typeface="Consolas" pitchFamily="49" charset="0"/>
                <a:cs typeface="Consolas" pitchFamily="49" charset="0"/>
              </a:rPr>
              <a:t>power</a:t>
            </a:r>
            <a:r>
              <a:rPr lang="en-US" sz="1400" b="1" kern="1400" dirty="0">
                <a:solidFill>
                  <a:srgbClr val="000000"/>
                </a:solidFill>
                <a:latin typeface="Consolas" pitchFamily="49" charset="0"/>
                <a:cs typeface="Consolas" pitchFamily="49" charset="0"/>
              </a:rPr>
              <a:t>(</a:t>
            </a:r>
            <a:r>
              <a:rPr lang="en-US" sz="1400" b="1" kern="1400" dirty="0">
                <a:solidFill>
                  <a:srgbClr val="808080"/>
                </a:solidFill>
                <a:latin typeface="Consolas" pitchFamily="49" charset="0"/>
                <a:cs typeface="Consolas" pitchFamily="49" charset="0"/>
              </a:rPr>
              <a:t>x</a:t>
            </a:r>
            <a:r>
              <a:rPr lang="en-US" sz="1400" b="1" kern="1400" dirty="0">
                <a:solidFill>
                  <a:srgbClr val="000000"/>
                </a:solidFill>
                <a:latin typeface="Consolas" pitchFamily="49" charset="0"/>
                <a:cs typeface="Consolas" pitchFamily="49" charset="0"/>
              </a:rPr>
              <a:t>,</a:t>
            </a:r>
            <a:r>
              <a:rPr lang="en-US" sz="1400" b="1" kern="1400" dirty="0">
                <a:solidFill>
                  <a:srgbClr val="808080"/>
                </a:solidFill>
                <a:latin typeface="Consolas" pitchFamily="49" charset="0"/>
                <a:cs typeface="Consolas" pitchFamily="49" charset="0"/>
              </a:rPr>
              <a:t>m</a:t>
            </a:r>
            <a:r>
              <a:rPr lang="en-US" sz="1400" b="1" kern="1400" dirty="0">
                <a:solidFill>
                  <a:srgbClr val="000000"/>
                </a:solidFill>
                <a:latin typeface="Consolas" pitchFamily="49" charset="0"/>
                <a:cs typeface="Consolas" pitchFamily="49" charset="0"/>
              </a:rPr>
              <a:t>));</a:t>
            </a:r>
          </a:p>
          <a:p>
            <a:pPr marL="0" indent="0">
              <a:spcBef>
                <a:spcPts val="0"/>
              </a:spcBef>
              <a:spcAft>
                <a:spcPts val="0"/>
              </a:spcAft>
              <a:buNone/>
            </a:pPr>
            <a:r>
              <a:rPr lang="en-US" sz="1400" b="1" kern="1400" dirty="0" smtClean="0">
                <a:solidFill>
                  <a:srgbClr val="000000"/>
                </a:solidFill>
                <a:latin typeface="Consolas" pitchFamily="49" charset="0"/>
                <a:cs typeface="Consolas" pitchFamily="49" charset="0"/>
              </a:rPr>
              <a:t>  </a:t>
            </a:r>
            <a:r>
              <a:rPr lang="en-US" sz="1400" b="1" kern="1400" dirty="0">
                <a:solidFill>
                  <a:srgbClr val="000000"/>
                </a:solidFill>
                <a:latin typeface="Consolas" pitchFamily="49" charset="0"/>
                <a:cs typeface="Consolas" pitchFamily="49" charset="0"/>
              </a:rPr>
              <a:t>}</a:t>
            </a:r>
          </a:p>
          <a:p>
            <a:pPr marL="0" indent="0">
              <a:spcBef>
                <a:spcPts val="0"/>
              </a:spcBef>
              <a:spcAft>
                <a:spcPts val="0"/>
              </a:spcAft>
              <a:buNone/>
            </a:pPr>
            <a:r>
              <a:rPr lang="en-US" sz="1400" b="1" kern="1400" dirty="0" smtClean="0">
                <a:solidFill>
                  <a:srgbClr val="000000"/>
                </a:solidFill>
                <a:latin typeface="Consolas" pitchFamily="49" charset="0"/>
                <a:cs typeface="Consolas" pitchFamily="49" charset="0"/>
              </a:rPr>
              <a:t>  </a:t>
            </a:r>
            <a:r>
              <a:rPr lang="en-US" sz="1400" b="1" kern="1400" dirty="0">
                <a:solidFill>
                  <a:srgbClr val="6F008A"/>
                </a:solidFill>
                <a:latin typeface="Consolas" pitchFamily="49" charset="0"/>
                <a:cs typeface="Consolas" pitchFamily="49" charset="0"/>
              </a:rPr>
              <a:t>EndMatch</a:t>
            </a:r>
            <a:endParaRPr lang="en-US" sz="1400" b="1" kern="1400" dirty="0">
              <a:solidFill>
                <a:srgbClr val="000000"/>
              </a:solidFill>
              <a:latin typeface="Consolas" pitchFamily="49" charset="0"/>
              <a:cs typeface="Consolas" pitchFamily="49" charset="0"/>
            </a:endParaRPr>
          </a:p>
          <a:p>
            <a:pPr marL="0" indent="0">
              <a:spcBef>
                <a:spcPts val="0"/>
              </a:spcBef>
              <a:spcAft>
                <a:spcPts val="0"/>
              </a:spcAft>
              <a:buNone/>
            </a:pPr>
            <a:r>
              <a:rPr lang="en-US" sz="1400" b="1" kern="1400" dirty="0" smtClean="0">
                <a:solidFill>
                  <a:srgbClr val="000000"/>
                </a:solidFill>
                <a:latin typeface="Consolas" pitchFamily="49" charset="0"/>
                <a:cs typeface="Consolas" pitchFamily="49" charset="0"/>
              </a:rPr>
              <a:t>}</a:t>
            </a:r>
          </a:p>
          <a:p>
            <a:pPr marL="0" indent="0">
              <a:spcBef>
                <a:spcPts val="0"/>
              </a:spcBef>
              <a:spcAft>
                <a:spcPts val="0"/>
              </a:spcAft>
              <a:buNone/>
            </a:pPr>
            <a:endParaRPr lang="en-US" sz="1400" b="1" kern="1400" dirty="0">
              <a:solidFill>
                <a:srgbClr val="000000"/>
              </a:solidFill>
              <a:latin typeface="Consolas" pitchFamily="49" charset="0"/>
              <a:cs typeface="Consolas" pitchFamily="49" charset="0"/>
            </a:endParaRPr>
          </a:p>
          <a:p>
            <a:pPr marL="0" indent="0">
              <a:spcBef>
                <a:spcPts val="0"/>
              </a:spcBef>
              <a:buNone/>
            </a:pPr>
            <a:r>
              <a:rPr lang="en-US" sz="1400" b="1" dirty="0">
                <a:solidFill>
                  <a:srgbClr val="2B91AF"/>
                </a:solidFill>
                <a:highlight>
                  <a:srgbClr val="FFFFFF"/>
                </a:highlight>
                <a:latin typeface="Consolas"/>
              </a:rPr>
              <a:t>size_t</a:t>
            </a:r>
            <a:r>
              <a:rPr lang="en-US" sz="1400" b="1" dirty="0">
                <a:solidFill>
                  <a:srgbClr val="000000"/>
                </a:solidFill>
                <a:highlight>
                  <a:srgbClr val="FFFFFF"/>
                </a:highlight>
                <a:latin typeface="Consolas"/>
              </a:rPr>
              <a:t> </a:t>
            </a:r>
            <a:r>
              <a:rPr lang="en-US" sz="1400" b="1" dirty="0">
                <a:solidFill>
                  <a:srgbClr val="800000"/>
                </a:solidFill>
                <a:highlight>
                  <a:srgbClr val="FFFFFF"/>
                </a:highlight>
                <a:latin typeface="Consolas"/>
              </a:rPr>
              <a:t>gcd</a:t>
            </a:r>
            <a:r>
              <a:rPr lang="en-US" sz="1400" b="1" dirty="0">
                <a:solidFill>
                  <a:srgbClr val="000000"/>
                </a:solidFill>
                <a:highlight>
                  <a:srgbClr val="FFFFFF"/>
                </a:highlight>
                <a:latin typeface="Consolas"/>
              </a:rPr>
              <a:t>(</a:t>
            </a:r>
            <a:r>
              <a:rPr lang="en-US" sz="1400" b="1" dirty="0">
                <a:solidFill>
                  <a:srgbClr val="0000FF"/>
                </a:solidFill>
                <a:highlight>
                  <a:srgbClr val="FFFFFF"/>
                </a:highlight>
                <a:latin typeface="Consolas"/>
              </a:rPr>
              <a:t>const</a:t>
            </a:r>
            <a:r>
              <a:rPr lang="en-US" sz="1400" b="1" dirty="0">
                <a:solidFill>
                  <a:srgbClr val="000000"/>
                </a:solidFill>
                <a:highlight>
                  <a:srgbClr val="FFFFFF"/>
                </a:highlight>
                <a:latin typeface="Consolas"/>
              </a:rPr>
              <a:t> </a:t>
            </a:r>
            <a:r>
              <a:rPr lang="en-US" sz="1400" b="1" dirty="0">
                <a:solidFill>
                  <a:srgbClr val="2B91AF"/>
                </a:solidFill>
                <a:highlight>
                  <a:srgbClr val="FFFFFF"/>
                </a:highlight>
                <a:latin typeface="Consolas"/>
              </a:rPr>
              <a:t>size_t</a:t>
            </a:r>
            <a:r>
              <a:rPr lang="en-US" sz="1400" b="1" dirty="0">
                <a:solidFill>
                  <a:srgbClr val="000000"/>
                </a:solidFill>
                <a:highlight>
                  <a:srgbClr val="FFFFFF"/>
                </a:highlight>
                <a:latin typeface="Consolas"/>
              </a:rPr>
              <a:t> </a:t>
            </a:r>
            <a:r>
              <a:rPr lang="en-US" sz="1400" b="1" dirty="0">
                <a:solidFill>
                  <a:srgbClr val="808080"/>
                </a:solidFill>
                <a:highlight>
                  <a:srgbClr val="FFFFFF"/>
                </a:highlight>
                <a:latin typeface="Consolas"/>
              </a:rPr>
              <a:t>a</a:t>
            </a:r>
            <a:r>
              <a:rPr lang="en-US" sz="1400" b="1" dirty="0">
                <a:solidFill>
                  <a:srgbClr val="000000"/>
                </a:solidFill>
                <a:highlight>
                  <a:srgbClr val="FFFFFF"/>
                </a:highlight>
                <a:latin typeface="Consolas"/>
              </a:rPr>
              <a:t>, </a:t>
            </a:r>
            <a:r>
              <a:rPr lang="en-US" sz="1400" b="1" dirty="0">
                <a:solidFill>
                  <a:srgbClr val="0000FF"/>
                </a:solidFill>
                <a:highlight>
                  <a:srgbClr val="FFFFFF"/>
                </a:highlight>
                <a:latin typeface="Consolas"/>
              </a:rPr>
              <a:t>const</a:t>
            </a:r>
            <a:r>
              <a:rPr lang="en-US" sz="1400" b="1" dirty="0">
                <a:solidFill>
                  <a:srgbClr val="000000"/>
                </a:solidFill>
                <a:highlight>
                  <a:srgbClr val="FFFFFF"/>
                </a:highlight>
                <a:latin typeface="Consolas"/>
              </a:rPr>
              <a:t> </a:t>
            </a:r>
            <a:r>
              <a:rPr lang="en-US" sz="1400" b="1" dirty="0">
                <a:solidFill>
                  <a:srgbClr val="2B91AF"/>
                </a:solidFill>
                <a:highlight>
                  <a:srgbClr val="FFFFFF"/>
                </a:highlight>
                <a:latin typeface="Consolas"/>
              </a:rPr>
              <a:t>size_t</a:t>
            </a:r>
            <a:r>
              <a:rPr lang="en-US" sz="1400" b="1" dirty="0">
                <a:solidFill>
                  <a:srgbClr val="000000"/>
                </a:solidFill>
                <a:highlight>
                  <a:srgbClr val="FFFFFF"/>
                </a:highlight>
                <a:latin typeface="Consolas"/>
              </a:rPr>
              <a:t> </a:t>
            </a:r>
            <a:r>
              <a:rPr lang="en-US" sz="1400" b="1" dirty="0">
                <a:solidFill>
                  <a:srgbClr val="808080"/>
                </a:solidFill>
                <a:highlight>
                  <a:srgbClr val="FFFFFF"/>
                </a:highlight>
                <a:latin typeface="Consolas"/>
              </a:rPr>
              <a:t>b</a:t>
            </a:r>
            <a:r>
              <a:rPr lang="en-US" sz="1400" b="1" dirty="0">
                <a:solidFill>
                  <a:srgbClr val="000000"/>
                </a:solidFill>
                <a:highlight>
                  <a:srgbClr val="FFFFFF"/>
                </a:highlight>
                <a:latin typeface="Consolas"/>
              </a:rPr>
              <a:t>)</a:t>
            </a:r>
          </a:p>
          <a:p>
            <a:pPr marL="0" indent="0">
              <a:spcBef>
                <a:spcPts val="0"/>
              </a:spcBef>
              <a:buNone/>
            </a:pPr>
            <a:r>
              <a:rPr lang="en-US" sz="1400" b="1" dirty="0">
                <a:solidFill>
                  <a:srgbClr val="000000"/>
                </a:solidFill>
                <a:highlight>
                  <a:srgbClr val="FFFFFF"/>
                </a:highlight>
                <a:latin typeface="Consolas"/>
              </a:rPr>
              <a:t>{</a:t>
            </a:r>
          </a:p>
          <a:p>
            <a:pPr marL="0" indent="0">
              <a:spcBef>
                <a:spcPts val="0"/>
              </a:spcBef>
              <a:buNone/>
            </a:pPr>
            <a:r>
              <a:rPr lang="en-US" sz="1400" b="1" dirty="0">
                <a:solidFill>
                  <a:srgbClr val="000000"/>
                </a:solidFill>
                <a:highlight>
                  <a:srgbClr val="FFFFFF"/>
                </a:highlight>
                <a:latin typeface="Consolas"/>
              </a:rPr>
              <a:t> </a:t>
            </a:r>
            <a:r>
              <a:rPr lang="en-US" sz="1400" b="1" dirty="0" smtClean="0">
                <a:solidFill>
                  <a:srgbClr val="000000"/>
                </a:solidFill>
                <a:highlight>
                  <a:srgbClr val="FFFFFF"/>
                </a:highlight>
                <a:latin typeface="Consolas"/>
              </a:rPr>
              <a:t> </a:t>
            </a:r>
            <a:r>
              <a:rPr lang="en-US" sz="1400" b="1" dirty="0">
                <a:solidFill>
                  <a:srgbClr val="2B91AF"/>
                </a:solidFill>
                <a:highlight>
                  <a:srgbClr val="FFFFFF"/>
                </a:highlight>
                <a:latin typeface="Consolas"/>
              </a:rPr>
              <a:t>var</a:t>
            </a:r>
            <a:r>
              <a:rPr lang="en-US" sz="1400" b="1" dirty="0">
                <a:solidFill>
                  <a:srgbClr val="000000"/>
                </a:solidFill>
                <a:highlight>
                  <a:srgbClr val="FFFFFF"/>
                </a:highlight>
                <a:latin typeface="Consolas"/>
              </a:rPr>
              <a:t>&lt;</a:t>
            </a:r>
            <a:r>
              <a:rPr lang="en-US" sz="1400" b="1" dirty="0">
                <a:solidFill>
                  <a:srgbClr val="2B91AF"/>
                </a:solidFill>
                <a:highlight>
                  <a:srgbClr val="FFFFFF"/>
                </a:highlight>
                <a:latin typeface="Consolas"/>
              </a:rPr>
              <a:t>size_t</a:t>
            </a:r>
            <a:r>
              <a:rPr lang="en-US" sz="1400" b="1" dirty="0">
                <a:solidFill>
                  <a:srgbClr val="000000"/>
                </a:solidFill>
                <a:highlight>
                  <a:srgbClr val="FFFFFF"/>
                </a:highlight>
                <a:latin typeface="Consolas"/>
              </a:rPr>
              <a:t>&gt; x;</a:t>
            </a:r>
          </a:p>
          <a:p>
            <a:pPr marL="0" indent="0">
              <a:spcBef>
                <a:spcPts val="0"/>
              </a:spcBef>
              <a:buNone/>
            </a:pPr>
            <a:r>
              <a:rPr lang="en-US" sz="1400" b="1" dirty="0">
                <a:solidFill>
                  <a:srgbClr val="000000"/>
                </a:solidFill>
                <a:highlight>
                  <a:srgbClr val="FFFFFF"/>
                </a:highlight>
                <a:latin typeface="Consolas"/>
              </a:rPr>
              <a:t> </a:t>
            </a:r>
            <a:r>
              <a:rPr lang="en-US" sz="1400" b="1" dirty="0" smtClean="0">
                <a:solidFill>
                  <a:srgbClr val="000000"/>
                </a:solidFill>
                <a:highlight>
                  <a:srgbClr val="FFFFFF"/>
                </a:highlight>
                <a:latin typeface="Consolas"/>
              </a:rPr>
              <a:t> </a:t>
            </a:r>
            <a:r>
              <a:rPr lang="en-US" sz="1400" b="1" dirty="0">
                <a:solidFill>
                  <a:srgbClr val="6F008A"/>
                </a:solidFill>
                <a:highlight>
                  <a:srgbClr val="FFFFFF"/>
                </a:highlight>
                <a:latin typeface="Consolas"/>
              </a:rPr>
              <a:t>Match</a:t>
            </a:r>
            <a:r>
              <a:rPr lang="en-US" sz="1400" b="1" dirty="0">
                <a:solidFill>
                  <a:srgbClr val="000000"/>
                </a:solidFill>
                <a:highlight>
                  <a:srgbClr val="FFFFFF"/>
                </a:highlight>
                <a:latin typeface="Consolas"/>
              </a:rPr>
              <a:t>(</a:t>
            </a:r>
            <a:r>
              <a:rPr lang="en-US" sz="1400" b="1" dirty="0">
                <a:solidFill>
                  <a:srgbClr val="808080"/>
                </a:solidFill>
                <a:highlight>
                  <a:srgbClr val="FFFFFF"/>
                </a:highlight>
                <a:latin typeface="Consolas"/>
              </a:rPr>
              <a:t>a</a:t>
            </a:r>
            <a:r>
              <a:rPr lang="en-US" sz="1400" b="1" dirty="0">
                <a:solidFill>
                  <a:srgbClr val="000000"/>
                </a:solidFill>
                <a:highlight>
                  <a:srgbClr val="FFFFFF"/>
                </a:highlight>
                <a:latin typeface="Consolas"/>
              </a:rPr>
              <a:t>,</a:t>
            </a:r>
            <a:r>
              <a:rPr lang="en-US" sz="1400" b="1" dirty="0">
                <a:solidFill>
                  <a:srgbClr val="808080"/>
                </a:solidFill>
                <a:highlight>
                  <a:srgbClr val="FFFFFF"/>
                </a:highlight>
                <a:latin typeface="Consolas"/>
              </a:rPr>
              <a:t>b</a:t>
            </a:r>
            <a:r>
              <a:rPr lang="en-US" sz="1400" b="1" dirty="0">
                <a:solidFill>
                  <a:srgbClr val="000000"/>
                </a:solidFill>
                <a:highlight>
                  <a:srgbClr val="FFFFFF"/>
                </a:highlight>
                <a:latin typeface="Consolas"/>
              </a:rPr>
              <a:t>)</a:t>
            </a:r>
          </a:p>
          <a:p>
            <a:pPr marL="0" indent="0">
              <a:spcBef>
                <a:spcPts val="0"/>
              </a:spcBef>
              <a:buNone/>
            </a:pPr>
            <a:r>
              <a:rPr lang="en-US" sz="1400" b="1" dirty="0">
                <a:solidFill>
                  <a:srgbClr val="000000"/>
                </a:solidFill>
                <a:highlight>
                  <a:srgbClr val="FFFFFF"/>
                </a:highlight>
                <a:latin typeface="Consolas"/>
              </a:rPr>
              <a:t>    </a:t>
            </a:r>
            <a:r>
              <a:rPr lang="en-US" sz="1400" b="1" dirty="0">
                <a:solidFill>
                  <a:srgbClr val="6F008A"/>
                </a:solidFill>
                <a:highlight>
                  <a:srgbClr val="FFFFFF"/>
                </a:highlight>
                <a:latin typeface="Consolas"/>
              </a:rPr>
              <a:t>Case</a:t>
            </a:r>
            <a:r>
              <a:rPr lang="en-US" sz="1400" b="1" dirty="0">
                <a:solidFill>
                  <a:srgbClr val="000000"/>
                </a:solidFill>
                <a:highlight>
                  <a:srgbClr val="FFFFFF"/>
                </a:highlight>
                <a:latin typeface="Consolas"/>
              </a:rPr>
              <a:t>(_,</a:t>
            </a:r>
            <a:r>
              <a:rPr lang="en-US" sz="1400" b="1" dirty="0">
                <a:solidFill>
                  <a:srgbClr val="808080"/>
                </a:solidFill>
                <a:highlight>
                  <a:srgbClr val="FFFFFF"/>
                </a:highlight>
                <a:latin typeface="Consolas"/>
              </a:rPr>
              <a:t>a</a:t>
            </a:r>
            <a:r>
              <a:rPr lang="en-US" sz="1400" b="1" dirty="0">
                <a:solidFill>
                  <a:srgbClr val="000000"/>
                </a:solidFill>
                <a:highlight>
                  <a:srgbClr val="FFFFFF"/>
                </a:highlight>
                <a:latin typeface="Consolas"/>
              </a:rPr>
              <a:t>)   </a:t>
            </a:r>
            <a:r>
              <a:rPr lang="en-US" sz="1400" b="1" dirty="0">
                <a:solidFill>
                  <a:srgbClr val="0000FF"/>
                </a:solidFill>
                <a:highlight>
                  <a:srgbClr val="FFFFFF"/>
                </a:highlight>
                <a:latin typeface="Consolas"/>
              </a:rPr>
              <a:t>return</a:t>
            </a:r>
            <a:r>
              <a:rPr lang="en-US" sz="1400" b="1" dirty="0">
                <a:solidFill>
                  <a:srgbClr val="000000"/>
                </a:solidFill>
                <a:highlight>
                  <a:srgbClr val="FFFFFF"/>
                </a:highlight>
                <a:latin typeface="Consolas"/>
              </a:rPr>
              <a:t> </a:t>
            </a:r>
            <a:r>
              <a:rPr lang="en-US" sz="1400" b="1" dirty="0">
                <a:solidFill>
                  <a:srgbClr val="808080"/>
                </a:solidFill>
                <a:highlight>
                  <a:srgbClr val="FFFFFF"/>
                </a:highlight>
                <a:latin typeface="Consolas"/>
              </a:rPr>
              <a:t>a</a:t>
            </a:r>
            <a:r>
              <a:rPr lang="en-US" sz="1400" b="1" dirty="0" smtClean="0">
                <a:solidFill>
                  <a:srgbClr val="000000"/>
                </a:solidFill>
                <a:highlight>
                  <a:srgbClr val="FFFFFF"/>
                </a:highlight>
                <a:latin typeface="Consolas"/>
              </a:rPr>
              <a:t>;</a:t>
            </a:r>
            <a:endParaRPr lang="en-US" sz="1400" b="1" dirty="0">
              <a:solidFill>
                <a:srgbClr val="000000"/>
              </a:solidFill>
              <a:highlight>
                <a:srgbClr val="FFFFFF"/>
              </a:highlight>
              <a:latin typeface="Consolas"/>
            </a:endParaRPr>
          </a:p>
          <a:p>
            <a:pPr marL="0" indent="0">
              <a:spcBef>
                <a:spcPts val="0"/>
              </a:spcBef>
              <a:buNone/>
            </a:pPr>
            <a:r>
              <a:rPr lang="en-US" sz="1400" b="1" dirty="0">
                <a:solidFill>
                  <a:srgbClr val="000000"/>
                </a:solidFill>
                <a:highlight>
                  <a:srgbClr val="FFFFFF"/>
                </a:highlight>
                <a:latin typeface="Consolas"/>
              </a:rPr>
              <a:t>    </a:t>
            </a:r>
            <a:r>
              <a:rPr lang="en-US" sz="1400" b="1" dirty="0">
                <a:solidFill>
                  <a:srgbClr val="6F008A"/>
                </a:solidFill>
                <a:highlight>
                  <a:srgbClr val="FFFFFF"/>
                </a:highlight>
                <a:latin typeface="Consolas"/>
              </a:rPr>
              <a:t>Case</a:t>
            </a:r>
            <a:r>
              <a:rPr lang="en-US" sz="1400" b="1" dirty="0">
                <a:solidFill>
                  <a:srgbClr val="000000"/>
                </a:solidFill>
                <a:highlight>
                  <a:srgbClr val="FFFFFF"/>
                </a:highlight>
                <a:latin typeface="Consolas"/>
              </a:rPr>
              <a:t>(_,</a:t>
            </a:r>
            <a:r>
              <a:rPr lang="en-US" sz="1400" b="1" dirty="0">
                <a:solidFill>
                  <a:srgbClr val="808080"/>
                </a:solidFill>
                <a:highlight>
                  <a:srgbClr val="FFFFFF"/>
                </a:highlight>
                <a:latin typeface="Consolas"/>
              </a:rPr>
              <a:t>a</a:t>
            </a:r>
            <a:r>
              <a:rPr lang="en-US" sz="1400" b="1" dirty="0">
                <a:solidFill>
                  <a:srgbClr val="000000"/>
                </a:solidFill>
                <a:highlight>
                  <a:srgbClr val="FFFFFF"/>
                </a:highlight>
                <a:latin typeface="Consolas"/>
              </a:rPr>
              <a:t>+x) </a:t>
            </a:r>
            <a:r>
              <a:rPr lang="en-US" sz="1400" b="1" dirty="0">
                <a:solidFill>
                  <a:srgbClr val="0000FF"/>
                </a:solidFill>
                <a:highlight>
                  <a:srgbClr val="FFFFFF"/>
                </a:highlight>
                <a:latin typeface="Consolas"/>
              </a:rPr>
              <a:t>return</a:t>
            </a:r>
            <a:r>
              <a:rPr lang="en-US" sz="1400" b="1" dirty="0">
                <a:solidFill>
                  <a:srgbClr val="000000"/>
                </a:solidFill>
                <a:highlight>
                  <a:srgbClr val="FFFFFF"/>
                </a:highlight>
                <a:latin typeface="Consolas"/>
              </a:rPr>
              <a:t> </a:t>
            </a:r>
            <a:r>
              <a:rPr lang="en-US" sz="1400" b="1" dirty="0" smtClean="0">
                <a:solidFill>
                  <a:srgbClr val="800000"/>
                </a:solidFill>
                <a:highlight>
                  <a:srgbClr val="FFFFFF"/>
                </a:highlight>
                <a:latin typeface="Consolas"/>
              </a:rPr>
              <a:t>gcd</a:t>
            </a:r>
            <a:r>
              <a:rPr lang="en-US" sz="1400" b="1" dirty="0" smtClean="0">
                <a:solidFill>
                  <a:srgbClr val="000000"/>
                </a:solidFill>
                <a:highlight>
                  <a:srgbClr val="FFFFFF"/>
                </a:highlight>
                <a:latin typeface="Consolas"/>
              </a:rPr>
              <a:t>(</a:t>
            </a:r>
            <a:r>
              <a:rPr lang="en-US" sz="1400" b="1" dirty="0">
                <a:solidFill>
                  <a:srgbClr val="808080"/>
                </a:solidFill>
                <a:highlight>
                  <a:srgbClr val="FFFFFF"/>
                </a:highlight>
                <a:latin typeface="Consolas"/>
              </a:rPr>
              <a:t>a</a:t>
            </a:r>
            <a:r>
              <a:rPr lang="en-US" sz="1400" b="1" dirty="0" smtClean="0">
                <a:solidFill>
                  <a:srgbClr val="000000"/>
                </a:solidFill>
                <a:highlight>
                  <a:srgbClr val="FFFFFF"/>
                </a:highlight>
                <a:latin typeface="Consolas"/>
              </a:rPr>
              <a:t>,x</a:t>
            </a:r>
            <a:r>
              <a:rPr lang="en-US" sz="1400" b="1" dirty="0">
                <a:solidFill>
                  <a:srgbClr val="000000"/>
                </a:solidFill>
                <a:highlight>
                  <a:srgbClr val="FFFFFF"/>
                </a:highlight>
                <a:latin typeface="Consolas"/>
              </a:rPr>
              <a:t>);</a:t>
            </a:r>
          </a:p>
          <a:p>
            <a:pPr marL="0" indent="0">
              <a:spcBef>
                <a:spcPts val="0"/>
              </a:spcBef>
              <a:buNone/>
            </a:pPr>
            <a:r>
              <a:rPr lang="en-US" sz="1400" b="1" dirty="0">
                <a:solidFill>
                  <a:srgbClr val="000000"/>
                </a:solidFill>
                <a:highlight>
                  <a:srgbClr val="FFFFFF"/>
                </a:highlight>
                <a:latin typeface="Consolas"/>
              </a:rPr>
              <a:t>    </a:t>
            </a:r>
            <a:r>
              <a:rPr lang="en-US" sz="1400" b="1" dirty="0">
                <a:solidFill>
                  <a:srgbClr val="6F008A"/>
                </a:solidFill>
                <a:highlight>
                  <a:srgbClr val="FFFFFF"/>
                </a:highlight>
                <a:latin typeface="Consolas"/>
              </a:rPr>
              <a:t>Case</a:t>
            </a:r>
            <a:r>
              <a:rPr lang="en-US" sz="1400" b="1" dirty="0">
                <a:solidFill>
                  <a:srgbClr val="000000"/>
                </a:solidFill>
                <a:highlight>
                  <a:srgbClr val="FFFFFF"/>
                </a:highlight>
                <a:latin typeface="Consolas"/>
              </a:rPr>
              <a:t>(</a:t>
            </a:r>
            <a:r>
              <a:rPr lang="en-US" sz="1400" b="1" dirty="0">
                <a:solidFill>
                  <a:srgbClr val="808080"/>
                </a:solidFill>
                <a:highlight>
                  <a:srgbClr val="FFFFFF"/>
                </a:highlight>
                <a:latin typeface="Consolas"/>
              </a:rPr>
              <a:t>b</a:t>
            </a:r>
            <a:r>
              <a:rPr lang="en-US" sz="1400" b="1" dirty="0">
                <a:solidFill>
                  <a:srgbClr val="000000"/>
                </a:solidFill>
                <a:highlight>
                  <a:srgbClr val="FFFFFF"/>
                </a:highlight>
                <a:latin typeface="Consolas"/>
              </a:rPr>
              <a:t>+x,_) </a:t>
            </a:r>
            <a:r>
              <a:rPr lang="en-US" sz="1400" b="1" dirty="0">
                <a:solidFill>
                  <a:srgbClr val="0000FF"/>
                </a:solidFill>
                <a:highlight>
                  <a:srgbClr val="FFFFFF"/>
                </a:highlight>
                <a:latin typeface="Consolas"/>
              </a:rPr>
              <a:t>return</a:t>
            </a:r>
            <a:r>
              <a:rPr lang="en-US" sz="1400" b="1" dirty="0">
                <a:solidFill>
                  <a:srgbClr val="000000"/>
                </a:solidFill>
                <a:highlight>
                  <a:srgbClr val="FFFFFF"/>
                </a:highlight>
                <a:latin typeface="Consolas"/>
              </a:rPr>
              <a:t> </a:t>
            </a:r>
            <a:r>
              <a:rPr lang="en-US" sz="1400" b="1" dirty="0" smtClean="0">
                <a:solidFill>
                  <a:srgbClr val="800000"/>
                </a:solidFill>
                <a:highlight>
                  <a:srgbClr val="FFFFFF"/>
                </a:highlight>
                <a:latin typeface="Consolas"/>
              </a:rPr>
              <a:t>gcd</a:t>
            </a:r>
            <a:r>
              <a:rPr lang="en-US" sz="1400" b="1" dirty="0" smtClean="0">
                <a:solidFill>
                  <a:srgbClr val="000000"/>
                </a:solidFill>
                <a:highlight>
                  <a:srgbClr val="FFFFFF"/>
                </a:highlight>
                <a:latin typeface="Consolas"/>
              </a:rPr>
              <a:t>(</a:t>
            </a:r>
            <a:r>
              <a:rPr lang="en-US" sz="1400" b="1" dirty="0">
                <a:solidFill>
                  <a:srgbClr val="808080"/>
                </a:solidFill>
                <a:highlight>
                  <a:srgbClr val="FFFFFF"/>
                </a:highlight>
                <a:latin typeface="Consolas"/>
              </a:rPr>
              <a:t>b</a:t>
            </a:r>
            <a:r>
              <a:rPr lang="en-US" sz="1400" b="1" dirty="0" smtClean="0">
                <a:solidFill>
                  <a:srgbClr val="000000"/>
                </a:solidFill>
                <a:highlight>
                  <a:srgbClr val="FFFFFF"/>
                </a:highlight>
                <a:latin typeface="Consolas"/>
              </a:rPr>
              <a:t>,x</a:t>
            </a:r>
            <a:r>
              <a:rPr lang="en-US" sz="1400" b="1" dirty="0">
                <a:solidFill>
                  <a:srgbClr val="000000"/>
                </a:solidFill>
                <a:highlight>
                  <a:srgbClr val="FFFFFF"/>
                </a:highlight>
                <a:latin typeface="Consolas"/>
              </a:rPr>
              <a:t>);</a:t>
            </a:r>
          </a:p>
          <a:p>
            <a:pPr marL="0" indent="0">
              <a:spcBef>
                <a:spcPts val="0"/>
              </a:spcBef>
              <a:buNone/>
            </a:pPr>
            <a:r>
              <a:rPr lang="en-US" sz="1400" b="1" dirty="0">
                <a:solidFill>
                  <a:srgbClr val="000000"/>
                </a:solidFill>
                <a:highlight>
                  <a:srgbClr val="FFFFFF"/>
                </a:highlight>
                <a:latin typeface="Consolas"/>
              </a:rPr>
              <a:t> </a:t>
            </a:r>
            <a:r>
              <a:rPr lang="en-US" sz="1400" b="1" dirty="0" smtClean="0">
                <a:solidFill>
                  <a:srgbClr val="000000"/>
                </a:solidFill>
                <a:highlight>
                  <a:srgbClr val="FFFFFF"/>
                </a:highlight>
                <a:latin typeface="Consolas"/>
              </a:rPr>
              <a:t> </a:t>
            </a:r>
            <a:r>
              <a:rPr lang="en-US" sz="1400" b="1" dirty="0">
                <a:solidFill>
                  <a:srgbClr val="6F008A"/>
                </a:solidFill>
                <a:highlight>
                  <a:srgbClr val="FFFFFF"/>
                </a:highlight>
                <a:latin typeface="Consolas"/>
              </a:rPr>
              <a:t>EndMatch</a:t>
            </a:r>
            <a:endParaRPr lang="en-US" sz="1400" b="1" dirty="0">
              <a:solidFill>
                <a:srgbClr val="000000"/>
              </a:solidFill>
              <a:highlight>
                <a:srgbClr val="FFFFFF"/>
              </a:highlight>
              <a:latin typeface="Consolas"/>
            </a:endParaRPr>
          </a:p>
          <a:p>
            <a:pPr marL="0" indent="0">
              <a:spcBef>
                <a:spcPts val="0"/>
              </a:spcBef>
              <a:buNone/>
            </a:pPr>
            <a:r>
              <a:rPr lang="en-US" sz="1400" b="1" dirty="0" smtClean="0">
                <a:solidFill>
                  <a:srgbClr val="000000"/>
                </a:solidFill>
                <a:highlight>
                  <a:srgbClr val="FFFFFF"/>
                </a:highlight>
                <a:latin typeface="Consolas"/>
              </a:rPr>
              <a:t>}</a:t>
            </a:r>
            <a:endParaRPr lang="en-US" sz="1400" b="1" kern="1400" dirty="0" smtClean="0">
              <a:solidFill>
                <a:srgbClr val="000000"/>
              </a:solidFill>
              <a:latin typeface="Consolas" pitchFamily="49" charset="0"/>
              <a:cs typeface="Consolas" pitchFamily="49" charset="0"/>
            </a:endParaRPr>
          </a:p>
        </p:txBody>
      </p:sp>
      <p:sp>
        <p:nvSpPr>
          <p:cNvPr id="7" name="Content Placeholder 6"/>
          <p:cNvSpPr>
            <a:spLocks noGrp="1"/>
          </p:cNvSpPr>
          <p:nvPr>
            <p:ph sz="half" idx="2"/>
          </p:nvPr>
        </p:nvSpPr>
        <p:spPr/>
        <p:txBody>
          <a:bodyPr/>
          <a:lstStyle/>
          <a:p>
            <a:r>
              <a:rPr lang="en-US" dirty="0" smtClean="0"/>
              <a:t>Equational reasoning</a:t>
            </a:r>
          </a:p>
          <a:p>
            <a:pPr lvl="1"/>
            <a:r>
              <a:rPr lang="en-US" dirty="0" smtClean="0"/>
              <a:t>Since n is of integral type:</a:t>
            </a:r>
          </a:p>
          <a:p>
            <a:pPr lvl="1"/>
            <a:r>
              <a:rPr lang="en-US" b="1" i="1" dirty="0" smtClean="0">
                <a:latin typeface="Times New Roman" pitchFamily="18" charset="0"/>
                <a:cs typeface="Times New Roman" pitchFamily="18" charset="0"/>
              </a:rPr>
              <a:t>n=2*m</a:t>
            </a:r>
            <a:r>
              <a:rPr lang="en-US" dirty="0" smtClean="0"/>
              <a:t> </a:t>
            </a:r>
            <a:r>
              <a:rPr lang="en-US" b="1" dirty="0"/>
              <a:t>→</a:t>
            </a:r>
            <a:r>
              <a:rPr lang="en-US" dirty="0" smtClean="0"/>
              <a:t> </a:t>
            </a:r>
            <a:r>
              <a:rPr lang="en-US" b="1" i="1" dirty="0">
                <a:latin typeface="Times New Roman" pitchFamily="18" charset="0"/>
                <a:cs typeface="Times New Roman" pitchFamily="18" charset="0"/>
              </a:rPr>
              <a:t>n</a:t>
            </a:r>
            <a:r>
              <a:rPr lang="en-US" dirty="0" smtClean="0"/>
              <a:t> must be even and </a:t>
            </a:r>
            <a:r>
              <a:rPr lang="en-US" b="1" i="1" dirty="0" smtClean="0">
                <a:latin typeface="Times New Roman" pitchFamily="18" charset="0"/>
                <a:cs typeface="Times New Roman" pitchFamily="18" charset="0"/>
              </a:rPr>
              <a:t>m=n/2</a:t>
            </a:r>
          </a:p>
          <a:p>
            <a:pPr lvl="1"/>
            <a:r>
              <a:rPr lang="en-US" b="1" i="1" dirty="0" smtClean="0">
                <a:latin typeface="Times New Roman" pitchFamily="18" charset="0"/>
                <a:cs typeface="Times New Roman" pitchFamily="18" charset="0"/>
              </a:rPr>
              <a:t>n=2*m+1</a:t>
            </a:r>
            <a:r>
              <a:rPr lang="en-US" dirty="0" smtClean="0"/>
              <a:t> </a:t>
            </a:r>
            <a:r>
              <a:rPr lang="en-US" b="1" dirty="0" smtClean="0"/>
              <a:t>→</a:t>
            </a:r>
            <a:r>
              <a:rPr lang="en-US" dirty="0" smtClean="0"/>
              <a:t> </a:t>
            </a:r>
            <a:r>
              <a:rPr lang="en-US" b="1" i="1" dirty="0">
                <a:latin typeface="Times New Roman" pitchFamily="18" charset="0"/>
                <a:cs typeface="Times New Roman" pitchFamily="18" charset="0"/>
              </a:rPr>
              <a:t>n</a:t>
            </a:r>
            <a:r>
              <a:rPr lang="en-US" dirty="0"/>
              <a:t> must be </a:t>
            </a:r>
            <a:r>
              <a:rPr lang="en-US" dirty="0" smtClean="0"/>
              <a:t>odd </a:t>
            </a:r>
            <a:r>
              <a:rPr lang="en-US" dirty="0"/>
              <a:t>and </a:t>
            </a:r>
            <a:r>
              <a:rPr lang="en-US" b="1" i="1" dirty="0" smtClean="0">
                <a:latin typeface="Times New Roman" pitchFamily="18" charset="0"/>
                <a:cs typeface="Times New Roman" pitchFamily="18" charset="0"/>
              </a:rPr>
              <a:t>m=(n-1)/2</a:t>
            </a:r>
            <a:endParaRPr lang="en-US" b="1" i="1" dirty="0">
              <a:latin typeface="Times New Roman" pitchFamily="18" charset="0"/>
              <a:cs typeface="Times New Roman" pitchFamily="18" charset="0"/>
            </a:endParaRPr>
          </a:p>
          <a:p>
            <a:pPr lvl="0">
              <a:buClr>
                <a:srgbClr val="333399"/>
              </a:buClr>
            </a:pPr>
            <a:r>
              <a:rPr lang="en-US" dirty="0" smtClean="0">
                <a:solidFill>
                  <a:srgbClr val="333399"/>
                </a:solidFill>
              </a:rPr>
              <a:t>Type matters</a:t>
            </a:r>
            <a:endParaRPr lang="en-US" dirty="0">
              <a:solidFill>
                <a:srgbClr val="333399"/>
              </a:solidFill>
            </a:endParaRPr>
          </a:p>
          <a:p>
            <a:pPr lvl="1"/>
            <a:r>
              <a:rPr lang="en-US" b="1" i="1" dirty="0" smtClean="0">
                <a:latin typeface="Times New Roman" pitchFamily="18" charset="0"/>
                <a:cs typeface="Times New Roman" pitchFamily="18" charset="0"/>
              </a:rPr>
              <a:t>b+x=a </a:t>
            </a:r>
            <a:r>
              <a:rPr lang="en-US" dirty="0" smtClean="0">
                <a:cs typeface="Times New Roman" pitchFamily="18" charset="0"/>
              </a:rPr>
              <a:t>for unsigned </a:t>
            </a:r>
            <a:r>
              <a:rPr lang="en-US" b="1" i="1" dirty="0">
                <a:latin typeface="Times New Roman" pitchFamily="18" charset="0"/>
                <a:cs typeface="Times New Roman" pitchFamily="18" charset="0"/>
              </a:rPr>
              <a:t>x</a:t>
            </a:r>
            <a:r>
              <a:rPr lang="en-US" dirty="0" smtClean="0">
                <a:cs typeface="Times New Roman" pitchFamily="18" charset="0"/>
              </a:rPr>
              <a:t> will match only when</a:t>
            </a:r>
            <a:r>
              <a:rPr lang="en-US" b="1" i="1" dirty="0" smtClean="0">
                <a:latin typeface="Times New Roman" pitchFamily="18" charset="0"/>
                <a:cs typeface="Times New Roman" pitchFamily="18" charset="0"/>
              </a:rPr>
              <a:t> b &gt; a</a:t>
            </a:r>
          </a:p>
          <a:p>
            <a:pPr lvl="1"/>
            <a:endParaRPr lang="en-US" b="1" i="1" dirty="0">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r>
              <a:rPr lang="en-US" smtClean="0"/>
              <a:t>C++Now'14: The Design &amp; Evolution of a Pattern Matching Library for C++</a:t>
            </a:r>
            <a:endParaRPr lang="en-US" dirty="0"/>
          </a:p>
        </p:txBody>
      </p:sp>
      <p:pic>
        <p:nvPicPr>
          <p:cNvPr id="2050" name="Picture 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38752" y="2396358"/>
            <a:ext cx="4194897" cy="1702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4" name="Slide Number Placeholder 3"/>
          <p:cNvSpPr>
            <a:spLocks noGrp="1"/>
          </p:cNvSpPr>
          <p:nvPr>
            <p:ph type="sldNum" sz="quarter" idx="12"/>
          </p:nvPr>
        </p:nvSpPr>
        <p:spPr/>
        <p:txBody>
          <a:bodyPr/>
          <a:lstStyle/>
          <a:p>
            <a:fld id="{7CB0F8AB-AB33-4A54-BEC3-89055AD5FA98}" type="slidenum">
              <a:rPr lang="en-US" smtClean="0"/>
              <a:t>21</a:t>
            </a:fld>
            <a:endParaRPr lang="en-US" dirty="0"/>
          </a:p>
        </p:txBody>
      </p:sp>
    </p:spTree>
    <p:custDataLst>
      <p:tags r:id="rId1"/>
    </p:custDataLst>
    <p:extLst>
      <p:ext uri="{BB962C8B-B14F-4D97-AF65-F5344CB8AC3E}">
        <p14:creationId xmlns:p14="http://schemas.microsoft.com/office/powerpoint/2010/main" val="1794270732"/>
      </p:ext>
    </p:extLst>
  </p:cSld>
  <p:clrMapOvr>
    <a:masterClrMapping/>
  </p:clrMapOvr>
  <mc:AlternateContent xmlns:mc="http://schemas.openxmlformats.org/markup-compatibility/2006" xmlns:p14="http://schemas.microsoft.com/office/powerpoint/2010/main">
    <mc:Choice Requires="p14">
      <p:transition spd="slow" p14:dur="2000" advTm="5291"/>
    </mc:Choice>
    <mc:Fallback xmlns="">
      <p:transition spd="slow" advTm="52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050"/>
                                        </p:tgtEl>
                                      </p:cBhvr>
                                    </p:animEffect>
                                    <p:set>
                                      <p:cBhvr>
                                        <p:cTn id="7" dur="1" fill="hold">
                                          <p:stCondLst>
                                            <p:cond delay="499"/>
                                          </p:stCondLst>
                                        </p:cTn>
                                        <p:tgtEl>
                                          <p:spTgt spid="2050"/>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Effect transition="in" filter="fade">
                                      <p:cBhvr>
                                        <p:cTn id="13" dur="500"/>
                                        <p:tgtEl>
                                          <p:spTgt spid="7">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2" end="2"/>
                                            </p:txEl>
                                          </p:spTgt>
                                        </p:tgtEl>
                                        <p:attrNameLst>
                                          <p:attrName>style.visibility</p:attrName>
                                        </p:attrNameLst>
                                      </p:cBhvr>
                                      <p:to>
                                        <p:strVal val="visible"/>
                                      </p:to>
                                    </p:set>
                                    <p:animEffect transition="in" filter="fade">
                                      <p:cBhvr>
                                        <p:cTn id="16" dur="500"/>
                                        <p:tgtEl>
                                          <p:spTgt spid="7">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fade">
                                      <p:cBhvr>
                                        <p:cTn id="19" dur="500"/>
                                        <p:tgtEl>
                                          <p:spTgt spid="7">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13" end="13"/>
                                            </p:txEl>
                                          </p:spTgt>
                                        </p:tgtEl>
                                        <p:attrNameLst>
                                          <p:attrName>style.visibility</p:attrName>
                                        </p:attrNameLst>
                                      </p:cBhvr>
                                      <p:to>
                                        <p:strVal val="visible"/>
                                      </p:to>
                                    </p:set>
                                    <p:animEffect transition="in" filter="fade">
                                      <p:cBhvr>
                                        <p:cTn id="24" dur="500"/>
                                        <p:tgtEl>
                                          <p:spTgt spid="3">
                                            <p:txEl>
                                              <p:pRg st="13" end="13"/>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14" end="14"/>
                                            </p:txEl>
                                          </p:spTgt>
                                        </p:tgtEl>
                                        <p:attrNameLst>
                                          <p:attrName>style.visibility</p:attrName>
                                        </p:attrNameLst>
                                      </p:cBhvr>
                                      <p:to>
                                        <p:strVal val="visible"/>
                                      </p:to>
                                    </p:set>
                                    <p:animEffect transition="in" filter="fade">
                                      <p:cBhvr>
                                        <p:cTn id="27" dur="500"/>
                                        <p:tgtEl>
                                          <p:spTgt spid="3">
                                            <p:txEl>
                                              <p:pRg st="14" end="1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15" end="15"/>
                                            </p:txEl>
                                          </p:spTgt>
                                        </p:tgtEl>
                                        <p:attrNameLst>
                                          <p:attrName>style.visibility</p:attrName>
                                        </p:attrNameLst>
                                      </p:cBhvr>
                                      <p:to>
                                        <p:strVal val="visible"/>
                                      </p:to>
                                    </p:set>
                                    <p:animEffect transition="in" filter="fade">
                                      <p:cBhvr>
                                        <p:cTn id="30" dur="500"/>
                                        <p:tgtEl>
                                          <p:spTgt spid="3">
                                            <p:txEl>
                                              <p:pRg st="15" end="15"/>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16" end="16"/>
                                            </p:txEl>
                                          </p:spTgt>
                                        </p:tgtEl>
                                        <p:attrNameLst>
                                          <p:attrName>style.visibility</p:attrName>
                                        </p:attrNameLst>
                                      </p:cBhvr>
                                      <p:to>
                                        <p:strVal val="visible"/>
                                      </p:to>
                                    </p:set>
                                    <p:animEffect transition="in" filter="fade">
                                      <p:cBhvr>
                                        <p:cTn id="33" dur="500"/>
                                        <p:tgtEl>
                                          <p:spTgt spid="3">
                                            <p:txEl>
                                              <p:pRg st="16" end="1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17" end="17"/>
                                            </p:txEl>
                                          </p:spTgt>
                                        </p:tgtEl>
                                        <p:attrNameLst>
                                          <p:attrName>style.visibility</p:attrName>
                                        </p:attrNameLst>
                                      </p:cBhvr>
                                      <p:to>
                                        <p:strVal val="visible"/>
                                      </p:to>
                                    </p:set>
                                    <p:animEffect transition="in" filter="fade">
                                      <p:cBhvr>
                                        <p:cTn id="36" dur="500"/>
                                        <p:tgtEl>
                                          <p:spTgt spid="3">
                                            <p:txEl>
                                              <p:pRg st="17" end="17"/>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animEffect transition="in" filter="fade">
                                      <p:cBhvr>
                                        <p:cTn id="39" dur="500"/>
                                        <p:tgtEl>
                                          <p:spTgt spid="3">
                                            <p:txEl>
                                              <p:pRg st="18" end="18"/>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9" end="19"/>
                                            </p:txEl>
                                          </p:spTgt>
                                        </p:tgtEl>
                                        <p:attrNameLst>
                                          <p:attrName>style.visibility</p:attrName>
                                        </p:attrNameLst>
                                      </p:cBhvr>
                                      <p:to>
                                        <p:strVal val="visible"/>
                                      </p:to>
                                    </p:set>
                                    <p:animEffect transition="in" filter="fade">
                                      <p:cBhvr>
                                        <p:cTn id="42" dur="500"/>
                                        <p:tgtEl>
                                          <p:spTgt spid="3">
                                            <p:txEl>
                                              <p:pRg st="19" end="19"/>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3">
                                            <p:txEl>
                                              <p:pRg st="20" end="20"/>
                                            </p:txEl>
                                          </p:spTgt>
                                        </p:tgtEl>
                                        <p:attrNameLst>
                                          <p:attrName>style.visibility</p:attrName>
                                        </p:attrNameLst>
                                      </p:cBhvr>
                                      <p:to>
                                        <p:strVal val="visible"/>
                                      </p:to>
                                    </p:set>
                                    <p:animEffect transition="in" filter="fade">
                                      <p:cBhvr>
                                        <p:cTn id="45" dur="500"/>
                                        <p:tgtEl>
                                          <p:spTgt spid="3">
                                            <p:txEl>
                                              <p:pRg st="20" end="20"/>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3">
                                            <p:txEl>
                                              <p:pRg st="21" end="21"/>
                                            </p:txEl>
                                          </p:spTgt>
                                        </p:tgtEl>
                                        <p:attrNameLst>
                                          <p:attrName>style.visibility</p:attrName>
                                        </p:attrNameLst>
                                      </p:cBhvr>
                                      <p:to>
                                        <p:strVal val="visible"/>
                                      </p:to>
                                    </p:set>
                                    <p:animEffect transition="in" filter="fade">
                                      <p:cBhvr>
                                        <p:cTn id="48" dur="500"/>
                                        <p:tgtEl>
                                          <p:spTgt spid="3">
                                            <p:txEl>
                                              <p:pRg st="21" end="21"/>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7">
                                            <p:txEl>
                                              <p:pRg st="4" end="4"/>
                                            </p:txEl>
                                          </p:spTgt>
                                        </p:tgtEl>
                                        <p:attrNameLst>
                                          <p:attrName>style.visibility</p:attrName>
                                        </p:attrNameLst>
                                      </p:cBhvr>
                                      <p:to>
                                        <p:strVal val="visible"/>
                                      </p:to>
                                    </p:set>
                                    <p:animEffect transition="in" filter="fade">
                                      <p:cBhvr>
                                        <p:cTn id="51" dur="500"/>
                                        <p:tgtEl>
                                          <p:spTgt spid="7">
                                            <p:txEl>
                                              <p:pRg st="4" end="4"/>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7">
                                            <p:txEl>
                                              <p:pRg st="5" end="5"/>
                                            </p:txEl>
                                          </p:spTgt>
                                        </p:tgtEl>
                                        <p:attrNameLst>
                                          <p:attrName>style.visibility</p:attrName>
                                        </p:attrNameLst>
                                      </p:cBhvr>
                                      <p:to>
                                        <p:strVal val="visible"/>
                                      </p:to>
                                    </p:set>
                                    <p:animEffect transition="in" filter="fade">
                                      <p:cBhvr>
                                        <p:cTn id="54"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Mach7</a:t>
            </a:r>
            <a:r>
              <a:rPr lang="en-US" dirty="0" smtClean="0"/>
              <a:t>: Other Patterns</a:t>
            </a:r>
            <a:endParaRPr lang="en-US" dirty="0"/>
          </a:p>
        </p:txBody>
      </p:sp>
      <p:sp>
        <p:nvSpPr>
          <p:cNvPr id="7" name="Content Placeholder 6"/>
          <p:cNvSpPr>
            <a:spLocks noGrp="1"/>
          </p:cNvSpPr>
          <p:nvPr>
            <p:ph idx="1"/>
          </p:nvPr>
        </p:nvSpPr>
        <p:spPr/>
        <p:txBody>
          <a:bodyPr>
            <a:normAutofit fontScale="92500" lnSpcReduction="20000"/>
          </a:bodyPr>
          <a:lstStyle/>
          <a:p>
            <a:pPr marL="0" indent="0">
              <a:buNone/>
            </a:pPr>
            <a:r>
              <a:rPr lang="en-US" sz="1700" b="1" dirty="0" smtClean="0">
                <a:solidFill>
                  <a:srgbClr val="2B91AF"/>
                </a:solidFill>
                <a:highlight>
                  <a:srgbClr val="FFFFFF"/>
                </a:highlight>
                <a:latin typeface="Consolas"/>
              </a:rPr>
              <a:t>var</a:t>
            </a:r>
            <a:r>
              <a:rPr lang="en-US" sz="1700" b="1" dirty="0" smtClean="0">
                <a:solidFill>
                  <a:srgbClr val="000000"/>
                </a:solidFill>
                <a:highlight>
                  <a:srgbClr val="FFFFFF"/>
                </a:highlight>
                <a:latin typeface="Consolas"/>
              </a:rPr>
              <a:t>&lt;</a:t>
            </a:r>
            <a:r>
              <a:rPr lang="en-US" sz="1700" b="1" dirty="0" smtClean="0">
                <a:solidFill>
                  <a:srgbClr val="0000FF"/>
                </a:solidFill>
                <a:highlight>
                  <a:srgbClr val="FFFFFF"/>
                </a:highlight>
                <a:latin typeface="Consolas"/>
              </a:rPr>
              <a:t>int</a:t>
            </a:r>
            <a:r>
              <a:rPr lang="en-US" sz="1700" b="1" dirty="0">
                <a:solidFill>
                  <a:srgbClr val="000000"/>
                </a:solidFill>
                <a:highlight>
                  <a:srgbClr val="FFFFFF"/>
                </a:highlight>
                <a:latin typeface="Consolas"/>
              </a:rPr>
              <a:t>&gt; n,m,y,d,m</a:t>
            </a:r>
            <a:r>
              <a:rPr lang="en-US" sz="1700" b="1" dirty="0" smtClean="0">
                <a:solidFill>
                  <a:srgbClr val="000000"/>
                </a:solidFill>
                <a:highlight>
                  <a:srgbClr val="FFFFFF"/>
                </a:highlight>
                <a:latin typeface="Consolas"/>
              </a:rPr>
              <a:t>;</a:t>
            </a:r>
          </a:p>
          <a:p>
            <a:pPr marL="0" indent="0">
              <a:buNone/>
            </a:pPr>
            <a:r>
              <a:rPr lang="en-US" sz="1700" b="1" dirty="0" smtClean="0">
                <a:solidFill>
                  <a:srgbClr val="0000FF"/>
                </a:solidFill>
                <a:highlight>
                  <a:srgbClr val="FFFFFF"/>
                </a:highlight>
                <a:latin typeface="Consolas"/>
              </a:rPr>
              <a:t>auto</a:t>
            </a:r>
            <a:r>
              <a:rPr lang="en-US" sz="1700" b="1" dirty="0" smtClean="0">
                <a:solidFill>
                  <a:srgbClr val="000000"/>
                </a:solidFill>
                <a:highlight>
                  <a:srgbClr val="FFFFFF"/>
                </a:highlight>
                <a:latin typeface="Consolas"/>
              </a:rPr>
              <a:t> </a:t>
            </a:r>
            <a:r>
              <a:rPr lang="en-US" sz="1700" b="1" dirty="0">
                <a:solidFill>
                  <a:srgbClr val="000000"/>
                </a:solidFill>
                <a:highlight>
                  <a:srgbClr val="FFFFFF"/>
                </a:highlight>
                <a:latin typeface="Consolas"/>
              </a:rPr>
              <a:t>month = m |= m &gt; 0 &amp;&amp; m &lt; 13; </a:t>
            </a:r>
            <a:r>
              <a:rPr lang="en-US" sz="1700" b="1" dirty="0">
                <a:solidFill>
                  <a:srgbClr val="008000"/>
                </a:solidFill>
                <a:highlight>
                  <a:srgbClr val="FFFFFF"/>
                </a:highlight>
                <a:latin typeface="Consolas"/>
              </a:rPr>
              <a:t>// Save pattern to variable</a:t>
            </a:r>
            <a:endParaRPr lang="en-US" sz="1700" b="1" dirty="0">
              <a:solidFill>
                <a:srgbClr val="000000"/>
              </a:solidFill>
              <a:highlight>
                <a:srgbClr val="FFFFFF"/>
              </a:highlight>
              <a:latin typeface="Consolas"/>
            </a:endParaRPr>
          </a:p>
          <a:p>
            <a:pPr marL="0" indent="0">
              <a:buNone/>
            </a:pPr>
            <a:r>
              <a:rPr lang="en-US" sz="1700" b="1" dirty="0" smtClean="0">
                <a:solidFill>
                  <a:srgbClr val="0000FF"/>
                </a:solidFill>
                <a:highlight>
                  <a:srgbClr val="FFFFFF"/>
                </a:highlight>
                <a:latin typeface="Consolas"/>
              </a:rPr>
              <a:t>auto</a:t>
            </a:r>
            <a:r>
              <a:rPr lang="en-US" sz="1700" b="1" dirty="0" smtClean="0">
                <a:solidFill>
                  <a:srgbClr val="000000"/>
                </a:solidFill>
                <a:highlight>
                  <a:srgbClr val="FFFFFF"/>
                </a:highlight>
                <a:latin typeface="Consolas"/>
              </a:rPr>
              <a:t> </a:t>
            </a:r>
            <a:r>
              <a:rPr lang="en-US" sz="1700" b="1" dirty="0">
                <a:solidFill>
                  <a:srgbClr val="000000"/>
                </a:solidFill>
                <a:highlight>
                  <a:srgbClr val="FFFFFF"/>
                </a:highlight>
                <a:latin typeface="Consolas"/>
              </a:rPr>
              <a:t>day   = d |= d &gt; 0 &amp;&amp; d &lt; 31; </a:t>
            </a:r>
            <a:r>
              <a:rPr lang="en-US" sz="1700" b="1" dirty="0">
                <a:solidFill>
                  <a:srgbClr val="008000"/>
                </a:solidFill>
                <a:highlight>
                  <a:srgbClr val="FFFFFF"/>
                </a:highlight>
                <a:latin typeface="Consolas"/>
              </a:rPr>
              <a:t>// Day pattern</a:t>
            </a:r>
            <a:endParaRPr lang="en-US" sz="1700" b="1" dirty="0" smtClean="0">
              <a:solidFill>
                <a:srgbClr val="000000"/>
              </a:solidFill>
              <a:highlight>
                <a:srgbClr val="FFFFFF"/>
              </a:highlight>
              <a:latin typeface="Consolas"/>
            </a:endParaRPr>
          </a:p>
          <a:p>
            <a:pPr marL="0" indent="0">
              <a:buNone/>
            </a:pPr>
            <a:endParaRPr lang="en-US" sz="1700" b="1" dirty="0" smtClean="0">
              <a:solidFill>
                <a:srgbClr val="6F008A"/>
              </a:solidFill>
              <a:highlight>
                <a:srgbClr val="FFFFFF"/>
              </a:highlight>
              <a:latin typeface="Consolas"/>
            </a:endParaRPr>
          </a:p>
          <a:p>
            <a:pPr marL="0" indent="0">
              <a:buNone/>
            </a:pPr>
            <a:r>
              <a:rPr lang="en-US" sz="1700" b="1" dirty="0" smtClean="0">
                <a:solidFill>
                  <a:srgbClr val="6F008A"/>
                </a:solidFill>
                <a:highlight>
                  <a:srgbClr val="FFFFFF"/>
                </a:highlight>
                <a:latin typeface="Consolas"/>
              </a:rPr>
              <a:t>Match</a:t>
            </a:r>
            <a:r>
              <a:rPr lang="en-US" sz="1700" b="1" dirty="0" smtClean="0">
                <a:solidFill>
                  <a:srgbClr val="000000"/>
                </a:solidFill>
                <a:highlight>
                  <a:srgbClr val="FFFFFF"/>
                </a:highlight>
                <a:latin typeface="Consolas"/>
              </a:rPr>
              <a:t>(</a:t>
            </a:r>
            <a:r>
              <a:rPr lang="en-US" sz="1700" b="1" dirty="0" smtClean="0">
                <a:solidFill>
                  <a:srgbClr val="808080"/>
                </a:solidFill>
                <a:highlight>
                  <a:srgbClr val="FFFFFF"/>
                </a:highlight>
                <a:latin typeface="Consolas"/>
              </a:rPr>
              <a:t>s</a:t>
            </a:r>
            <a:r>
              <a:rPr lang="en-US" sz="1700" b="1" dirty="0">
                <a:solidFill>
                  <a:srgbClr val="000000"/>
                </a:solidFill>
                <a:highlight>
                  <a:srgbClr val="FFFFFF"/>
                </a:highlight>
                <a:latin typeface="Consolas"/>
              </a:rPr>
              <a:t>)</a:t>
            </a:r>
          </a:p>
          <a:p>
            <a:pPr marL="0" indent="0">
              <a:buNone/>
            </a:pPr>
            <a:r>
              <a:rPr lang="en-US" sz="1700" b="1" dirty="0" smtClean="0">
                <a:solidFill>
                  <a:srgbClr val="000000"/>
                </a:solidFill>
                <a:highlight>
                  <a:srgbClr val="FFFFFF"/>
                </a:highlight>
                <a:latin typeface="Consolas"/>
              </a:rPr>
              <a:t>{</a:t>
            </a:r>
            <a:endParaRPr lang="en-US" sz="1700" b="1" dirty="0">
              <a:solidFill>
                <a:srgbClr val="000000"/>
              </a:solidFill>
              <a:highlight>
                <a:srgbClr val="FFFFFF"/>
              </a:highlight>
              <a:latin typeface="Consolas"/>
            </a:endParaRPr>
          </a:p>
          <a:p>
            <a:pPr marL="0" indent="0">
              <a:buNone/>
            </a:pPr>
            <a:r>
              <a:rPr lang="en-US" sz="1700" b="1" dirty="0" smtClean="0">
                <a:solidFill>
                  <a:srgbClr val="000000"/>
                </a:solidFill>
                <a:highlight>
                  <a:srgbClr val="FFFFFF"/>
                </a:highlight>
                <a:latin typeface="Consolas"/>
              </a:rPr>
              <a:t>  </a:t>
            </a:r>
            <a:r>
              <a:rPr lang="en-US" sz="1700" b="1" dirty="0">
                <a:solidFill>
                  <a:srgbClr val="6F008A"/>
                </a:solidFill>
                <a:highlight>
                  <a:srgbClr val="FFFFFF"/>
                </a:highlight>
                <a:latin typeface="Consolas"/>
              </a:rPr>
              <a:t>Case</a:t>
            </a:r>
            <a:r>
              <a:rPr lang="en-US" sz="1700" b="1" dirty="0">
                <a:solidFill>
                  <a:srgbClr val="000000"/>
                </a:solidFill>
                <a:highlight>
                  <a:srgbClr val="FFFFFF"/>
                </a:highlight>
                <a:latin typeface="Consolas"/>
              </a:rPr>
              <a:t>(</a:t>
            </a:r>
            <a:r>
              <a:rPr lang="en-US" sz="1700" b="1" dirty="0">
                <a:solidFill>
                  <a:srgbClr val="800000"/>
                </a:solidFill>
                <a:highlight>
                  <a:srgbClr val="FFFFFF"/>
                </a:highlight>
                <a:latin typeface="Consolas"/>
              </a:rPr>
              <a:t>rex</a:t>
            </a:r>
            <a:r>
              <a:rPr lang="en-US" sz="1700" b="1" dirty="0">
                <a:solidFill>
                  <a:srgbClr val="000000"/>
                </a:solidFill>
                <a:highlight>
                  <a:srgbClr val="FFFFFF"/>
                </a:highlight>
                <a:latin typeface="Consolas"/>
              </a:rPr>
              <a:t>(</a:t>
            </a:r>
            <a:r>
              <a:rPr lang="en-US" sz="1700" b="1" dirty="0">
                <a:solidFill>
                  <a:srgbClr val="A31515"/>
                </a:solidFill>
                <a:highlight>
                  <a:srgbClr val="FFFFFF"/>
                </a:highlight>
                <a:latin typeface="Consolas"/>
              </a:rPr>
              <a:t>"([0-9]+)-([0-9]+)-([0-9]+)"</a:t>
            </a:r>
            <a:r>
              <a:rPr lang="en-US" sz="1700" b="1" dirty="0">
                <a:solidFill>
                  <a:srgbClr val="000000"/>
                </a:solidFill>
                <a:highlight>
                  <a:srgbClr val="FFFFFF"/>
                </a:highlight>
                <a:latin typeface="Consolas"/>
              </a:rPr>
              <a:t>, 979)) </a:t>
            </a:r>
            <a:r>
              <a:rPr lang="en-US" sz="1700" b="1" dirty="0" smtClean="0">
                <a:solidFill>
                  <a:srgbClr val="008000"/>
                </a:solidFill>
                <a:highlight>
                  <a:srgbClr val="FFFFFF"/>
                </a:highlight>
                <a:latin typeface="Consolas"/>
              </a:rPr>
              <a:t>// </a:t>
            </a:r>
            <a:r>
              <a:rPr lang="en-US" sz="1700" b="1" dirty="0">
                <a:solidFill>
                  <a:srgbClr val="008000"/>
                </a:solidFill>
                <a:highlight>
                  <a:srgbClr val="FFFFFF"/>
                </a:highlight>
                <a:latin typeface="Consolas"/>
              </a:rPr>
              <a:t>Local phone</a:t>
            </a:r>
            <a:endParaRPr lang="en-US" sz="1700" b="1" dirty="0">
              <a:solidFill>
                <a:srgbClr val="000000"/>
              </a:solidFill>
              <a:highlight>
                <a:srgbClr val="FFFFFF"/>
              </a:highlight>
              <a:latin typeface="Consolas"/>
            </a:endParaRPr>
          </a:p>
          <a:p>
            <a:pPr marL="0" indent="0">
              <a:buNone/>
            </a:pPr>
            <a:r>
              <a:rPr lang="en-US" sz="1700" b="1" dirty="0" smtClean="0">
                <a:solidFill>
                  <a:srgbClr val="000000"/>
                </a:solidFill>
                <a:highlight>
                  <a:srgbClr val="FFFFFF"/>
                </a:highlight>
                <a:latin typeface="Consolas"/>
              </a:rPr>
              <a:t>  </a:t>
            </a:r>
            <a:r>
              <a:rPr lang="en-US" sz="1700" b="1" dirty="0" smtClean="0">
                <a:solidFill>
                  <a:srgbClr val="6F008A"/>
                </a:solidFill>
                <a:highlight>
                  <a:srgbClr val="FFFFFF"/>
                </a:highlight>
                <a:latin typeface="Consolas"/>
              </a:rPr>
              <a:t>Case</a:t>
            </a:r>
            <a:r>
              <a:rPr lang="en-US" sz="1700" b="1" dirty="0" smtClean="0">
                <a:solidFill>
                  <a:srgbClr val="000000"/>
                </a:solidFill>
                <a:highlight>
                  <a:srgbClr val="FFFFFF"/>
                </a:highlight>
                <a:latin typeface="Consolas"/>
              </a:rPr>
              <a:t>(</a:t>
            </a:r>
            <a:r>
              <a:rPr lang="en-US" sz="1700" b="1" dirty="0">
                <a:solidFill>
                  <a:srgbClr val="800000"/>
                </a:solidFill>
                <a:highlight>
                  <a:srgbClr val="FFFFFF"/>
                </a:highlight>
                <a:latin typeface="Consolas"/>
              </a:rPr>
              <a:t>rex</a:t>
            </a:r>
            <a:r>
              <a:rPr lang="en-US" sz="1700" b="1" dirty="0" smtClean="0">
                <a:solidFill>
                  <a:srgbClr val="000000"/>
                </a:solidFill>
                <a:highlight>
                  <a:srgbClr val="FFFFFF"/>
                </a:highlight>
                <a:latin typeface="Consolas"/>
              </a:rPr>
              <a:t>(</a:t>
            </a:r>
            <a:r>
              <a:rPr lang="en-US" sz="1700" b="1" dirty="0" smtClean="0">
                <a:solidFill>
                  <a:srgbClr val="A31515"/>
                </a:solidFill>
                <a:highlight>
                  <a:srgbClr val="FFFFFF"/>
                </a:highlight>
                <a:latin typeface="Consolas"/>
              </a:rPr>
              <a:t>"([</a:t>
            </a:r>
            <a:r>
              <a:rPr lang="en-US" sz="1700" b="1" dirty="0">
                <a:solidFill>
                  <a:srgbClr val="A31515"/>
                </a:solidFill>
                <a:highlight>
                  <a:srgbClr val="FFFFFF"/>
                </a:highlight>
                <a:latin typeface="Consolas"/>
              </a:rPr>
              <a:t>0-9]+)-([0-9]+)-([0-9]+)"</a:t>
            </a:r>
            <a:r>
              <a:rPr lang="en-US" sz="1700" b="1" dirty="0">
                <a:solidFill>
                  <a:srgbClr val="000000"/>
                </a:solidFill>
                <a:highlight>
                  <a:srgbClr val="FFFFFF"/>
                </a:highlight>
                <a:latin typeface="Consolas"/>
              </a:rPr>
              <a:t>, </a:t>
            </a:r>
            <a:endParaRPr lang="en-US" sz="1700" b="1" dirty="0" smtClean="0">
              <a:solidFill>
                <a:srgbClr val="000000"/>
              </a:solidFill>
              <a:highlight>
                <a:srgbClr val="FFFFFF"/>
              </a:highlight>
              <a:latin typeface="Consolas"/>
            </a:endParaRPr>
          </a:p>
          <a:p>
            <a:pPr marL="0" indent="0">
              <a:buNone/>
            </a:pPr>
            <a:r>
              <a:rPr lang="en-US" sz="1700" b="1" dirty="0">
                <a:solidFill>
                  <a:srgbClr val="000000"/>
                </a:solidFill>
                <a:highlight>
                  <a:srgbClr val="FFFFFF"/>
                </a:highlight>
                <a:latin typeface="Consolas"/>
              </a:rPr>
              <a:t> </a:t>
            </a:r>
            <a:r>
              <a:rPr lang="en-US" sz="1700" b="1" dirty="0" smtClean="0">
                <a:solidFill>
                  <a:srgbClr val="000000"/>
                </a:solidFill>
                <a:highlight>
                  <a:srgbClr val="FFFFFF"/>
                </a:highlight>
                <a:latin typeface="Consolas"/>
              </a:rPr>
              <a:t>          </a:t>
            </a:r>
            <a:r>
              <a:rPr lang="en-US" sz="1700" b="1" dirty="0" smtClean="0">
                <a:solidFill>
                  <a:srgbClr val="800000"/>
                </a:solidFill>
                <a:highlight>
                  <a:srgbClr val="FFFFFF"/>
                </a:highlight>
                <a:latin typeface="Consolas"/>
              </a:rPr>
              <a:t>any</a:t>
            </a:r>
            <a:r>
              <a:rPr lang="en-US" sz="1700" b="1" dirty="0" smtClean="0">
                <a:solidFill>
                  <a:srgbClr val="000000"/>
                </a:solidFill>
                <a:highlight>
                  <a:srgbClr val="FFFFFF"/>
                </a:highlight>
                <a:latin typeface="Consolas"/>
              </a:rPr>
              <a:t>({800,888,877,866,855}), </a:t>
            </a:r>
            <a:r>
              <a:rPr lang="en-US" sz="1700" b="1" dirty="0">
                <a:solidFill>
                  <a:srgbClr val="000000"/>
                </a:solidFill>
                <a:highlight>
                  <a:srgbClr val="FFFFFF"/>
                </a:highlight>
                <a:latin typeface="Consolas"/>
              </a:rPr>
              <a:t>n, m) </a:t>
            </a:r>
            <a:r>
              <a:rPr lang="en-US" sz="1700" b="1" dirty="0" smtClean="0">
                <a:solidFill>
                  <a:srgbClr val="000000"/>
                </a:solidFill>
                <a:highlight>
                  <a:srgbClr val="FFFFFF"/>
                </a:highlight>
                <a:latin typeface="Consolas"/>
              </a:rPr>
              <a:t>  </a:t>
            </a:r>
            <a:r>
              <a:rPr lang="en-US" sz="1700" b="1" dirty="0" smtClean="0">
                <a:solidFill>
                  <a:srgbClr val="008000"/>
                </a:solidFill>
                <a:highlight>
                  <a:srgbClr val="FFFFFF"/>
                </a:highlight>
                <a:latin typeface="Consolas"/>
              </a:rPr>
              <a:t>// Toll-free phone</a:t>
            </a:r>
            <a:endParaRPr lang="en-US" sz="1700" b="1" dirty="0">
              <a:solidFill>
                <a:srgbClr val="000000"/>
              </a:solidFill>
              <a:highlight>
                <a:srgbClr val="FFFFFF"/>
              </a:highlight>
              <a:latin typeface="Consolas"/>
            </a:endParaRPr>
          </a:p>
          <a:p>
            <a:pPr marL="0" indent="0">
              <a:buNone/>
            </a:pPr>
            <a:r>
              <a:rPr lang="en-US" sz="1700" b="1" dirty="0" smtClean="0">
                <a:solidFill>
                  <a:srgbClr val="000000"/>
                </a:solidFill>
                <a:highlight>
                  <a:srgbClr val="FFFFFF"/>
                </a:highlight>
                <a:latin typeface="Consolas"/>
              </a:rPr>
              <a:t>  </a:t>
            </a:r>
            <a:r>
              <a:rPr lang="en-US" sz="1700" b="1" dirty="0" smtClean="0">
                <a:solidFill>
                  <a:srgbClr val="6F008A"/>
                </a:solidFill>
                <a:highlight>
                  <a:srgbClr val="FFFFFF"/>
                </a:highlight>
                <a:latin typeface="Consolas"/>
              </a:rPr>
              <a:t>Case</a:t>
            </a:r>
            <a:r>
              <a:rPr lang="en-US" sz="1700" b="1" dirty="0" smtClean="0">
                <a:solidFill>
                  <a:srgbClr val="000000"/>
                </a:solidFill>
                <a:highlight>
                  <a:srgbClr val="FFFFFF"/>
                </a:highlight>
                <a:latin typeface="Consolas"/>
              </a:rPr>
              <a:t>(</a:t>
            </a:r>
            <a:r>
              <a:rPr lang="en-US" sz="1700" b="1" dirty="0">
                <a:solidFill>
                  <a:srgbClr val="800000"/>
                </a:solidFill>
                <a:highlight>
                  <a:srgbClr val="FFFFFF"/>
                </a:highlight>
                <a:latin typeface="Consolas"/>
              </a:rPr>
              <a:t>rex</a:t>
            </a:r>
            <a:r>
              <a:rPr lang="en-US" sz="1700" b="1" dirty="0" smtClean="0">
                <a:solidFill>
                  <a:srgbClr val="000000"/>
                </a:solidFill>
                <a:highlight>
                  <a:srgbClr val="FFFFFF"/>
                </a:highlight>
                <a:latin typeface="Consolas"/>
              </a:rPr>
              <a:t>(</a:t>
            </a:r>
            <a:r>
              <a:rPr lang="en-US" sz="1700" b="1" dirty="0" smtClean="0">
                <a:solidFill>
                  <a:srgbClr val="A31515"/>
                </a:solidFill>
                <a:highlight>
                  <a:srgbClr val="FFFFFF"/>
                </a:highlight>
                <a:latin typeface="Consolas"/>
              </a:rPr>
              <a:t>"([</a:t>
            </a:r>
            <a:r>
              <a:rPr lang="en-US" sz="1700" b="1" dirty="0">
                <a:solidFill>
                  <a:srgbClr val="A31515"/>
                </a:solidFill>
                <a:highlight>
                  <a:srgbClr val="FFFFFF"/>
                </a:highlight>
                <a:latin typeface="Consolas"/>
              </a:rPr>
              <a:t>0-9]{4})-([0-9]{2})-([0-9]{2})"</a:t>
            </a:r>
            <a:r>
              <a:rPr lang="en-US" sz="1700" b="1" dirty="0">
                <a:solidFill>
                  <a:srgbClr val="000000"/>
                </a:solidFill>
                <a:highlight>
                  <a:srgbClr val="FFFFFF"/>
                </a:highlight>
                <a:latin typeface="Consolas"/>
              </a:rPr>
              <a:t>, </a:t>
            </a:r>
            <a:endParaRPr lang="en-US" sz="1700" b="1" dirty="0" smtClean="0">
              <a:solidFill>
                <a:srgbClr val="000000"/>
              </a:solidFill>
              <a:highlight>
                <a:srgbClr val="FFFFFF"/>
              </a:highlight>
              <a:latin typeface="Consolas"/>
            </a:endParaRPr>
          </a:p>
          <a:p>
            <a:pPr marL="0" indent="0">
              <a:buNone/>
            </a:pPr>
            <a:r>
              <a:rPr lang="en-US" sz="1700" b="1" dirty="0" smtClean="0">
                <a:solidFill>
                  <a:srgbClr val="000000"/>
                </a:solidFill>
                <a:highlight>
                  <a:srgbClr val="FFFFFF"/>
                </a:highlight>
                <a:latin typeface="Consolas"/>
              </a:rPr>
              <a:t>           y, month, d |= d &gt; 0 &amp;&amp; d &lt;= 31))</a:t>
            </a:r>
            <a:r>
              <a:rPr lang="en-US" sz="1700" b="1" dirty="0" smtClean="0">
                <a:solidFill>
                  <a:srgbClr val="008000"/>
                </a:solidFill>
                <a:highlight>
                  <a:srgbClr val="FFFFFF"/>
                </a:highlight>
                <a:latin typeface="Consolas"/>
              </a:rPr>
              <a:t>   // Date</a:t>
            </a:r>
            <a:endParaRPr lang="en-US" sz="1700" b="1" dirty="0" smtClean="0">
              <a:solidFill>
                <a:srgbClr val="000000"/>
              </a:solidFill>
              <a:highlight>
                <a:srgbClr val="FFFFFF"/>
              </a:highlight>
              <a:latin typeface="Consolas"/>
            </a:endParaRPr>
          </a:p>
          <a:p>
            <a:pPr marL="0" indent="0">
              <a:buNone/>
            </a:pPr>
            <a:r>
              <a:rPr lang="en-US" sz="1700" b="1" dirty="0" smtClean="0">
                <a:solidFill>
                  <a:srgbClr val="000000"/>
                </a:solidFill>
                <a:highlight>
                  <a:srgbClr val="FFFFFF"/>
                </a:highlight>
                <a:latin typeface="Consolas"/>
              </a:rPr>
              <a:t>  </a:t>
            </a:r>
            <a:r>
              <a:rPr lang="en-US" sz="1700" b="1" dirty="0">
                <a:solidFill>
                  <a:srgbClr val="6F008A"/>
                </a:solidFill>
                <a:highlight>
                  <a:srgbClr val="FFFFFF"/>
                </a:highlight>
                <a:latin typeface="Consolas"/>
              </a:rPr>
              <a:t>Otherwise</a:t>
            </a:r>
            <a:r>
              <a:rPr lang="en-US" sz="1700" b="1" dirty="0">
                <a:solidFill>
                  <a:srgbClr val="000000"/>
                </a:solidFill>
                <a:highlight>
                  <a:srgbClr val="FFFFFF"/>
                </a:highlight>
                <a:latin typeface="Consolas"/>
              </a:rPr>
              <a:t>() </a:t>
            </a:r>
            <a:r>
              <a:rPr lang="en-US" sz="1700" b="1" dirty="0">
                <a:solidFill>
                  <a:srgbClr val="008000"/>
                </a:solidFill>
                <a:highlight>
                  <a:srgbClr val="FFFFFF"/>
                </a:highlight>
                <a:latin typeface="Consolas"/>
              </a:rPr>
              <a:t>// Something else</a:t>
            </a:r>
            <a:endParaRPr lang="en-US" sz="1700" b="1" dirty="0">
              <a:solidFill>
                <a:srgbClr val="000000"/>
              </a:solidFill>
              <a:highlight>
                <a:srgbClr val="FFFFFF"/>
              </a:highlight>
              <a:latin typeface="Consolas"/>
            </a:endParaRPr>
          </a:p>
          <a:p>
            <a:pPr marL="0" indent="0">
              <a:buNone/>
            </a:pPr>
            <a:r>
              <a:rPr lang="en-US" sz="1700" b="1" dirty="0" smtClean="0">
                <a:solidFill>
                  <a:srgbClr val="000000"/>
                </a:solidFill>
                <a:highlight>
                  <a:srgbClr val="FFFFFF"/>
                </a:highlight>
                <a:latin typeface="Consolas"/>
              </a:rPr>
              <a:t>}</a:t>
            </a:r>
            <a:endParaRPr lang="en-US" sz="1700" b="1" dirty="0">
              <a:solidFill>
                <a:srgbClr val="000000"/>
              </a:solidFill>
              <a:highlight>
                <a:srgbClr val="FFFFFF"/>
              </a:highlight>
              <a:latin typeface="Consolas"/>
            </a:endParaRPr>
          </a:p>
          <a:p>
            <a:pPr marL="0" indent="0">
              <a:buNone/>
            </a:pPr>
            <a:r>
              <a:rPr lang="en-US" sz="1700" b="1" dirty="0" smtClean="0">
                <a:solidFill>
                  <a:srgbClr val="6F008A"/>
                </a:solidFill>
                <a:highlight>
                  <a:srgbClr val="FFFFFF"/>
                </a:highlight>
                <a:latin typeface="Consolas"/>
              </a:rPr>
              <a:t>EndMatch</a:t>
            </a:r>
          </a:p>
          <a:p>
            <a:pPr marL="0" indent="0">
              <a:buNone/>
            </a:pPr>
            <a:endParaRPr lang="en-US" sz="1600" b="1" dirty="0">
              <a:solidFill>
                <a:srgbClr val="6F008A"/>
              </a:solidFill>
              <a:highlight>
                <a:srgbClr val="FFFFFF"/>
              </a:highlight>
              <a:latin typeface="Consolas"/>
            </a:endParaRPr>
          </a:p>
          <a:p>
            <a:pPr>
              <a:buFont typeface="Arial" pitchFamily="34" charset="0"/>
              <a:buChar char="•"/>
            </a:pPr>
            <a:r>
              <a:rPr lang="en-US" sz="2400" dirty="0" smtClean="0">
                <a:highlight>
                  <a:srgbClr val="FFFFFF"/>
                </a:highlight>
                <a:latin typeface="+mj-lt"/>
              </a:rPr>
              <a:t>All Patterns in the library are user-defined</a:t>
            </a:r>
          </a:p>
          <a:p>
            <a:pPr>
              <a:buFont typeface="Arial" pitchFamily="34" charset="0"/>
              <a:buChar char="•"/>
            </a:pPr>
            <a:r>
              <a:rPr lang="en-US" sz="2400" dirty="0" smtClean="0">
                <a:highlight>
                  <a:srgbClr val="FFFFFF"/>
                </a:highlight>
                <a:latin typeface="+mj-lt"/>
              </a:rPr>
              <a:t>Patterns can be saved in variables and passed to functions</a:t>
            </a:r>
            <a:endParaRPr lang="en-US" sz="2400" dirty="0">
              <a:latin typeface="+mj-lt"/>
            </a:endParaRPr>
          </a:p>
        </p:txBody>
      </p:sp>
      <p:sp>
        <p:nvSpPr>
          <p:cNvPr id="5" name="Footer Placeholder 4"/>
          <p:cNvSpPr>
            <a:spLocks noGrp="1"/>
          </p:cNvSpPr>
          <p:nvPr>
            <p:ph type="ftr" sz="quarter" idx="11"/>
          </p:nvPr>
        </p:nvSpPr>
        <p:spPr/>
        <p:txBody>
          <a:bodyPr/>
          <a:lstStyle/>
          <a:p>
            <a:r>
              <a:rPr lang="en-US" smtClean="0"/>
              <a:t>C++Now'14: The Design &amp; Evolution of a Pattern Matching Library for C++</a:t>
            </a:r>
            <a:endParaRPr lang="en-US" dirty="0"/>
          </a:p>
        </p:txBody>
      </p:sp>
      <p:sp>
        <p:nvSpPr>
          <p:cNvPr id="3" name="Slide Number Placeholder 2"/>
          <p:cNvSpPr>
            <a:spLocks noGrp="1"/>
          </p:cNvSpPr>
          <p:nvPr>
            <p:ph type="sldNum" sz="quarter" idx="12"/>
          </p:nvPr>
        </p:nvSpPr>
        <p:spPr/>
        <p:txBody>
          <a:bodyPr/>
          <a:lstStyle/>
          <a:p>
            <a:fld id="{7CB0F8AB-AB33-4A54-BEC3-89055AD5FA98}" type="slidenum">
              <a:rPr lang="en-US" smtClean="0"/>
              <a:t>22</a:t>
            </a:fld>
            <a:endParaRPr lang="en-US" dirty="0"/>
          </a:p>
        </p:txBody>
      </p:sp>
    </p:spTree>
    <p:extLst>
      <p:ext uri="{BB962C8B-B14F-4D97-AF65-F5344CB8AC3E}">
        <p14:creationId xmlns:p14="http://schemas.microsoft.com/office/powerpoint/2010/main" val="2310307915"/>
      </p:ext>
    </p:extLst>
  </p:cSld>
  <p:clrMapOvr>
    <a:masterClrMapping/>
  </p:clrMapOvr>
  <mc:AlternateContent xmlns:mc="http://schemas.openxmlformats.org/markup-compatibility/2006" xmlns:p14="http://schemas.microsoft.com/office/powerpoint/2010/main">
    <mc:Choice Requires="p14">
      <p:transition spd="slow" p14:dur="2000" advTm="41712"/>
    </mc:Choice>
    <mc:Fallback xmlns="">
      <p:transition spd="slow" advTm="41712"/>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Patterns-subjects interaction</a:t>
            </a:r>
            <a:endParaRPr lang="en-US" dirty="0"/>
          </a:p>
        </p:txBody>
      </p:sp>
      <p:sp>
        <p:nvSpPr>
          <p:cNvPr id="3" name="Content Placeholder 2"/>
          <p:cNvSpPr>
            <a:spLocks noGrp="1"/>
          </p:cNvSpPr>
          <p:nvPr>
            <p:ph sz="half" idx="1"/>
          </p:nvPr>
        </p:nvSpPr>
        <p:spPr>
          <a:xfrm>
            <a:off x="468313" y="1676400"/>
            <a:ext cx="4789487" cy="4560888"/>
          </a:xfrm>
        </p:spPr>
        <p:txBody>
          <a:bodyPr/>
          <a:lstStyle/>
          <a:p>
            <a:pPr marL="0" indent="0">
              <a:buNone/>
            </a:pPr>
            <a:r>
              <a:rPr lang="en-US" dirty="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match</a:t>
            </a:r>
            <a:r>
              <a:rPr lang="en-US" dirty="0">
                <a:solidFill>
                  <a:srgbClr val="000000"/>
                </a:solidFill>
                <a:highlight>
                  <a:srgbClr val="FFFFFF"/>
                </a:highlight>
                <a:latin typeface="Consolas" panose="020B0609020204030204" pitchFamily="49" charset="0"/>
              </a:rPr>
              <a:t> e </a:t>
            </a:r>
            <a:r>
              <a:rPr lang="en-US" dirty="0">
                <a:solidFill>
                  <a:srgbClr val="0000FF"/>
                </a:solidFill>
                <a:highlight>
                  <a:srgbClr val="FFFFFF"/>
                </a:highlight>
                <a:latin typeface="Consolas" panose="020B0609020204030204" pitchFamily="49" charset="0"/>
              </a:rPr>
              <a:t>with</a:t>
            </a:r>
            <a:r>
              <a:rPr lang="en-US" dirty="0">
                <a:solidFill>
                  <a:srgbClr val="000000"/>
                </a:solidFill>
                <a:highlight>
                  <a:srgbClr val="FFFFFF"/>
                </a:highlight>
                <a:latin typeface="Consolas" panose="020B0609020204030204" pitchFamily="49" charset="0"/>
              </a:rPr>
              <a:t> </a:t>
            </a:r>
          </a:p>
          <a:p>
            <a:pPr marL="0" indent="0">
              <a:buNone/>
            </a:pPr>
            <a:r>
              <a:rPr lang="en-US" dirty="0">
                <a:solidFill>
                  <a:srgbClr val="000000"/>
                </a:solidFill>
                <a:highlight>
                  <a:srgbClr val="FFFFFF"/>
                </a:highlight>
                <a:latin typeface="Consolas" panose="020B0609020204030204" pitchFamily="49" charset="0"/>
              </a:rPr>
              <a:t>   [</a:t>
            </a:r>
            <a:r>
              <a:rPr lang="en-US" dirty="0">
                <a:solidFill>
                  <a:srgbClr val="02BEFD"/>
                </a:solidFill>
                <a:highlight>
                  <a:srgbClr val="FFFFFF"/>
                </a:highlight>
                <a:latin typeface="Consolas" panose="020B0609020204030204" pitchFamily="49" charset="0"/>
              </a:rPr>
              <a:t>0</a:t>
            </a:r>
            <a:r>
              <a:rPr lang="en-US" dirty="0">
                <a:solidFill>
                  <a:srgbClr val="000000"/>
                </a:solidFill>
                <a:highlight>
                  <a:srgbClr val="FFFFFF"/>
                </a:highlight>
                <a:latin typeface="Consolas" panose="020B0609020204030204" pitchFamily="49" charset="0"/>
              </a:rPr>
              <a:t>,</a:t>
            </a:r>
            <a:r>
              <a:rPr lang="en-US" dirty="0">
                <a:solidFill>
                  <a:srgbClr val="02BEFD"/>
                </a:solidFill>
                <a:highlight>
                  <a:srgbClr val="FFFFFF"/>
                </a:highlight>
                <a:latin typeface="Consolas" panose="020B0609020204030204" pitchFamily="49" charset="0"/>
              </a:rPr>
              <a:t>1</a:t>
            </a:r>
            <a:r>
              <a:rPr lang="en-US" dirty="0">
                <a:solidFill>
                  <a:srgbClr val="000000"/>
                </a:solidFill>
                <a:highlight>
                  <a:srgbClr val="FFFFFF"/>
                </a:highlight>
                <a:latin typeface="Consolas" panose="020B0609020204030204" pitchFamily="49" charset="0"/>
              </a:rPr>
              <a:t>,</a:t>
            </a:r>
            <a:r>
              <a:rPr lang="en-US" dirty="0">
                <a:solidFill>
                  <a:srgbClr val="02BEFD"/>
                </a:solidFill>
                <a:highlight>
                  <a:srgbClr val="FFFFFF"/>
                </a:highlight>
                <a:latin typeface="Consolas" panose="020B0609020204030204" pitchFamily="49" charset="0"/>
              </a:rPr>
              <a:t>2</a:t>
            </a:r>
            <a:r>
              <a:rPr lang="en-US" dirty="0">
                <a:solidFill>
                  <a:srgbClr val="000000"/>
                </a:solidFill>
                <a:highlight>
                  <a:srgbClr val="FFFFFF"/>
                </a:highlight>
                <a:latin typeface="Consolas" panose="020B0609020204030204" pitchFamily="49" charset="0"/>
              </a:rPr>
              <a:t>]      </a:t>
            </a:r>
            <a:r>
              <a:rPr lang="en-US" dirty="0" smtClean="0">
                <a:solidFill>
                  <a:srgbClr val="0000FF"/>
                </a:solidFill>
                <a:highlight>
                  <a:srgbClr val="FFFFFF"/>
                </a:highlight>
                <a:latin typeface="Consolas" panose="020B0609020204030204" pitchFamily="49" charset="0"/>
              </a:rPr>
              <a:t>-&gt;</a:t>
            </a:r>
          </a:p>
          <a:p>
            <a:pPr marL="0" indent="0">
              <a:buNone/>
            </a:pPr>
            <a:r>
              <a:rPr lang="en-US" dirty="0" smtClean="0">
                <a:solidFill>
                  <a:srgbClr val="000000"/>
                </a:solidFill>
                <a:highlight>
                  <a:srgbClr val="FFFFFF"/>
                </a:highlight>
                <a:latin typeface="Consolas" panose="020B0609020204030204" pitchFamily="49" charset="0"/>
              </a:rPr>
              <a:t> | </a:t>
            </a:r>
            <a:r>
              <a:rPr lang="en-US" dirty="0">
                <a:solidFill>
                  <a:srgbClr val="000000"/>
                </a:solidFill>
                <a:highlight>
                  <a:srgbClr val="FFFFFF"/>
                </a:highlight>
                <a:latin typeface="Consolas" panose="020B0609020204030204" pitchFamily="49" charset="0"/>
              </a:rPr>
              <a:t>[x]          </a:t>
            </a:r>
            <a:r>
              <a:rPr lang="en-US" dirty="0" smtClean="0">
                <a:solidFill>
                  <a:srgbClr val="0000FF"/>
                </a:solidFill>
                <a:highlight>
                  <a:srgbClr val="FFFFFF"/>
                </a:highlight>
                <a:latin typeface="Consolas" panose="020B0609020204030204" pitchFamily="49" charset="0"/>
              </a:rPr>
              <a:t>-&gt;</a:t>
            </a:r>
          </a:p>
          <a:p>
            <a:pPr marL="0" indent="0">
              <a:buNone/>
            </a:pPr>
            <a:r>
              <a:rPr lang="en-US" dirty="0">
                <a:solidFill>
                  <a:srgbClr val="000000"/>
                </a:solidFill>
                <a:highlight>
                  <a:srgbClr val="FFFFFF"/>
                </a:highlight>
                <a:latin typeface="Consolas" panose="020B0609020204030204" pitchFamily="49" charset="0"/>
              </a:rPr>
              <a:t> | [_,</a:t>
            </a:r>
            <a:r>
              <a:rPr lang="en-US" dirty="0" smtClean="0">
                <a:solidFill>
                  <a:srgbClr val="000000"/>
                </a:solidFill>
                <a:highlight>
                  <a:srgbClr val="FFFFFF"/>
                </a:highlight>
                <a:latin typeface="Consolas" panose="020B0609020204030204" pitchFamily="49" charset="0"/>
              </a:rPr>
              <a:t>y,(</a:t>
            </a:r>
            <a:r>
              <a:rPr lang="en-US" dirty="0">
                <a:solidFill>
                  <a:srgbClr val="02BEFD"/>
                </a:solidFill>
                <a:highlight>
                  <a:srgbClr val="FFFFFF"/>
                </a:highlight>
                <a:latin typeface="Consolas" panose="020B0609020204030204" pitchFamily="49" charset="0"/>
              </a:rPr>
              <a:t>0</a:t>
            </a:r>
            <a:r>
              <a:rPr lang="en-US" dirty="0">
                <a:solidFill>
                  <a:srgbClr val="000000"/>
                </a:solidFill>
                <a:highlight>
                  <a:srgbClr val="FFFFFF"/>
                </a:highlight>
                <a:latin typeface="Consolas" panose="020B0609020204030204" pitchFamily="49" charset="0"/>
              </a:rPr>
              <a:t>|</a:t>
            </a:r>
            <a:r>
              <a:rPr lang="en-US" dirty="0">
                <a:solidFill>
                  <a:srgbClr val="02BEFD"/>
                </a:solidFill>
                <a:highlight>
                  <a:srgbClr val="FFFFFF"/>
                </a:highlight>
                <a:latin typeface="Consolas" panose="020B0609020204030204" pitchFamily="49" charset="0"/>
              </a:rPr>
              <a:t>1</a:t>
            </a:r>
            <a:r>
              <a:rPr lang="en-US" dirty="0" smtClean="0">
                <a:solidFill>
                  <a:srgbClr val="000000"/>
                </a:solidFill>
                <a:highlight>
                  <a:srgbClr val="FFFFFF"/>
                </a:highlight>
                <a:latin typeface="Consolas" panose="020B0609020204030204" pitchFamily="49" charset="0"/>
              </a:rPr>
              <a:t>)]  </a:t>
            </a:r>
            <a:r>
              <a:rPr lang="en-US" dirty="0">
                <a:solidFill>
                  <a:srgbClr val="0000FF"/>
                </a:solidFill>
                <a:highlight>
                  <a:srgbClr val="FFFFFF"/>
                </a:highlight>
                <a:latin typeface="Consolas" panose="020B0609020204030204" pitchFamily="49" charset="0"/>
              </a:rPr>
              <a:t>-&gt;</a:t>
            </a:r>
            <a:endParaRPr lang="en-US" dirty="0">
              <a:solidFill>
                <a:srgbClr val="000000"/>
              </a:solidFill>
              <a:highlight>
                <a:srgbClr val="FFFFFF"/>
              </a:highlight>
              <a:latin typeface="Consolas" panose="020B0609020204030204" pitchFamily="49" charset="0"/>
            </a:endParaRPr>
          </a:p>
          <a:p>
            <a:pPr marL="0" indent="0">
              <a:buNone/>
            </a:pPr>
            <a:r>
              <a:rPr lang="en-US" dirty="0" smtClean="0">
                <a:solidFill>
                  <a:srgbClr val="000000"/>
                </a:solidFill>
                <a:highlight>
                  <a:srgbClr val="FFFFFF"/>
                </a:highlight>
                <a:latin typeface="Consolas" panose="020B0609020204030204" pitchFamily="49" charset="0"/>
              </a:rPr>
              <a:t> </a:t>
            </a:r>
            <a:r>
              <a:rPr lang="en-US" dirty="0">
                <a:solidFill>
                  <a:srgbClr val="000000"/>
                </a:solidFill>
                <a:highlight>
                  <a:srgbClr val="FFFFFF"/>
                </a:highlight>
                <a:latin typeface="Consolas" panose="020B0609020204030204" pitchFamily="49" charset="0"/>
              </a:rPr>
              <a:t>| x:y:tail     </a:t>
            </a:r>
            <a:r>
              <a:rPr lang="en-US" dirty="0">
                <a:solidFill>
                  <a:srgbClr val="0000FF"/>
                </a:solidFill>
                <a:highlight>
                  <a:srgbClr val="FFFFFF"/>
                </a:highlight>
                <a:latin typeface="Consolas" panose="020B0609020204030204" pitchFamily="49" charset="0"/>
              </a:rPr>
              <a:t>-&gt;</a:t>
            </a:r>
            <a:endParaRPr lang="en-US" dirty="0">
              <a:solidFill>
                <a:srgbClr val="000000"/>
              </a:solidFill>
              <a:highlight>
                <a:srgbClr val="FFFFFF"/>
              </a:highlight>
              <a:latin typeface="Consolas" panose="020B0609020204030204" pitchFamily="49" charset="0"/>
            </a:endParaRPr>
          </a:p>
          <a:p>
            <a:pPr marL="0" indent="0">
              <a:buNone/>
            </a:pPr>
            <a:r>
              <a:rPr lang="en-US" dirty="0" smtClean="0">
                <a:solidFill>
                  <a:srgbClr val="000000"/>
                </a:solidFill>
                <a:highlight>
                  <a:srgbClr val="FFFFFF"/>
                </a:highlight>
                <a:latin typeface="Consolas" panose="020B0609020204030204" pitchFamily="49" charset="0"/>
              </a:rPr>
              <a:t> | x+1:2*</a:t>
            </a:r>
            <a:r>
              <a:rPr lang="en-US" dirty="0" err="1" smtClean="0">
                <a:solidFill>
                  <a:srgbClr val="000000"/>
                </a:solidFill>
                <a:highlight>
                  <a:srgbClr val="FFFFFF"/>
                </a:highlight>
                <a:latin typeface="Consolas" panose="020B0609020204030204" pitchFamily="49" charset="0"/>
              </a:rPr>
              <a:t>y:tail</a:t>
            </a:r>
            <a:r>
              <a:rPr lang="en-US" dirty="0" smtClean="0">
                <a:solidFill>
                  <a:srgbClr val="000000"/>
                </a:solidFill>
                <a:highlight>
                  <a:srgbClr val="FFFFFF"/>
                </a:highlight>
                <a:latin typeface="Consolas" panose="020B0609020204030204" pitchFamily="49" charset="0"/>
              </a:rPr>
              <a:t> </a:t>
            </a:r>
            <a:r>
              <a:rPr lang="en-US" dirty="0" smtClean="0">
                <a:solidFill>
                  <a:srgbClr val="0000FF"/>
                </a:solidFill>
                <a:highlight>
                  <a:srgbClr val="FFFFFF"/>
                </a:highlight>
                <a:latin typeface="Consolas" panose="020B0609020204030204" pitchFamily="49" charset="0"/>
              </a:rPr>
              <a:t>-&gt;</a:t>
            </a:r>
          </a:p>
          <a:p>
            <a:pPr marL="0" indent="0">
              <a:buNone/>
            </a:pPr>
            <a:r>
              <a:rPr lang="en-US" dirty="0" smtClean="0">
                <a:solidFill>
                  <a:srgbClr val="000000"/>
                </a:solidFill>
                <a:highlight>
                  <a:srgbClr val="FFFFFF"/>
                </a:highlight>
                <a:latin typeface="Consolas" panose="020B0609020204030204" pitchFamily="49" charset="0"/>
              </a:rPr>
              <a:t> | </a:t>
            </a:r>
            <a:r>
              <a:rPr lang="en-US" dirty="0">
                <a:solidFill>
                  <a:srgbClr val="000000"/>
                </a:solidFill>
                <a:highlight>
                  <a:srgbClr val="FFFFFF"/>
                </a:highlight>
                <a:latin typeface="Consolas" panose="020B0609020204030204" pitchFamily="49" charset="0"/>
              </a:rPr>
              <a:t>x:y:tail </a:t>
            </a:r>
            <a:r>
              <a:rPr lang="en-US" dirty="0">
                <a:solidFill>
                  <a:srgbClr val="0000FF"/>
                </a:solidFill>
                <a:highlight>
                  <a:srgbClr val="FFFFFF"/>
                </a:highlight>
                <a:latin typeface="Consolas" panose="020B0609020204030204" pitchFamily="49" charset="0"/>
              </a:rPr>
              <a:t>when</a:t>
            </a:r>
            <a:r>
              <a:rPr lang="en-US" dirty="0">
                <a:solidFill>
                  <a:srgbClr val="000000"/>
                </a:solidFill>
                <a:highlight>
                  <a:srgbClr val="FFFFFF"/>
                </a:highlight>
                <a:latin typeface="Consolas" panose="020B0609020204030204" pitchFamily="49" charset="0"/>
              </a:rPr>
              <a:t> x=y </a:t>
            </a:r>
            <a:r>
              <a:rPr lang="en-US" dirty="0" smtClean="0">
                <a:solidFill>
                  <a:srgbClr val="0000FF"/>
                </a:solidFill>
                <a:highlight>
                  <a:srgbClr val="FFFFFF"/>
                </a:highlight>
                <a:latin typeface="Consolas" panose="020B0609020204030204" pitchFamily="49" charset="0"/>
              </a:rPr>
              <a:t>-&gt;</a:t>
            </a:r>
          </a:p>
          <a:p>
            <a:pPr marL="0" indent="0">
              <a:buNone/>
            </a:pPr>
            <a:r>
              <a:rPr lang="en-US" dirty="0" smtClean="0">
                <a:solidFill>
                  <a:srgbClr val="000000"/>
                </a:solidFill>
                <a:highlight>
                  <a:srgbClr val="FFFFFF"/>
                </a:highlight>
                <a:latin typeface="Consolas" panose="020B0609020204030204" pitchFamily="49" charset="0"/>
              </a:rPr>
              <a:t> | </a:t>
            </a:r>
            <a:r>
              <a:rPr lang="en-US" dirty="0">
                <a:solidFill>
                  <a:srgbClr val="000000"/>
                </a:solidFill>
                <a:highlight>
                  <a:srgbClr val="FFFFFF"/>
                </a:highlight>
                <a:latin typeface="Consolas" panose="020B0609020204030204" pitchFamily="49" charset="0"/>
              </a:rPr>
              <a:t>_ </a:t>
            </a:r>
            <a:r>
              <a:rPr lang="en-US" dirty="0" smtClean="0">
                <a:solidFill>
                  <a:srgbClr val="0000FF"/>
                </a:solidFill>
                <a:highlight>
                  <a:srgbClr val="FFFFFF"/>
                </a:highlight>
                <a:latin typeface="Consolas" panose="020B0609020204030204" pitchFamily="49" charset="0"/>
              </a:rPr>
              <a:t>-&gt; …</a:t>
            </a:r>
            <a:r>
              <a:rPr lang="en-US" dirty="0" smtClean="0">
                <a:solidFill>
                  <a:srgbClr val="000000"/>
                </a:solidFill>
                <a:highlight>
                  <a:srgbClr val="FFFFFF"/>
                </a:highlight>
                <a:latin typeface="Consolas" panose="020B0609020204030204" pitchFamily="49" charset="0"/>
              </a:rPr>
              <a:t> </a:t>
            </a:r>
            <a:endParaRPr lang="en-US" dirty="0">
              <a:solidFill>
                <a:srgbClr val="000000"/>
              </a:solidFill>
              <a:highlight>
                <a:srgbClr val="FFFFFF"/>
              </a:highlight>
              <a:latin typeface="Consolas" panose="020B0609020204030204" pitchFamily="49" charset="0"/>
            </a:endParaRPr>
          </a:p>
          <a:p>
            <a:pPr marL="0" indent="0">
              <a:buNone/>
            </a:pPr>
            <a:r>
              <a:rPr lang="en-US" dirty="0">
                <a:solidFill>
                  <a:srgbClr val="000000"/>
                </a:solidFill>
                <a:highlight>
                  <a:srgbClr val="FFFFFF"/>
                </a:highlight>
                <a:latin typeface="Consolas" panose="020B0609020204030204" pitchFamily="49" charset="0"/>
              </a:rPr>
              <a:t> ;;</a:t>
            </a:r>
          </a:p>
          <a:p>
            <a:pPr marL="0" indent="0">
              <a:buNone/>
            </a:pPr>
            <a:endParaRPr lang="en-US" dirty="0"/>
          </a:p>
        </p:txBody>
      </p:sp>
      <p:sp>
        <p:nvSpPr>
          <p:cNvPr id="4" name="Content Placeholder 3"/>
          <p:cNvSpPr>
            <a:spLocks noGrp="1"/>
          </p:cNvSpPr>
          <p:nvPr>
            <p:ph sz="half" idx="2"/>
          </p:nvPr>
        </p:nvSpPr>
        <p:spPr>
          <a:xfrm>
            <a:off x="4191000" y="1676400"/>
            <a:ext cx="4953000" cy="4560888"/>
          </a:xfrm>
        </p:spPr>
        <p:txBody>
          <a:bodyPr/>
          <a:lstStyle/>
          <a:p>
            <a:pPr marL="0" indent="0">
              <a:buNone/>
            </a:pPr>
            <a:r>
              <a:rPr lang="en-US" dirty="0" smtClean="0"/>
              <a:t>Group by subject</a:t>
            </a:r>
          </a:p>
          <a:p>
            <a:pPr marL="0" indent="0">
              <a:buNone/>
            </a:pPr>
            <a:r>
              <a:rPr lang="en-US" dirty="0" smtClean="0"/>
              <a:t>Check</a:t>
            </a:r>
          </a:p>
          <a:p>
            <a:pPr marL="0" indent="0">
              <a:buNone/>
            </a:pPr>
            <a:r>
              <a:rPr lang="en-US" dirty="0" smtClean="0"/>
              <a:t>Introduce &amp; bind variables</a:t>
            </a:r>
          </a:p>
          <a:p>
            <a:pPr marL="0" indent="0">
              <a:buNone/>
            </a:pPr>
            <a:r>
              <a:rPr lang="en-US" dirty="0"/>
              <a:t>Compose </a:t>
            </a:r>
            <a:r>
              <a:rPr lang="en-US" dirty="0" smtClean="0"/>
              <a:t>patterns</a:t>
            </a:r>
          </a:p>
          <a:p>
            <a:pPr marL="0" indent="0">
              <a:buNone/>
            </a:pPr>
            <a:r>
              <a:rPr lang="en-US" dirty="0" smtClean="0"/>
              <a:t>Structurally decompose</a:t>
            </a:r>
          </a:p>
          <a:p>
            <a:pPr marL="0" indent="0">
              <a:buNone/>
            </a:pPr>
            <a:r>
              <a:rPr lang="en-US" dirty="0" smtClean="0"/>
              <a:t>Algebraically decompose</a:t>
            </a:r>
          </a:p>
          <a:p>
            <a:pPr marL="0" indent="0">
              <a:buNone/>
            </a:pPr>
            <a:r>
              <a:rPr lang="en-US" dirty="0"/>
              <a:t> </a:t>
            </a:r>
            <a:r>
              <a:rPr lang="en-US" dirty="0" smtClean="0"/>
              <a:t>        Restrict</a:t>
            </a:r>
          </a:p>
          <a:p>
            <a:pPr marL="0" indent="0">
              <a:buNone/>
            </a:pPr>
            <a:r>
              <a:rPr lang="en-US" dirty="0" smtClean="0"/>
              <a:t>Perform actions</a:t>
            </a:r>
          </a:p>
          <a:p>
            <a:pPr marL="0" indent="0">
              <a:buNone/>
            </a:pPr>
            <a:r>
              <a:rPr lang="en-US" dirty="0" smtClean="0"/>
              <a:t>etc…</a:t>
            </a:r>
          </a:p>
        </p:txBody>
      </p:sp>
      <p:sp>
        <p:nvSpPr>
          <p:cNvPr id="5" name="Footer Placeholder 4"/>
          <p:cNvSpPr>
            <a:spLocks noGrp="1"/>
          </p:cNvSpPr>
          <p:nvPr>
            <p:ph type="ftr" sz="quarter" idx="11"/>
          </p:nvPr>
        </p:nvSpPr>
        <p:spPr/>
        <p:txBody>
          <a:bodyPr/>
          <a:lstStyle/>
          <a:p>
            <a:r>
              <a:rPr lang="en-US" smtClean="0"/>
              <a:t>C++Now'14: The Design &amp; Evolution of a Pattern Matching Library for C++</a:t>
            </a:r>
            <a:endParaRPr lang="en-US" dirty="0"/>
          </a:p>
        </p:txBody>
      </p:sp>
      <p:sp>
        <p:nvSpPr>
          <p:cNvPr id="6" name="Slide Number Placeholder 5"/>
          <p:cNvSpPr>
            <a:spLocks noGrp="1"/>
          </p:cNvSpPr>
          <p:nvPr>
            <p:ph type="sldNum" sz="quarter" idx="12"/>
          </p:nvPr>
        </p:nvSpPr>
        <p:spPr/>
        <p:txBody>
          <a:bodyPr/>
          <a:lstStyle/>
          <a:p>
            <a:fld id="{7CB0F8AB-AB33-4A54-BEC3-89055AD5FA98}" type="slidenum">
              <a:rPr lang="en-US" smtClean="0"/>
              <a:t>23</a:t>
            </a:fld>
            <a:endParaRPr lang="en-US" dirty="0"/>
          </a:p>
        </p:txBody>
      </p:sp>
    </p:spTree>
    <p:extLst>
      <p:ext uri="{BB962C8B-B14F-4D97-AF65-F5344CB8AC3E}">
        <p14:creationId xmlns:p14="http://schemas.microsoft.com/office/powerpoint/2010/main" val="6289372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Always nice to have</a:t>
            </a:r>
            <a:endParaRPr lang="en-US" dirty="0"/>
          </a:p>
        </p:txBody>
      </p:sp>
      <p:sp>
        <p:nvSpPr>
          <p:cNvPr id="3" name="Content Placeholder 2"/>
          <p:cNvSpPr>
            <a:spLocks noGrp="1"/>
          </p:cNvSpPr>
          <p:nvPr>
            <p:ph idx="1"/>
          </p:nvPr>
        </p:nvSpPr>
        <p:spPr/>
        <p:txBody>
          <a:bodyPr>
            <a:normAutofit fontScale="92500" lnSpcReduction="10000"/>
          </a:bodyPr>
          <a:lstStyle/>
          <a:p>
            <a:pPr>
              <a:buFont typeface="Arial" panose="020B0604020202020204" pitchFamily="34" charset="0"/>
              <a:buChar char="•"/>
            </a:pPr>
            <a:r>
              <a:rPr lang="en-US" dirty="0"/>
              <a:t>Type </a:t>
            </a:r>
            <a:r>
              <a:rPr lang="en-US" dirty="0" smtClean="0"/>
              <a:t>checking/inference</a:t>
            </a:r>
            <a:endParaRPr lang="en-US" dirty="0"/>
          </a:p>
          <a:p>
            <a:pPr>
              <a:buFont typeface="Arial" panose="020B0604020202020204" pitchFamily="34" charset="0"/>
              <a:buChar char="•"/>
            </a:pPr>
            <a:r>
              <a:rPr lang="en-US" dirty="0" smtClean="0"/>
              <a:t>Openness to new patterns and </a:t>
            </a:r>
            <a:r>
              <a:rPr lang="en-US" dirty="0" err="1" smtClean="0"/>
              <a:t>combinators</a:t>
            </a:r>
            <a:endParaRPr lang="en-US" dirty="0" smtClean="0"/>
          </a:p>
          <a:p>
            <a:pPr>
              <a:buFont typeface="Arial" panose="020B0604020202020204" pitchFamily="34" charset="0"/>
              <a:buChar char="•"/>
            </a:pPr>
            <a:r>
              <a:rPr lang="en-US" dirty="0" smtClean="0"/>
              <a:t>Openness to built-in and user-defined types</a:t>
            </a:r>
          </a:p>
          <a:p>
            <a:pPr>
              <a:buFont typeface="Arial" panose="020B0604020202020204" pitchFamily="34" charset="0"/>
              <a:buChar char="•"/>
            </a:pPr>
            <a:r>
              <a:rPr lang="en-US" dirty="0" smtClean="0"/>
              <a:t>Support of various ADT encodings</a:t>
            </a:r>
            <a:endParaRPr lang="en-US" dirty="0"/>
          </a:p>
          <a:p>
            <a:pPr>
              <a:buFont typeface="Arial" panose="020B0604020202020204" pitchFamily="34" charset="0"/>
              <a:buChar char="•"/>
            </a:pPr>
            <a:r>
              <a:rPr lang="en-US" dirty="0" smtClean="0"/>
              <a:t>Efficiency </a:t>
            </a:r>
            <a:r>
              <a:rPr lang="en-US" dirty="0"/>
              <a:t>in matching</a:t>
            </a:r>
          </a:p>
          <a:p>
            <a:pPr>
              <a:buFont typeface="Arial" panose="020B0604020202020204" pitchFamily="34" charset="0"/>
              <a:buChar char="•"/>
            </a:pPr>
            <a:r>
              <a:rPr lang="en-US" dirty="0"/>
              <a:t>Redundancy checking</a:t>
            </a:r>
          </a:p>
          <a:p>
            <a:pPr>
              <a:buFont typeface="Arial" panose="020B0604020202020204" pitchFamily="34" charset="0"/>
              <a:buChar char="•"/>
            </a:pPr>
            <a:r>
              <a:rPr lang="en-US" dirty="0"/>
              <a:t>Exhaustiveness checking</a:t>
            </a:r>
          </a:p>
          <a:p>
            <a:pPr>
              <a:buFont typeface="Arial" panose="020B0604020202020204" pitchFamily="34" charset="0"/>
              <a:buChar char="•"/>
            </a:pPr>
            <a:r>
              <a:rPr lang="en-US" dirty="0" smtClean="0"/>
              <a:t>Extensible Notation</a:t>
            </a:r>
          </a:p>
          <a:p>
            <a:pPr>
              <a:buFont typeface="Arial" panose="020B0604020202020204" pitchFamily="34" charset="0"/>
              <a:buChar char="•"/>
            </a:pPr>
            <a:r>
              <a:rPr lang="en-US" dirty="0" smtClean="0"/>
              <a:t>Implicit Variable introduction</a:t>
            </a:r>
            <a:endParaRPr lang="en-US" dirty="0"/>
          </a:p>
        </p:txBody>
      </p:sp>
      <p:sp>
        <p:nvSpPr>
          <p:cNvPr id="5" name="Footer Placeholder 4"/>
          <p:cNvSpPr>
            <a:spLocks noGrp="1"/>
          </p:cNvSpPr>
          <p:nvPr>
            <p:ph type="ftr" sz="quarter" idx="11"/>
          </p:nvPr>
        </p:nvSpPr>
        <p:spPr/>
        <p:txBody>
          <a:bodyPr/>
          <a:lstStyle/>
          <a:p>
            <a:r>
              <a:rPr lang="en-US" smtClean="0"/>
              <a:t>C++Now'14: The Design &amp; Evolution of a Pattern Matching Library for C++</a:t>
            </a:r>
            <a:endParaRPr lang="en-US" dirty="0"/>
          </a:p>
        </p:txBody>
      </p:sp>
      <p:sp>
        <p:nvSpPr>
          <p:cNvPr id="6" name="Slide Number Placeholder 5"/>
          <p:cNvSpPr>
            <a:spLocks noGrp="1"/>
          </p:cNvSpPr>
          <p:nvPr>
            <p:ph type="sldNum" sz="quarter" idx="12"/>
          </p:nvPr>
        </p:nvSpPr>
        <p:spPr/>
        <p:txBody>
          <a:bodyPr/>
          <a:lstStyle/>
          <a:p>
            <a:fld id="{7CB0F8AB-AB33-4A54-BEC3-89055AD5FA98}" type="slidenum">
              <a:rPr lang="en-US" smtClean="0"/>
              <a:t>24</a:t>
            </a:fld>
            <a:endParaRPr lang="en-US" dirty="0"/>
          </a:p>
        </p:txBody>
      </p:sp>
    </p:spTree>
    <p:extLst>
      <p:ext uri="{BB962C8B-B14F-4D97-AF65-F5344CB8AC3E}">
        <p14:creationId xmlns:p14="http://schemas.microsoft.com/office/powerpoint/2010/main" val="24901017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 Patterns as Objects</a:t>
            </a:r>
            <a:endParaRPr lang="en-US" dirty="0"/>
          </a:p>
        </p:txBody>
      </p:sp>
      <p:sp>
        <p:nvSpPr>
          <p:cNvPr id="6" name="Content Placeholder 5"/>
          <p:cNvSpPr>
            <a:spLocks noGrp="1"/>
          </p:cNvSpPr>
          <p:nvPr>
            <p:ph sz="half" idx="1"/>
          </p:nvPr>
        </p:nvSpPr>
        <p:spPr>
          <a:xfrm>
            <a:off x="468313" y="4572000"/>
            <a:ext cx="3990975" cy="1981200"/>
          </a:xfrm>
        </p:spPr>
        <p:txBody>
          <a:bodyPr>
            <a:normAutofit/>
          </a:bodyPr>
          <a:lstStyle/>
          <a:p>
            <a:pPr marL="0" indent="0">
              <a:lnSpc>
                <a:spcPct val="120000"/>
              </a:lnSpc>
              <a:spcBef>
                <a:spcPts val="0"/>
              </a:spcBef>
              <a:buNone/>
            </a:pPr>
            <a:r>
              <a:rPr lang="en-US" dirty="0" smtClean="0"/>
              <a:t>Pros</a:t>
            </a:r>
          </a:p>
          <a:p>
            <a:pPr marL="402336" lvl="1">
              <a:spcBef>
                <a:spcPts val="0"/>
              </a:spcBef>
            </a:pPr>
            <a:r>
              <a:rPr lang="en-US" dirty="0" smtClean="0"/>
              <a:t>Open patterns</a:t>
            </a:r>
          </a:p>
          <a:p>
            <a:pPr marL="402336" lvl="1">
              <a:spcBef>
                <a:spcPts val="0"/>
              </a:spcBef>
            </a:pPr>
            <a:r>
              <a:rPr lang="en-US" dirty="0" smtClean="0"/>
              <a:t>First-class patterns</a:t>
            </a:r>
          </a:p>
          <a:p>
            <a:pPr marL="402336" lvl="1">
              <a:spcBef>
                <a:spcPts val="0"/>
              </a:spcBef>
            </a:pPr>
            <a:r>
              <a:rPr lang="en-US" dirty="0" smtClean="0"/>
              <a:t>Dynamic composition</a:t>
            </a:r>
            <a:endParaRPr lang="en-US" dirty="0"/>
          </a:p>
        </p:txBody>
      </p:sp>
      <p:sp>
        <p:nvSpPr>
          <p:cNvPr id="7" name="Content Placeholder 6"/>
          <p:cNvSpPr>
            <a:spLocks noGrp="1"/>
          </p:cNvSpPr>
          <p:nvPr>
            <p:ph sz="half" idx="2"/>
          </p:nvPr>
        </p:nvSpPr>
        <p:spPr>
          <a:xfrm>
            <a:off x="4611688" y="4572000"/>
            <a:ext cx="3992562" cy="1981200"/>
          </a:xfrm>
        </p:spPr>
        <p:txBody>
          <a:bodyPr>
            <a:normAutofit/>
          </a:bodyPr>
          <a:lstStyle/>
          <a:p>
            <a:pPr marL="0" indent="0">
              <a:buNone/>
            </a:pPr>
            <a:r>
              <a:rPr lang="en-US" dirty="0" smtClean="0"/>
              <a:t>Cons</a:t>
            </a:r>
          </a:p>
          <a:p>
            <a:pPr marL="401638" lvl="1">
              <a:spcBef>
                <a:spcPts val="0"/>
              </a:spcBef>
            </a:pPr>
            <a:r>
              <a:rPr lang="en-US" dirty="0" smtClean="0"/>
              <a:t>Intrusive</a:t>
            </a:r>
          </a:p>
          <a:p>
            <a:pPr marL="401638" lvl="1">
              <a:spcBef>
                <a:spcPts val="0"/>
              </a:spcBef>
            </a:pPr>
            <a:r>
              <a:rPr lang="en-US" dirty="0" smtClean="0"/>
              <a:t>Type errors at run-time</a:t>
            </a:r>
          </a:p>
          <a:p>
            <a:pPr marL="401638" lvl="1">
              <a:spcBef>
                <a:spcPts val="0"/>
              </a:spcBef>
            </a:pPr>
            <a:r>
              <a:rPr lang="en-US" dirty="0" smtClean="0"/>
              <a:t>Extremely slow</a:t>
            </a:r>
            <a:endParaRPr lang="en-US" dirty="0"/>
          </a:p>
        </p:txBody>
      </p:sp>
      <p:sp>
        <p:nvSpPr>
          <p:cNvPr id="4" name="Footer Placeholder 3"/>
          <p:cNvSpPr>
            <a:spLocks noGrp="1"/>
          </p:cNvSpPr>
          <p:nvPr>
            <p:ph type="ftr" sz="quarter" idx="11"/>
          </p:nvPr>
        </p:nvSpPr>
        <p:spPr/>
        <p:txBody>
          <a:bodyPr/>
          <a:lstStyle/>
          <a:p>
            <a:r>
              <a:rPr lang="en-US" smtClean="0">
                <a:solidFill>
                  <a:srgbClr val="000066"/>
                </a:solidFill>
              </a:rPr>
              <a:t>C++Now'14: The Design &amp; Evolution of a Pattern Matching Library for C++</a:t>
            </a:r>
            <a:endParaRPr lang="en-US" dirty="0">
              <a:solidFill>
                <a:srgbClr val="000066"/>
              </a:solidFill>
            </a:endParaRPr>
          </a:p>
        </p:txBody>
      </p:sp>
      <p:sp>
        <p:nvSpPr>
          <p:cNvPr id="8" name="Content Placeholder 2"/>
          <p:cNvSpPr txBox="1">
            <a:spLocks/>
          </p:cNvSpPr>
          <p:nvPr/>
        </p:nvSpPr>
        <p:spPr bwMode="auto">
          <a:xfrm>
            <a:off x="457200" y="1676400"/>
            <a:ext cx="8135937" cy="2743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noAutofit/>
          </a:bodyPr>
          <a:lstStyle>
            <a:lvl1pPr marL="342900" indent="-342900" algn="l" rtl="0" eaLnBrk="1" fontAlgn="base" hangingPunct="1">
              <a:spcBef>
                <a:spcPct val="20000"/>
              </a:spcBef>
              <a:spcAft>
                <a:spcPct val="0"/>
              </a:spcAft>
              <a:buClr>
                <a:schemeClr val="accent2"/>
              </a:buClr>
              <a:buSzPct val="55000"/>
              <a:buFont typeface="Monotype Sorts" pitchFamily="2" charset="2"/>
              <a:buChar char="l"/>
              <a:defRPr sz="2800">
                <a:solidFill>
                  <a:schemeClr val="tx2"/>
                </a:solidFill>
                <a:latin typeface="+mn-lt"/>
                <a:ea typeface="+mn-ea"/>
                <a:cs typeface="+mn-cs"/>
              </a:defRPr>
            </a:lvl1pPr>
            <a:lvl2pPr marL="742950" indent="-285750" algn="l" rtl="0" eaLnBrk="1" fontAlgn="base" hangingPunct="1">
              <a:spcBef>
                <a:spcPct val="20000"/>
              </a:spcBef>
              <a:spcAft>
                <a:spcPct val="0"/>
              </a:spcAft>
              <a:buClr>
                <a:schemeClr val="tx1"/>
              </a:buClr>
              <a:buChar char="–"/>
              <a:defRPr sz="2400">
                <a:solidFill>
                  <a:schemeClr val="bg1">
                    <a:lumMod val="10000"/>
                  </a:schemeClr>
                </a:solidFill>
                <a:latin typeface="+mn-lt"/>
              </a:defRPr>
            </a:lvl2pPr>
            <a:lvl3pPr marL="1143000" indent="-228600" algn="l" rtl="0" eaLnBrk="1" fontAlgn="base" hangingPunct="1">
              <a:spcBef>
                <a:spcPct val="20000"/>
              </a:spcBef>
              <a:spcAft>
                <a:spcPct val="0"/>
              </a:spcAft>
              <a:buClr>
                <a:schemeClr val="tx2"/>
              </a:buClr>
              <a:buSzPct val="50000"/>
              <a:buFont typeface="Monotype Sorts" pitchFamily="2" charset="2"/>
              <a:buChar char="l"/>
              <a:defRPr sz="2000">
                <a:solidFill>
                  <a:schemeClr val="tx2"/>
                </a:solidFill>
                <a:latin typeface="+mn-lt"/>
              </a:defRPr>
            </a:lvl3pPr>
            <a:lvl4pPr marL="1600200" indent="-228600" algn="l" rtl="0" eaLnBrk="1" fontAlgn="base" hangingPunct="1">
              <a:spcBef>
                <a:spcPct val="20000"/>
              </a:spcBef>
              <a:spcAft>
                <a:spcPct val="0"/>
              </a:spcAft>
              <a:buClr>
                <a:schemeClr val="accent2"/>
              </a:buClr>
              <a:buSzPct val="65000"/>
              <a:buFont typeface="Monotype Sorts" pitchFamily="2" charset="2"/>
              <a:buChar char="u"/>
              <a:defRPr sz="1800">
                <a:solidFill>
                  <a:schemeClr val="tx2"/>
                </a:solidFill>
                <a:latin typeface="+mn-lt"/>
              </a:defRPr>
            </a:lvl4pPr>
            <a:lvl5pPr marL="2057400" indent="-228600" algn="l" rtl="0" eaLnBrk="1" fontAlgn="base" hangingPunct="1">
              <a:spcBef>
                <a:spcPct val="20000"/>
              </a:spcBef>
              <a:spcAft>
                <a:spcPct val="0"/>
              </a:spcAft>
              <a:buClr>
                <a:schemeClr val="tx1"/>
              </a:buClr>
              <a:buChar char="–"/>
              <a:defRPr sz="1800">
                <a:solidFill>
                  <a:schemeClr val="tx2"/>
                </a:solidFill>
                <a:latin typeface="+mn-lt"/>
              </a:defRPr>
            </a:lvl5pPr>
            <a:lvl6pPr marL="2514600" indent="-228600" algn="l" rtl="0" eaLnBrk="1" fontAlgn="base" hangingPunct="1">
              <a:spcBef>
                <a:spcPct val="20000"/>
              </a:spcBef>
              <a:spcAft>
                <a:spcPct val="0"/>
              </a:spcAft>
              <a:buClr>
                <a:schemeClr val="tx1"/>
              </a:buClr>
              <a:buChar char="–"/>
              <a:defRPr sz="1800">
                <a:solidFill>
                  <a:schemeClr val="tx2"/>
                </a:solidFill>
                <a:latin typeface="+mn-lt"/>
              </a:defRPr>
            </a:lvl6pPr>
            <a:lvl7pPr marL="2971800" indent="-228600" algn="l" rtl="0" eaLnBrk="1" fontAlgn="base" hangingPunct="1">
              <a:spcBef>
                <a:spcPct val="20000"/>
              </a:spcBef>
              <a:spcAft>
                <a:spcPct val="0"/>
              </a:spcAft>
              <a:buClr>
                <a:schemeClr val="tx1"/>
              </a:buClr>
              <a:buChar char="–"/>
              <a:defRPr sz="1800">
                <a:solidFill>
                  <a:schemeClr val="tx2"/>
                </a:solidFill>
                <a:latin typeface="+mn-lt"/>
              </a:defRPr>
            </a:lvl7pPr>
            <a:lvl8pPr marL="3429000" indent="-228600" algn="l" rtl="0" eaLnBrk="1" fontAlgn="base" hangingPunct="1">
              <a:spcBef>
                <a:spcPct val="20000"/>
              </a:spcBef>
              <a:spcAft>
                <a:spcPct val="0"/>
              </a:spcAft>
              <a:buClr>
                <a:schemeClr val="tx1"/>
              </a:buClr>
              <a:buChar char="–"/>
              <a:defRPr sz="1800">
                <a:solidFill>
                  <a:schemeClr val="tx2"/>
                </a:solidFill>
                <a:latin typeface="+mn-lt"/>
              </a:defRPr>
            </a:lvl8pPr>
            <a:lvl9pPr marL="3886200" indent="-228600" algn="l" rtl="0" eaLnBrk="1" fontAlgn="base" hangingPunct="1">
              <a:spcBef>
                <a:spcPct val="20000"/>
              </a:spcBef>
              <a:spcAft>
                <a:spcPct val="0"/>
              </a:spcAft>
              <a:buClr>
                <a:schemeClr val="tx1"/>
              </a:buClr>
              <a:buChar char="–"/>
              <a:defRPr sz="1800">
                <a:solidFill>
                  <a:schemeClr val="tx2"/>
                </a:solidFill>
                <a:latin typeface="+mn-lt"/>
              </a:defRPr>
            </a:lvl9pPr>
          </a:lstStyle>
          <a:p>
            <a:pPr marL="0" indent="0">
              <a:spcBef>
                <a:spcPts val="0"/>
              </a:spcBef>
              <a:buClr>
                <a:srgbClr val="333399"/>
              </a:buClr>
              <a:buFont typeface="Monotype Sorts" pitchFamily="2" charset="2"/>
              <a:buNone/>
            </a:pPr>
            <a:r>
              <a:rPr lang="en-US" sz="1800" b="1" kern="0" dirty="0" smtClean="0">
                <a:solidFill>
                  <a:srgbClr val="0000FF"/>
                </a:solidFill>
                <a:highlight>
                  <a:srgbClr val="FFFFFF"/>
                </a:highlight>
                <a:latin typeface="Consolas"/>
              </a:rPr>
              <a:t>struct</a:t>
            </a:r>
            <a:r>
              <a:rPr lang="en-US" sz="1800" b="1" kern="0" dirty="0" smtClean="0">
                <a:solidFill>
                  <a:srgbClr val="000000"/>
                </a:solidFill>
                <a:highlight>
                  <a:srgbClr val="FFFFFF"/>
                </a:highlight>
                <a:latin typeface="Consolas"/>
              </a:rPr>
              <a:t> </a:t>
            </a:r>
            <a:r>
              <a:rPr lang="en-US" sz="1800" b="1" kern="0" dirty="0" smtClean="0">
                <a:solidFill>
                  <a:srgbClr val="7575D1"/>
                </a:solidFill>
                <a:highlight>
                  <a:srgbClr val="FFFFFF"/>
                </a:highlight>
                <a:latin typeface="Consolas"/>
              </a:rPr>
              <a:t>object</a:t>
            </a:r>
            <a:r>
              <a:rPr lang="en-US" sz="1800" b="1" kern="0" dirty="0" smtClean="0">
                <a:solidFill>
                  <a:srgbClr val="000000"/>
                </a:solidFill>
                <a:highlight>
                  <a:srgbClr val="FFFFFF"/>
                </a:highlight>
                <a:latin typeface="Consolas"/>
              </a:rPr>
              <a:t> { </a:t>
            </a:r>
            <a:r>
              <a:rPr lang="en-US" sz="1800" b="1" kern="0" dirty="0" smtClean="0">
                <a:solidFill>
                  <a:srgbClr val="008000"/>
                </a:solidFill>
                <a:highlight>
                  <a:srgbClr val="FFFFFF"/>
                </a:highlight>
                <a:latin typeface="Consolas"/>
              </a:rPr>
              <a:t>// root of the object class hierarchy</a:t>
            </a:r>
            <a:endParaRPr lang="en-US" sz="1800" b="1" kern="0" dirty="0" smtClean="0">
              <a:solidFill>
                <a:srgbClr val="000000"/>
              </a:solidFill>
              <a:highlight>
                <a:srgbClr val="FFFFFF"/>
              </a:highlight>
              <a:latin typeface="Consolas"/>
            </a:endParaRPr>
          </a:p>
          <a:p>
            <a:pPr marL="0" indent="0">
              <a:spcBef>
                <a:spcPts val="0"/>
              </a:spcBef>
              <a:buClr>
                <a:srgbClr val="333399"/>
              </a:buClr>
              <a:buFont typeface="Monotype Sorts" pitchFamily="2" charset="2"/>
              <a:buNone/>
            </a:pPr>
            <a:r>
              <a:rPr lang="en-US" sz="1800" b="1" kern="0" dirty="0" smtClean="0">
                <a:solidFill>
                  <a:srgbClr val="000000"/>
                </a:solidFill>
                <a:highlight>
                  <a:srgbClr val="FFFFFF"/>
                </a:highlight>
                <a:latin typeface="Consolas"/>
              </a:rPr>
              <a:t>  </a:t>
            </a:r>
            <a:r>
              <a:rPr lang="en-US" sz="1800" b="1" kern="0" dirty="0" smtClean="0">
                <a:solidFill>
                  <a:srgbClr val="0000FF"/>
                </a:solidFill>
                <a:highlight>
                  <a:srgbClr val="FFFFFF"/>
                </a:highlight>
                <a:latin typeface="Consolas"/>
              </a:rPr>
              <a:t>virtual</a:t>
            </a:r>
            <a:r>
              <a:rPr lang="en-US" sz="1800" b="1" kern="0" dirty="0" smtClean="0">
                <a:solidFill>
                  <a:srgbClr val="000000"/>
                </a:solidFill>
                <a:highlight>
                  <a:srgbClr val="FFFFFF"/>
                </a:highlight>
                <a:latin typeface="Consolas"/>
              </a:rPr>
              <a:t> </a:t>
            </a:r>
            <a:r>
              <a:rPr lang="en-US" sz="1800" b="1" kern="0" dirty="0" smtClean="0">
                <a:solidFill>
                  <a:srgbClr val="0000FF"/>
                </a:solidFill>
                <a:highlight>
                  <a:srgbClr val="FFFFFF"/>
                </a:highlight>
                <a:latin typeface="Consolas"/>
              </a:rPr>
              <a:t>bool</a:t>
            </a:r>
            <a:r>
              <a:rPr lang="en-US" sz="1800" b="1" kern="0" dirty="0" smtClean="0">
                <a:solidFill>
                  <a:srgbClr val="000000"/>
                </a:solidFill>
                <a:highlight>
                  <a:srgbClr val="FFFFFF"/>
                </a:highlight>
                <a:latin typeface="Consolas"/>
              </a:rPr>
              <a:t> </a:t>
            </a:r>
            <a:r>
              <a:rPr lang="en-US" sz="1800" b="1" kern="0" dirty="0" smtClean="0">
                <a:solidFill>
                  <a:srgbClr val="0000FF"/>
                </a:solidFill>
                <a:highlight>
                  <a:srgbClr val="FFFFFF"/>
                </a:highlight>
                <a:latin typeface="Consolas"/>
              </a:rPr>
              <a:t>operator</a:t>
            </a:r>
            <a:r>
              <a:rPr lang="en-US" sz="1800" b="1" kern="0" dirty="0" smtClean="0">
                <a:solidFill>
                  <a:srgbClr val="000000"/>
                </a:solidFill>
                <a:highlight>
                  <a:srgbClr val="FFFFFF"/>
                </a:highlight>
                <a:latin typeface="Consolas"/>
              </a:rPr>
              <a:t>==(</a:t>
            </a:r>
            <a:r>
              <a:rPr lang="en-US" sz="1800" b="1" kern="0" dirty="0" smtClean="0">
                <a:solidFill>
                  <a:srgbClr val="0000FF"/>
                </a:solidFill>
                <a:highlight>
                  <a:srgbClr val="FFFFFF"/>
                </a:highlight>
                <a:latin typeface="Consolas"/>
              </a:rPr>
              <a:t>const</a:t>
            </a:r>
            <a:r>
              <a:rPr lang="en-US" sz="1800" b="1" kern="0" dirty="0" smtClean="0">
                <a:solidFill>
                  <a:srgbClr val="000000"/>
                </a:solidFill>
                <a:highlight>
                  <a:srgbClr val="FFFFFF"/>
                </a:highlight>
                <a:latin typeface="Consolas"/>
              </a:rPr>
              <a:t> </a:t>
            </a:r>
            <a:r>
              <a:rPr lang="en-US" sz="1800" b="1" kern="0" dirty="0" smtClean="0">
                <a:solidFill>
                  <a:srgbClr val="7575D1"/>
                </a:solidFill>
                <a:highlight>
                  <a:srgbClr val="FFFFFF"/>
                </a:highlight>
                <a:latin typeface="Consolas"/>
              </a:rPr>
              <a:t>object</a:t>
            </a:r>
            <a:r>
              <a:rPr lang="en-US" sz="1800" b="1" kern="0" dirty="0" smtClean="0">
                <a:solidFill>
                  <a:srgbClr val="000000"/>
                </a:solidFill>
                <a:highlight>
                  <a:srgbClr val="FFFFFF"/>
                </a:highlight>
                <a:latin typeface="Consolas"/>
              </a:rPr>
              <a:t>&amp;) </a:t>
            </a:r>
            <a:r>
              <a:rPr lang="en-US" sz="1800" b="1" kern="0" dirty="0" smtClean="0">
                <a:solidFill>
                  <a:srgbClr val="0000FF"/>
                </a:solidFill>
                <a:highlight>
                  <a:srgbClr val="FFFFFF"/>
                </a:highlight>
                <a:latin typeface="Consolas"/>
              </a:rPr>
              <a:t>const</a:t>
            </a:r>
            <a:r>
              <a:rPr lang="en-US" sz="1800" b="1" kern="0" dirty="0" smtClean="0">
                <a:solidFill>
                  <a:srgbClr val="000000"/>
                </a:solidFill>
                <a:highlight>
                  <a:srgbClr val="FFFFFF"/>
                </a:highlight>
                <a:latin typeface="Consolas"/>
              </a:rPr>
              <a:t> = 0;</a:t>
            </a:r>
          </a:p>
          <a:p>
            <a:pPr marL="0" indent="0">
              <a:spcBef>
                <a:spcPts val="0"/>
              </a:spcBef>
              <a:buClr>
                <a:srgbClr val="333399"/>
              </a:buClr>
              <a:buFont typeface="Monotype Sorts" pitchFamily="2" charset="2"/>
              <a:buNone/>
            </a:pPr>
            <a:r>
              <a:rPr lang="en-US" sz="1800" b="1" kern="0" dirty="0" smtClean="0">
                <a:solidFill>
                  <a:srgbClr val="000000"/>
                </a:solidFill>
                <a:highlight>
                  <a:srgbClr val="FFFFFF"/>
                </a:highlight>
                <a:latin typeface="Consolas"/>
              </a:rPr>
              <a:t>};</a:t>
            </a:r>
          </a:p>
          <a:p>
            <a:pPr marL="0" indent="0">
              <a:spcBef>
                <a:spcPts val="0"/>
              </a:spcBef>
              <a:buClr>
                <a:srgbClr val="333399"/>
              </a:buClr>
              <a:buFont typeface="Monotype Sorts" pitchFamily="2" charset="2"/>
              <a:buNone/>
            </a:pPr>
            <a:endParaRPr lang="en-US" sz="1800" b="1" kern="0" dirty="0" smtClean="0">
              <a:solidFill>
                <a:srgbClr val="000000"/>
              </a:solidFill>
              <a:highlight>
                <a:srgbClr val="FFFFFF"/>
              </a:highlight>
              <a:latin typeface="Consolas"/>
            </a:endParaRPr>
          </a:p>
          <a:p>
            <a:pPr marL="0" indent="0">
              <a:spcBef>
                <a:spcPts val="0"/>
              </a:spcBef>
              <a:buClr>
                <a:srgbClr val="333399"/>
              </a:buClr>
              <a:buFont typeface="Monotype Sorts" pitchFamily="2" charset="2"/>
              <a:buNone/>
            </a:pPr>
            <a:r>
              <a:rPr lang="en-US" sz="1800" b="1" kern="0" dirty="0" smtClean="0">
                <a:solidFill>
                  <a:srgbClr val="0000FF"/>
                </a:solidFill>
                <a:highlight>
                  <a:srgbClr val="FFFFFF"/>
                </a:highlight>
                <a:latin typeface="Consolas"/>
              </a:rPr>
              <a:t>struct</a:t>
            </a:r>
            <a:r>
              <a:rPr lang="en-US" sz="1800" b="1" kern="0" dirty="0" smtClean="0">
                <a:solidFill>
                  <a:srgbClr val="000000"/>
                </a:solidFill>
                <a:highlight>
                  <a:srgbClr val="FFFFFF"/>
                </a:highlight>
                <a:latin typeface="Consolas"/>
              </a:rPr>
              <a:t> </a:t>
            </a:r>
            <a:r>
              <a:rPr lang="en-US" sz="1800" b="1" kern="0" dirty="0" smtClean="0">
                <a:solidFill>
                  <a:srgbClr val="7575D1"/>
                </a:solidFill>
                <a:highlight>
                  <a:srgbClr val="FFFFFF"/>
                </a:highlight>
                <a:latin typeface="Consolas"/>
              </a:rPr>
              <a:t>pattern</a:t>
            </a:r>
            <a:r>
              <a:rPr lang="en-US" sz="1800" b="1" kern="0" dirty="0" smtClean="0">
                <a:solidFill>
                  <a:srgbClr val="000000"/>
                </a:solidFill>
                <a:highlight>
                  <a:srgbClr val="FFFFFF"/>
                </a:highlight>
                <a:latin typeface="Consolas"/>
              </a:rPr>
              <a:t> { </a:t>
            </a:r>
            <a:r>
              <a:rPr lang="en-US" sz="1800" b="1" kern="0" dirty="0" smtClean="0">
                <a:solidFill>
                  <a:srgbClr val="008000"/>
                </a:solidFill>
                <a:highlight>
                  <a:srgbClr val="FFFFFF"/>
                </a:highlight>
                <a:latin typeface="Consolas"/>
              </a:rPr>
              <a:t>// pattern interface</a:t>
            </a:r>
            <a:endParaRPr lang="en-US" sz="1800" b="1" kern="0" dirty="0" smtClean="0">
              <a:solidFill>
                <a:srgbClr val="000000"/>
              </a:solidFill>
              <a:highlight>
                <a:srgbClr val="FFFFFF"/>
              </a:highlight>
              <a:latin typeface="Consolas"/>
            </a:endParaRPr>
          </a:p>
          <a:p>
            <a:pPr marL="0" indent="0">
              <a:spcBef>
                <a:spcPts val="0"/>
              </a:spcBef>
              <a:buClr>
                <a:srgbClr val="333399"/>
              </a:buClr>
              <a:buFont typeface="Monotype Sorts" pitchFamily="2" charset="2"/>
              <a:buNone/>
            </a:pPr>
            <a:r>
              <a:rPr lang="en-US" sz="1800" b="1" kern="0" dirty="0" smtClean="0">
                <a:solidFill>
                  <a:srgbClr val="000000"/>
                </a:solidFill>
                <a:highlight>
                  <a:srgbClr val="FFFFFF"/>
                </a:highlight>
                <a:latin typeface="Consolas"/>
              </a:rPr>
              <a:t>  </a:t>
            </a:r>
            <a:r>
              <a:rPr lang="en-US" sz="1800" b="1" kern="0" dirty="0" smtClean="0">
                <a:solidFill>
                  <a:srgbClr val="0000FF"/>
                </a:solidFill>
                <a:highlight>
                  <a:srgbClr val="FFFFFF"/>
                </a:highlight>
                <a:latin typeface="Consolas"/>
              </a:rPr>
              <a:t>virtual</a:t>
            </a:r>
            <a:r>
              <a:rPr lang="en-US" sz="1800" b="1" kern="0" dirty="0" smtClean="0">
                <a:solidFill>
                  <a:srgbClr val="000000"/>
                </a:solidFill>
                <a:highlight>
                  <a:srgbClr val="FFFFFF"/>
                </a:highlight>
                <a:latin typeface="Consolas"/>
              </a:rPr>
              <a:t> </a:t>
            </a:r>
            <a:r>
              <a:rPr lang="en-US" sz="1800" b="1" kern="0" dirty="0" smtClean="0">
                <a:solidFill>
                  <a:srgbClr val="0000FF"/>
                </a:solidFill>
                <a:highlight>
                  <a:srgbClr val="FFFFFF"/>
                </a:highlight>
                <a:latin typeface="Consolas"/>
              </a:rPr>
              <a:t>bool</a:t>
            </a:r>
            <a:r>
              <a:rPr lang="en-US" sz="1800" b="1" kern="0" dirty="0" smtClean="0">
                <a:solidFill>
                  <a:srgbClr val="000000"/>
                </a:solidFill>
                <a:highlight>
                  <a:srgbClr val="FFFFFF"/>
                </a:highlight>
                <a:latin typeface="Consolas"/>
              </a:rPr>
              <a:t> </a:t>
            </a:r>
            <a:r>
              <a:rPr lang="en-US" sz="1800" b="1" kern="0" dirty="0" smtClean="0">
                <a:solidFill>
                  <a:srgbClr val="C00000"/>
                </a:solidFill>
                <a:highlight>
                  <a:srgbClr val="FFFFFF"/>
                </a:highlight>
                <a:latin typeface="Consolas"/>
              </a:rPr>
              <a:t>match</a:t>
            </a:r>
            <a:r>
              <a:rPr lang="en-US" sz="1800" b="1" kern="0" dirty="0" smtClean="0">
                <a:solidFill>
                  <a:srgbClr val="000000"/>
                </a:solidFill>
                <a:highlight>
                  <a:srgbClr val="FFFFFF"/>
                </a:highlight>
                <a:latin typeface="Consolas"/>
              </a:rPr>
              <a:t>(</a:t>
            </a:r>
            <a:r>
              <a:rPr lang="en-US" sz="1800" b="1" kern="0" dirty="0" smtClean="0">
                <a:solidFill>
                  <a:srgbClr val="0000FF"/>
                </a:solidFill>
                <a:highlight>
                  <a:srgbClr val="FFFFFF"/>
                </a:highlight>
                <a:latin typeface="Consolas"/>
              </a:rPr>
              <a:t>const</a:t>
            </a:r>
            <a:r>
              <a:rPr lang="en-US" sz="1800" b="1" kern="0" dirty="0" smtClean="0">
                <a:solidFill>
                  <a:srgbClr val="000000"/>
                </a:solidFill>
                <a:highlight>
                  <a:srgbClr val="FFFFFF"/>
                </a:highlight>
                <a:latin typeface="Consolas"/>
              </a:rPr>
              <a:t> </a:t>
            </a:r>
            <a:r>
              <a:rPr lang="en-US" sz="1800" b="1" kern="0" dirty="0" smtClean="0">
                <a:solidFill>
                  <a:srgbClr val="7575D1"/>
                </a:solidFill>
                <a:highlight>
                  <a:srgbClr val="FFFFFF"/>
                </a:highlight>
                <a:latin typeface="Consolas"/>
              </a:rPr>
              <a:t>object</a:t>
            </a:r>
            <a:r>
              <a:rPr lang="en-US" sz="1800" b="1" kern="0" dirty="0" smtClean="0">
                <a:solidFill>
                  <a:srgbClr val="000000"/>
                </a:solidFill>
                <a:highlight>
                  <a:srgbClr val="FFFFFF"/>
                </a:highlight>
                <a:latin typeface="Consolas"/>
              </a:rPr>
              <a:t>&amp;) = 0;</a:t>
            </a:r>
          </a:p>
          <a:p>
            <a:pPr marL="0" indent="0">
              <a:spcBef>
                <a:spcPts val="0"/>
              </a:spcBef>
              <a:buClr>
                <a:srgbClr val="333399"/>
              </a:buClr>
              <a:buFont typeface="Monotype Sorts" pitchFamily="2" charset="2"/>
              <a:buNone/>
            </a:pPr>
            <a:r>
              <a:rPr lang="en-US" sz="1800" b="1" kern="0" dirty="0" smtClean="0">
                <a:solidFill>
                  <a:srgbClr val="000000"/>
                </a:solidFill>
                <a:highlight>
                  <a:srgbClr val="FFFFFF"/>
                </a:highlight>
                <a:latin typeface="Consolas"/>
              </a:rPr>
              <a:t>};</a:t>
            </a:r>
          </a:p>
          <a:p>
            <a:pPr marL="0" lvl="1" indent="0" algn="ctr">
              <a:lnSpc>
                <a:spcPct val="120000"/>
              </a:lnSpc>
              <a:spcBef>
                <a:spcPts val="0"/>
              </a:spcBef>
              <a:buClr>
                <a:srgbClr val="333399"/>
              </a:buClr>
              <a:buSzPct val="55000"/>
              <a:buFontTx/>
              <a:buNone/>
            </a:pPr>
            <a:r>
              <a:rPr lang="en-US" sz="2800" dirty="0">
                <a:solidFill>
                  <a:srgbClr val="333399"/>
                </a:solidFill>
              </a:rPr>
              <a:t>Run-time composition of patterns</a:t>
            </a:r>
          </a:p>
        </p:txBody>
      </p:sp>
      <p:sp>
        <p:nvSpPr>
          <p:cNvPr id="9" name="Slide Number Placeholder 8"/>
          <p:cNvSpPr>
            <a:spLocks noGrp="1"/>
          </p:cNvSpPr>
          <p:nvPr>
            <p:ph type="sldNum" sz="quarter" idx="12"/>
          </p:nvPr>
        </p:nvSpPr>
        <p:spPr/>
        <p:txBody>
          <a:bodyPr/>
          <a:lstStyle/>
          <a:p>
            <a:fld id="{7CB0F8AB-AB33-4A54-BEC3-89055AD5FA98}" type="slidenum">
              <a:rPr lang="en-US" smtClean="0">
                <a:solidFill>
                  <a:srgbClr val="000066"/>
                </a:solidFill>
              </a:rPr>
              <a:pPr/>
              <a:t>25</a:t>
            </a:fld>
            <a:endParaRPr lang="en-US" dirty="0">
              <a:solidFill>
                <a:srgbClr val="000066"/>
              </a:solidFill>
            </a:endParaRPr>
          </a:p>
        </p:txBody>
      </p:sp>
    </p:spTree>
    <p:extLst>
      <p:ext uri="{BB962C8B-B14F-4D97-AF65-F5344CB8AC3E}">
        <p14:creationId xmlns:p14="http://schemas.microsoft.com/office/powerpoint/2010/main" val="3184018224"/>
      </p:ext>
    </p:extLst>
  </p:cSld>
  <p:clrMapOvr>
    <a:masterClrMapping/>
  </p:clrMapOvr>
  <mc:AlternateContent xmlns:mc="http://schemas.openxmlformats.org/markup-compatibility/2006" xmlns:p14="http://schemas.microsoft.com/office/powerpoint/2010/main">
    <mc:Choice Requires="p14">
      <p:transition spd="slow" p14:dur="2000" advTm="132104"/>
    </mc:Choice>
    <mc:Fallback xmlns="">
      <p:transition spd="slow" advTm="132104"/>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Patterns as </a:t>
            </a:r>
            <a:r>
              <a:rPr lang="en-US" dirty="0"/>
              <a:t>Expression Templates</a:t>
            </a:r>
          </a:p>
        </p:txBody>
      </p:sp>
      <p:sp>
        <p:nvSpPr>
          <p:cNvPr id="6" name="Content Placeholder 5"/>
          <p:cNvSpPr>
            <a:spLocks noGrp="1"/>
          </p:cNvSpPr>
          <p:nvPr>
            <p:ph sz="half" idx="1"/>
          </p:nvPr>
        </p:nvSpPr>
        <p:spPr>
          <a:xfrm>
            <a:off x="468313" y="4114800"/>
            <a:ext cx="4332287" cy="1981200"/>
          </a:xfrm>
        </p:spPr>
        <p:txBody>
          <a:bodyPr>
            <a:noAutofit/>
          </a:bodyPr>
          <a:lstStyle/>
          <a:p>
            <a:pPr marL="0" indent="0">
              <a:lnSpc>
                <a:spcPct val="120000"/>
              </a:lnSpc>
              <a:spcBef>
                <a:spcPts val="0"/>
              </a:spcBef>
              <a:buNone/>
            </a:pPr>
            <a:r>
              <a:rPr lang="en-US" dirty="0" smtClean="0"/>
              <a:t>Pros</a:t>
            </a:r>
          </a:p>
          <a:p>
            <a:pPr marL="402336" lvl="1">
              <a:spcBef>
                <a:spcPts val="0"/>
              </a:spcBef>
            </a:pPr>
            <a:r>
              <a:rPr lang="en-US" dirty="0" smtClean="0"/>
              <a:t>Open patterns</a:t>
            </a:r>
          </a:p>
          <a:p>
            <a:pPr marL="402336" lvl="1">
              <a:spcBef>
                <a:spcPts val="0"/>
              </a:spcBef>
            </a:pPr>
            <a:r>
              <a:rPr lang="en-US" dirty="0" smtClean="0"/>
              <a:t>First-class patterns</a:t>
            </a:r>
          </a:p>
          <a:p>
            <a:pPr marL="402336" lvl="1">
              <a:spcBef>
                <a:spcPts val="0"/>
              </a:spcBef>
            </a:pPr>
            <a:r>
              <a:rPr lang="en-US" dirty="0"/>
              <a:t>Non-intrusive</a:t>
            </a:r>
          </a:p>
          <a:p>
            <a:pPr marL="402336" lvl="1">
              <a:spcBef>
                <a:spcPts val="0"/>
              </a:spcBef>
            </a:pPr>
            <a:r>
              <a:rPr lang="en-US" dirty="0" smtClean="0"/>
              <a:t>Type </a:t>
            </a:r>
            <a:r>
              <a:rPr lang="en-US" dirty="0"/>
              <a:t>errors </a:t>
            </a:r>
            <a:r>
              <a:rPr lang="en-US" dirty="0" smtClean="0"/>
              <a:t>at compile-time</a:t>
            </a:r>
            <a:endParaRPr lang="en-US" dirty="0"/>
          </a:p>
        </p:txBody>
      </p:sp>
      <p:sp>
        <p:nvSpPr>
          <p:cNvPr id="7" name="Content Placeholder 6"/>
          <p:cNvSpPr>
            <a:spLocks noGrp="1"/>
          </p:cNvSpPr>
          <p:nvPr>
            <p:ph sz="half" idx="2"/>
          </p:nvPr>
        </p:nvSpPr>
        <p:spPr>
          <a:xfrm>
            <a:off x="4611688" y="4114800"/>
            <a:ext cx="4151312" cy="1981200"/>
          </a:xfrm>
        </p:spPr>
        <p:txBody>
          <a:bodyPr>
            <a:normAutofit/>
          </a:bodyPr>
          <a:lstStyle/>
          <a:p>
            <a:pPr marL="0" indent="0">
              <a:buNone/>
            </a:pPr>
            <a:r>
              <a:rPr lang="en-US" dirty="0" smtClean="0"/>
              <a:t>Cons</a:t>
            </a:r>
          </a:p>
          <a:p>
            <a:pPr marL="401638" lvl="1">
              <a:spcBef>
                <a:spcPts val="0"/>
              </a:spcBef>
            </a:pPr>
            <a:r>
              <a:rPr lang="en-US" dirty="0" smtClean="0"/>
              <a:t>No run-time </a:t>
            </a:r>
            <a:r>
              <a:rPr lang="en-US" dirty="0"/>
              <a:t>composition</a:t>
            </a:r>
          </a:p>
        </p:txBody>
      </p:sp>
      <p:sp>
        <p:nvSpPr>
          <p:cNvPr id="8" name="Content Placeholder 2"/>
          <p:cNvSpPr txBox="1">
            <a:spLocks/>
          </p:cNvSpPr>
          <p:nvPr/>
        </p:nvSpPr>
        <p:spPr bwMode="auto">
          <a:xfrm>
            <a:off x="457200" y="1676400"/>
            <a:ext cx="8305800" cy="21336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noAutofit/>
          </a:bodyPr>
          <a:lstStyle>
            <a:lvl1pPr marL="342900" indent="-342900" algn="l" rtl="0" eaLnBrk="1" fontAlgn="base" hangingPunct="1">
              <a:spcBef>
                <a:spcPct val="20000"/>
              </a:spcBef>
              <a:spcAft>
                <a:spcPct val="0"/>
              </a:spcAft>
              <a:buClr>
                <a:schemeClr val="accent2"/>
              </a:buClr>
              <a:buSzPct val="55000"/>
              <a:buFont typeface="Monotype Sorts" pitchFamily="2" charset="2"/>
              <a:buChar char="l"/>
              <a:defRPr sz="2800">
                <a:solidFill>
                  <a:schemeClr val="tx2"/>
                </a:solidFill>
                <a:latin typeface="+mn-lt"/>
                <a:ea typeface="+mn-ea"/>
                <a:cs typeface="+mn-cs"/>
              </a:defRPr>
            </a:lvl1pPr>
            <a:lvl2pPr marL="742950" indent="-285750" algn="l" rtl="0" eaLnBrk="1" fontAlgn="base" hangingPunct="1">
              <a:spcBef>
                <a:spcPct val="20000"/>
              </a:spcBef>
              <a:spcAft>
                <a:spcPct val="0"/>
              </a:spcAft>
              <a:buClr>
                <a:schemeClr val="tx1"/>
              </a:buClr>
              <a:buChar char="–"/>
              <a:defRPr sz="2400">
                <a:solidFill>
                  <a:schemeClr val="bg1">
                    <a:lumMod val="10000"/>
                  </a:schemeClr>
                </a:solidFill>
                <a:latin typeface="+mn-lt"/>
              </a:defRPr>
            </a:lvl2pPr>
            <a:lvl3pPr marL="1143000" indent="-228600" algn="l" rtl="0" eaLnBrk="1" fontAlgn="base" hangingPunct="1">
              <a:spcBef>
                <a:spcPct val="20000"/>
              </a:spcBef>
              <a:spcAft>
                <a:spcPct val="0"/>
              </a:spcAft>
              <a:buClr>
                <a:schemeClr val="tx2"/>
              </a:buClr>
              <a:buSzPct val="50000"/>
              <a:buFont typeface="Monotype Sorts" pitchFamily="2" charset="2"/>
              <a:buChar char="l"/>
              <a:defRPr sz="2000">
                <a:solidFill>
                  <a:schemeClr val="tx2"/>
                </a:solidFill>
                <a:latin typeface="+mn-lt"/>
              </a:defRPr>
            </a:lvl3pPr>
            <a:lvl4pPr marL="1600200" indent="-228600" algn="l" rtl="0" eaLnBrk="1" fontAlgn="base" hangingPunct="1">
              <a:spcBef>
                <a:spcPct val="20000"/>
              </a:spcBef>
              <a:spcAft>
                <a:spcPct val="0"/>
              </a:spcAft>
              <a:buClr>
                <a:schemeClr val="accent2"/>
              </a:buClr>
              <a:buSzPct val="65000"/>
              <a:buFont typeface="Monotype Sorts" pitchFamily="2" charset="2"/>
              <a:buChar char="u"/>
              <a:defRPr sz="1800">
                <a:solidFill>
                  <a:schemeClr val="tx2"/>
                </a:solidFill>
                <a:latin typeface="+mn-lt"/>
              </a:defRPr>
            </a:lvl4pPr>
            <a:lvl5pPr marL="2057400" indent="-228600" algn="l" rtl="0" eaLnBrk="1" fontAlgn="base" hangingPunct="1">
              <a:spcBef>
                <a:spcPct val="20000"/>
              </a:spcBef>
              <a:spcAft>
                <a:spcPct val="0"/>
              </a:spcAft>
              <a:buClr>
                <a:schemeClr val="tx1"/>
              </a:buClr>
              <a:buChar char="–"/>
              <a:defRPr sz="1800">
                <a:solidFill>
                  <a:schemeClr val="tx2"/>
                </a:solidFill>
                <a:latin typeface="+mn-lt"/>
              </a:defRPr>
            </a:lvl5pPr>
            <a:lvl6pPr marL="2514600" indent="-228600" algn="l" rtl="0" eaLnBrk="1" fontAlgn="base" hangingPunct="1">
              <a:spcBef>
                <a:spcPct val="20000"/>
              </a:spcBef>
              <a:spcAft>
                <a:spcPct val="0"/>
              </a:spcAft>
              <a:buClr>
                <a:schemeClr val="tx1"/>
              </a:buClr>
              <a:buChar char="–"/>
              <a:defRPr sz="1800">
                <a:solidFill>
                  <a:schemeClr val="tx2"/>
                </a:solidFill>
                <a:latin typeface="+mn-lt"/>
              </a:defRPr>
            </a:lvl6pPr>
            <a:lvl7pPr marL="2971800" indent="-228600" algn="l" rtl="0" eaLnBrk="1" fontAlgn="base" hangingPunct="1">
              <a:spcBef>
                <a:spcPct val="20000"/>
              </a:spcBef>
              <a:spcAft>
                <a:spcPct val="0"/>
              </a:spcAft>
              <a:buClr>
                <a:schemeClr val="tx1"/>
              </a:buClr>
              <a:buChar char="–"/>
              <a:defRPr sz="1800">
                <a:solidFill>
                  <a:schemeClr val="tx2"/>
                </a:solidFill>
                <a:latin typeface="+mn-lt"/>
              </a:defRPr>
            </a:lvl7pPr>
            <a:lvl8pPr marL="3429000" indent="-228600" algn="l" rtl="0" eaLnBrk="1" fontAlgn="base" hangingPunct="1">
              <a:spcBef>
                <a:spcPct val="20000"/>
              </a:spcBef>
              <a:spcAft>
                <a:spcPct val="0"/>
              </a:spcAft>
              <a:buClr>
                <a:schemeClr val="tx1"/>
              </a:buClr>
              <a:buChar char="–"/>
              <a:defRPr sz="1800">
                <a:solidFill>
                  <a:schemeClr val="tx2"/>
                </a:solidFill>
                <a:latin typeface="+mn-lt"/>
              </a:defRPr>
            </a:lvl8pPr>
            <a:lvl9pPr marL="3886200" indent="-228600" algn="l" rtl="0" eaLnBrk="1" fontAlgn="base" hangingPunct="1">
              <a:spcBef>
                <a:spcPct val="20000"/>
              </a:spcBef>
              <a:spcAft>
                <a:spcPct val="0"/>
              </a:spcAft>
              <a:buClr>
                <a:schemeClr val="tx1"/>
              </a:buClr>
              <a:buChar char="–"/>
              <a:defRPr sz="1800">
                <a:solidFill>
                  <a:schemeClr val="tx2"/>
                </a:solidFill>
                <a:latin typeface="+mn-lt"/>
              </a:defRPr>
            </a:lvl9pPr>
          </a:lstStyle>
          <a:p>
            <a:pPr marL="0" indent="0">
              <a:spcBef>
                <a:spcPts val="0"/>
              </a:spcBef>
              <a:buClr>
                <a:srgbClr val="333399"/>
              </a:buClr>
              <a:buFont typeface="Monotype Sorts" pitchFamily="2" charset="2"/>
              <a:buNone/>
            </a:pPr>
            <a:r>
              <a:rPr lang="en-US" sz="1800" b="1" dirty="0">
                <a:solidFill>
                  <a:srgbClr val="0000FF"/>
                </a:solidFill>
                <a:highlight>
                  <a:srgbClr val="FFFFFF"/>
                </a:highlight>
                <a:latin typeface="Consolas"/>
              </a:rPr>
              <a:t>template</a:t>
            </a:r>
            <a:r>
              <a:rPr lang="en-US" sz="1800" b="1" dirty="0">
                <a:solidFill>
                  <a:srgbClr val="000000"/>
                </a:solidFill>
                <a:highlight>
                  <a:srgbClr val="FFFFFF"/>
                </a:highlight>
                <a:latin typeface="Consolas"/>
              </a:rPr>
              <a:t> &lt;</a:t>
            </a:r>
            <a:r>
              <a:rPr lang="en-US" sz="1800" b="1" dirty="0">
                <a:solidFill>
                  <a:srgbClr val="0000FF"/>
                </a:solidFill>
                <a:highlight>
                  <a:srgbClr val="FFFFFF"/>
                </a:highlight>
                <a:latin typeface="Consolas"/>
              </a:rPr>
              <a:t>typename</a:t>
            </a:r>
            <a:r>
              <a:rPr lang="en-US" sz="1800" b="1" dirty="0">
                <a:solidFill>
                  <a:srgbClr val="000000"/>
                </a:solidFill>
                <a:highlight>
                  <a:srgbClr val="FFFFFF"/>
                </a:highlight>
                <a:latin typeface="Consolas"/>
              </a:rPr>
              <a:t>... P&gt;</a:t>
            </a:r>
          </a:p>
          <a:p>
            <a:pPr marL="0" indent="0">
              <a:spcBef>
                <a:spcPts val="0"/>
              </a:spcBef>
              <a:buClr>
                <a:srgbClr val="333399"/>
              </a:buClr>
              <a:buFont typeface="Monotype Sorts" pitchFamily="2" charset="2"/>
              <a:buNone/>
            </a:pPr>
            <a:r>
              <a:rPr lang="en-US" sz="1800" b="1" dirty="0">
                <a:solidFill>
                  <a:srgbClr val="0000FF"/>
                </a:solidFill>
                <a:highlight>
                  <a:srgbClr val="FFFFFF"/>
                </a:highlight>
                <a:latin typeface="Consolas"/>
              </a:rPr>
              <a:t>struct</a:t>
            </a:r>
            <a:r>
              <a:rPr lang="en-US" sz="1800" b="1" dirty="0">
                <a:solidFill>
                  <a:srgbClr val="000000"/>
                </a:solidFill>
                <a:highlight>
                  <a:srgbClr val="FFFFFF"/>
                </a:highlight>
                <a:latin typeface="Consolas"/>
              </a:rPr>
              <a:t> </a:t>
            </a:r>
            <a:r>
              <a:rPr lang="en-US" sz="1800" b="1" dirty="0">
                <a:solidFill>
                  <a:srgbClr val="7575D1"/>
                </a:solidFill>
                <a:highlight>
                  <a:srgbClr val="FFFFFF"/>
                </a:highlight>
                <a:latin typeface="Consolas"/>
              </a:rPr>
              <a:t>some_pattern</a:t>
            </a:r>
            <a:r>
              <a:rPr lang="en-US" sz="1800" b="1" dirty="0">
                <a:solidFill>
                  <a:srgbClr val="000000"/>
                </a:solidFill>
                <a:highlight>
                  <a:srgbClr val="FFFFFF"/>
                </a:highlight>
                <a:latin typeface="Consolas"/>
              </a:rPr>
              <a:t> : std::</a:t>
            </a:r>
            <a:r>
              <a:rPr lang="en-US" sz="1800" b="1" dirty="0">
                <a:solidFill>
                  <a:srgbClr val="7575D1"/>
                </a:solidFill>
                <a:highlight>
                  <a:srgbClr val="FFFFFF"/>
                </a:highlight>
                <a:latin typeface="Consolas"/>
              </a:rPr>
              <a:t>tuple</a:t>
            </a:r>
            <a:r>
              <a:rPr lang="en-US" sz="1800" b="1" dirty="0">
                <a:solidFill>
                  <a:srgbClr val="000000"/>
                </a:solidFill>
                <a:highlight>
                  <a:srgbClr val="FFFFFF"/>
                </a:highlight>
                <a:latin typeface="Consolas"/>
              </a:rPr>
              <a:t>&lt;P</a:t>
            </a:r>
            <a:r>
              <a:rPr lang="en-US" sz="1800" b="1" dirty="0" smtClean="0">
                <a:solidFill>
                  <a:srgbClr val="000000"/>
                </a:solidFill>
                <a:highlight>
                  <a:srgbClr val="FFFFFF"/>
                </a:highlight>
                <a:latin typeface="Consolas"/>
              </a:rPr>
              <a:t>...&gt;</a:t>
            </a:r>
            <a:br>
              <a:rPr lang="en-US" sz="1800" b="1" dirty="0" smtClean="0">
                <a:solidFill>
                  <a:srgbClr val="000000"/>
                </a:solidFill>
                <a:highlight>
                  <a:srgbClr val="FFFFFF"/>
                </a:highlight>
                <a:latin typeface="Consolas"/>
              </a:rPr>
            </a:br>
            <a:r>
              <a:rPr lang="en-US" sz="1800" b="1" dirty="0" smtClean="0">
                <a:solidFill>
                  <a:srgbClr val="000000"/>
                </a:solidFill>
                <a:highlight>
                  <a:srgbClr val="FFFFFF"/>
                </a:highlight>
                <a:latin typeface="Consolas"/>
              </a:rPr>
              <a:t>{</a:t>
            </a:r>
          </a:p>
          <a:p>
            <a:pPr marL="0" indent="0">
              <a:spcBef>
                <a:spcPts val="0"/>
              </a:spcBef>
              <a:buClr>
                <a:srgbClr val="333399"/>
              </a:buClr>
              <a:buNone/>
            </a:pPr>
            <a:r>
              <a:rPr lang="en-US" sz="1800" b="1" dirty="0" smtClean="0">
                <a:solidFill>
                  <a:srgbClr val="7575D1"/>
                </a:solidFill>
                <a:highlight>
                  <a:srgbClr val="FFFFFF"/>
                </a:highlight>
                <a:latin typeface="Consolas"/>
              </a:rPr>
              <a:t>    </a:t>
            </a:r>
            <a:r>
              <a:rPr lang="en-US" sz="1800" b="1" dirty="0" err="1" smtClean="0">
                <a:solidFill>
                  <a:srgbClr val="7575D1"/>
                </a:solidFill>
                <a:highlight>
                  <a:srgbClr val="FFFFFF"/>
                </a:highlight>
                <a:latin typeface="Consolas"/>
              </a:rPr>
              <a:t>some_pattern</a:t>
            </a:r>
            <a:r>
              <a:rPr lang="en-US" sz="1800" b="1" dirty="0" smtClean="0">
                <a:solidFill>
                  <a:srgbClr val="000000"/>
                </a:solidFill>
                <a:highlight>
                  <a:srgbClr val="FFFFFF"/>
                </a:highlight>
                <a:latin typeface="Consolas"/>
              </a:rPr>
              <a:t>(P&amp;&amp;...);</a:t>
            </a:r>
            <a:endParaRPr lang="en-US" sz="1800" b="1" dirty="0">
              <a:solidFill>
                <a:srgbClr val="000000"/>
              </a:solidFill>
              <a:highlight>
                <a:srgbClr val="FFFFFF"/>
              </a:highlight>
              <a:latin typeface="Consolas"/>
            </a:endParaRPr>
          </a:p>
          <a:p>
            <a:pPr marL="0" indent="0">
              <a:spcBef>
                <a:spcPts val="0"/>
              </a:spcBef>
              <a:buClr>
                <a:srgbClr val="333399"/>
              </a:buClr>
              <a:buFont typeface="Monotype Sorts" pitchFamily="2" charset="2"/>
              <a:buNone/>
            </a:pPr>
            <a:r>
              <a:rPr lang="en-US" sz="1800" b="1" dirty="0" smtClean="0">
                <a:solidFill>
                  <a:srgbClr val="0000FF"/>
                </a:solidFill>
                <a:highlight>
                  <a:srgbClr val="FFFFFF"/>
                </a:highlight>
                <a:latin typeface="Consolas"/>
              </a:rPr>
              <a:t>    template</a:t>
            </a:r>
            <a:r>
              <a:rPr lang="en-US" sz="1800" b="1" dirty="0" smtClean="0">
                <a:solidFill>
                  <a:srgbClr val="000000"/>
                </a:solidFill>
                <a:highlight>
                  <a:srgbClr val="FFFFFF"/>
                </a:highlight>
                <a:latin typeface="Consolas"/>
              </a:rPr>
              <a:t> </a:t>
            </a:r>
            <a:r>
              <a:rPr lang="en-US" sz="1800" b="1" dirty="0">
                <a:solidFill>
                  <a:srgbClr val="000000"/>
                </a:solidFill>
                <a:highlight>
                  <a:srgbClr val="FFFFFF"/>
                </a:highlight>
                <a:latin typeface="Consolas"/>
              </a:rPr>
              <a:t>&lt;</a:t>
            </a:r>
            <a:r>
              <a:rPr lang="en-US" sz="1800" b="1" dirty="0">
                <a:solidFill>
                  <a:srgbClr val="0000FF"/>
                </a:solidFill>
                <a:highlight>
                  <a:srgbClr val="FFFFFF"/>
                </a:highlight>
                <a:latin typeface="Consolas"/>
              </a:rPr>
              <a:t>typename</a:t>
            </a:r>
            <a:r>
              <a:rPr lang="en-US" sz="1800" b="1" dirty="0">
                <a:solidFill>
                  <a:srgbClr val="000000"/>
                </a:solidFill>
                <a:highlight>
                  <a:srgbClr val="FFFFFF"/>
                </a:highlight>
                <a:latin typeface="Consolas"/>
              </a:rPr>
              <a:t> S&gt; </a:t>
            </a:r>
            <a:r>
              <a:rPr lang="en-US" sz="1800" b="1" dirty="0">
                <a:solidFill>
                  <a:srgbClr val="0000FF"/>
                </a:solidFill>
                <a:highlight>
                  <a:srgbClr val="FFFFFF"/>
                </a:highlight>
                <a:latin typeface="Consolas"/>
              </a:rPr>
              <a:t>bool</a:t>
            </a:r>
            <a:r>
              <a:rPr lang="en-US" sz="1800" b="1" dirty="0">
                <a:solidFill>
                  <a:srgbClr val="000000"/>
                </a:solidFill>
                <a:highlight>
                  <a:srgbClr val="FFFFFF"/>
                </a:highlight>
                <a:latin typeface="Consolas"/>
              </a:rPr>
              <a:t> </a:t>
            </a:r>
            <a:r>
              <a:rPr lang="en-US" sz="1800" b="1" dirty="0">
                <a:solidFill>
                  <a:srgbClr val="0000FF"/>
                </a:solidFill>
                <a:highlight>
                  <a:srgbClr val="FFFFFF"/>
                </a:highlight>
                <a:latin typeface="Consolas"/>
              </a:rPr>
              <a:t>operator</a:t>
            </a:r>
            <a:r>
              <a:rPr lang="en-US" sz="1800" b="1" dirty="0">
                <a:solidFill>
                  <a:srgbClr val="000000"/>
                </a:solidFill>
                <a:highlight>
                  <a:srgbClr val="FFFFFF"/>
                </a:highlight>
                <a:latin typeface="Consolas"/>
              </a:rPr>
              <a:t>()(</a:t>
            </a:r>
            <a:r>
              <a:rPr lang="en-US" sz="1800" b="1" dirty="0">
                <a:solidFill>
                  <a:srgbClr val="0000FF"/>
                </a:solidFill>
                <a:highlight>
                  <a:srgbClr val="FFFFFF"/>
                </a:highlight>
                <a:latin typeface="Consolas"/>
              </a:rPr>
              <a:t>const</a:t>
            </a:r>
            <a:r>
              <a:rPr lang="en-US" sz="1800" b="1" dirty="0">
                <a:solidFill>
                  <a:srgbClr val="000000"/>
                </a:solidFill>
                <a:highlight>
                  <a:srgbClr val="FFFFFF"/>
                </a:highlight>
                <a:latin typeface="Consolas"/>
              </a:rPr>
              <a:t> S&amp; s) </a:t>
            </a:r>
            <a:r>
              <a:rPr lang="en-US" sz="1800" b="1" dirty="0">
                <a:solidFill>
                  <a:srgbClr val="0000FF"/>
                </a:solidFill>
                <a:highlight>
                  <a:srgbClr val="FFFFFF"/>
                </a:highlight>
                <a:latin typeface="Consolas"/>
              </a:rPr>
              <a:t>const</a:t>
            </a:r>
            <a:r>
              <a:rPr lang="en-US" sz="1800" b="1" dirty="0">
                <a:solidFill>
                  <a:srgbClr val="000000"/>
                </a:solidFill>
                <a:highlight>
                  <a:srgbClr val="FFFFFF"/>
                </a:highlight>
                <a:latin typeface="Consolas"/>
              </a:rPr>
              <a:t>;</a:t>
            </a:r>
          </a:p>
          <a:p>
            <a:pPr marL="0" indent="0">
              <a:spcBef>
                <a:spcPts val="0"/>
              </a:spcBef>
              <a:buClr>
                <a:srgbClr val="333399"/>
              </a:buClr>
              <a:buFont typeface="Monotype Sorts" pitchFamily="2" charset="2"/>
              <a:buNone/>
            </a:pPr>
            <a:r>
              <a:rPr lang="en-US" sz="1800" b="1" dirty="0">
                <a:solidFill>
                  <a:srgbClr val="000000"/>
                </a:solidFill>
                <a:highlight>
                  <a:srgbClr val="FFFFFF"/>
                </a:highlight>
                <a:latin typeface="Consolas"/>
              </a:rPr>
              <a:t>};</a:t>
            </a:r>
          </a:p>
          <a:p>
            <a:pPr marL="0" lvl="1" indent="0" algn="ctr">
              <a:lnSpc>
                <a:spcPct val="120000"/>
              </a:lnSpc>
              <a:spcBef>
                <a:spcPts val="0"/>
              </a:spcBef>
              <a:buClr>
                <a:srgbClr val="333399"/>
              </a:buClr>
              <a:buSzPct val="55000"/>
              <a:buFontTx/>
              <a:buNone/>
            </a:pPr>
            <a:r>
              <a:rPr lang="en-US" sz="2800" dirty="0" smtClean="0">
                <a:solidFill>
                  <a:srgbClr val="333399"/>
                </a:solidFill>
              </a:rPr>
              <a:t>Compile-time </a:t>
            </a:r>
            <a:r>
              <a:rPr lang="en-US" sz="2800" dirty="0">
                <a:solidFill>
                  <a:srgbClr val="333399"/>
                </a:solidFill>
              </a:rPr>
              <a:t>composition of patterns</a:t>
            </a:r>
          </a:p>
        </p:txBody>
      </p:sp>
      <p:sp>
        <p:nvSpPr>
          <p:cNvPr id="5" name="Slide Number Placeholder 4"/>
          <p:cNvSpPr>
            <a:spLocks noGrp="1"/>
          </p:cNvSpPr>
          <p:nvPr>
            <p:ph type="sldNum" sz="quarter" idx="12"/>
          </p:nvPr>
        </p:nvSpPr>
        <p:spPr/>
        <p:txBody>
          <a:bodyPr/>
          <a:lstStyle/>
          <a:p>
            <a:fld id="{7CB0F8AB-AB33-4A54-BEC3-89055AD5FA98}" type="slidenum">
              <a:rPr lang="en-US" smtClean="0">
                <a:solidFill>
                  <a:srgbClr val="000066"/>
                </a:solidFill>
              </a:rPr>
              <a:pPr/>
              <a:t>26</a:t>
            </a:fld>
            <a:endParaRPr lang="en-US" dirty="0">
              <a:solidFill>
                <a:srgbClr val="000066"/>
              </a:solidFill>
            </a:endParaRPr>
          </a:p>
        </p:txBody>
      </p:sp>
      <p:sp>
        <p:nvSpPr>
          <p:cNvPr id="3" name="Footer Placeholder 2"/>
          <p:cNvSpPr>
            <a:spLocks noGrp="1"/>
          </p:cNvSpPr>
          <p:nvPr>
            <p:ph type="ftr" sz="quarter" idx="11"/>
          </p:nvPr>
        </p:nvSpPr>
        <p:spPr/>
        <p:txBody>
          <a:bodyPr/>
          <a:lstStyle/>
          <a:p>
            <a:r>
              <a:rPr lang="en-US" smtClean="0">
                <a:solidFill>
                  <a:srgbClr val="000066"/>
                </a:solidFill>
              </a:rPr>
              <a:t>C++Now'14: The Design &amp; Evolution of a Pattern Matching Library for C++</a:t>
            </a:r>
            <a:endParaRPr lang="en-US" dirty="0">
              <a:solidFill>
                <a:srgbClr val="000066"/>
              </a:solidFill>
            </a:endParaRPr>
          </a:p>
        </p:txBody>
      </p:sp>
    </p:spTree>
    <p:extLst>
      <p:ext uri="{BB962C8B-B14F-4D97-AF65-F5344CB8AC3E}">
        <p14:creationId xmlns:p14="http://schemas.microsoft.com/office/powerpoint/2010/main" val="2038750635"/>
      </p:ext>
    </p:extLst>
  </p:cSld>
  <p:clrMapOvr>
    <a:masterClrMapping/>
  </p:clrMapOvr>
  <mc:AlternateContent xmlns:mc="http://schemas.openxmlformats.org/markup-compatibility/2006" xmlns:p14="http://schemas.microsoft.com/office/powerpoint/2010/main">
    <mc:Choice Requires="p14">
      <p:transition spd="slow" p14:dur="2000" advTm="2825"/>
    </mc:Choice>
    <mc:Fallback xmlns="">
      <p:transition spd="slow" advTm="2825"/>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Mach7</a:t>
            </a:r>
            <a:r>
              <a:rPr lang="en-US" dirty="0" smtClean="0"/>
              <a:t> Concepts</a:t>
            </a:r>
            <a:endParaRPr lang="en-US" dirty="0"/>
          </a:p>
        </p:txBody>
      </p:sp>
      <p:sp>
        <p:nvSpPr>
          <p:cNvPr id="3" name="Content Placeholder 2"/>
          <p:cNvSpPr>
            <a:spLocks noGrp="1"/>
          </p:cNvSpPr>
          <p:nvPr>
            <p:ph sz="half" idx="1"/>
          </p:nvPr>
        </p:nvSpPr>
        <p:spPr>
          <a:xfrm>
            <a:off x="468313" y="1676400"/>
            <a:ext cx="4143375" cy="4560888"/>
          </a:xfrm>
        </p:spPr>
        <p:txBody>
          <a:bodyPr/>
          <a:lstStyle/>
          <a:p>
            <a:pPr marL="0" indent="0">
              <a:buNone/>
            </a:pPr>
            <a:r>
              <a:rPr lang="en-US" dirty="0" smtClean="0"/>
              <a:t>Pattern</a:t>
            </a:r>
          </a:p>
          <a:p>
            <a:pPr marL="0" indent="0">
              <a:buNone/>
            </a:pPr>
            <a:endParaRPr lang="en-US" sz="1400" b="1" dirty="0" smtClean="0">
              <a:latin typeface="Consolas" panose="020B0609020204030204" pitchFamily="49" charset="0"/>
              <a:cs typeface="Consolas" panose="020B0609020204030204" pitchFamily="49" charset="0"/>
            </a:endParaRPr>
          </a:p>
          <a:p>
            <a:pPr marL="0" indent="0">
              <a:buNone/>
            </a:pPr>
            <a:r>
              <a:rPr lang="en-US" sz="1400" b="1" dirty="0" smtClean="0">
                <a:solidFill>
                  <a:srgbClr val="0000FF"/>
                </a:solidFill>
                <a:latin typeface="Consolas" panose="020B0609020204030204" pitchFamily="49" charset="0"/>
                <a:cs typeface="Consolas" panose="020B0609020204030204" pitchFamily="49" charset="0"/>
              </a:rPr>
              <a:t>template</a:t>
            </a:r>
            <a:r>
              <a:rPr lang="en-US" sz="1400" b="1" dirty="0" smtClean="0">
                <a:latin typeface="Consolas" panose="020B0609020204030204" pitchFamily="49" charset="0"/>
                <a:cs typeface="Consolas" panose="020B0609020204030204" pitchFamily="49" charset="0"/>
              </a:rPr>
              <a:t> </a:t>
            </a:r>
            <a:r>
              <a:rPr lang="en-US" sz="1400" b="1" dirty="0">
                <a:latin typeface="Consolas" panose="020B0609020204030204" pitchFamily="49" charset="0"/>
                <a:cs typeface="Consolas" panose="020B0609020204030204" pitchFamily="49" charset="0"/>
              </a:rPr>
              <a:t>&lt;</a:t>
            </a:r>
            <a:r>
              <a:rPr lang="en-US" sz="1400" b="1" dirty="0" err="1">
                <a:solidFill>
                  <a:srgbClr val="0000FF"/>
                </a:solidFill>
                <a:latin typeface="Consolas" panose="020B0609020204030204" pitchFamily="49" charset="0"/>
                <a:cs typeface="Consolas" panose="020B0609020204030204" pitchFamily="49" charset="0"/>
              </a:rPr>
              <a:t>typename</a:t>
            </a:r>
            <a:r>
              <a:rPr lang="en-US" sz="1400" b="1" dirty="0">
                <a:latin typeface="Consolas" panose="020B0609020204030204" pitchFamily="49" charset="0"/>
                <a:cs typeface="Consolas" panose="020B0609020204030204" pitchFamily="49" charset="0"/>
              </a:rPr>
              <a:t> </a:t>
            </a:r>
            <a:r>
              <a:rPr lang="en-US" sz="1400" b="1" dirty="0" smtClean="0">
                <a:latin typeface="Consolas" panose="020B0609020204030204" pitchFamily="49" charset="0"/>
                <a:cs typeface="Consolas" panose="020B0609020204030204" pitchFamily="49" charset="0"/>
              </a:rPr>
              <a:t>P&gt;</a:t>
            </a:r>
          </a:p>
          <a:p>
            <a:pPr marL="0" indent="0">
              <a:buNone/>
            </a:pPr>
            <a:r>
              <a:rPr lang="en-US" sz="1400" b="1" dirty="0" err="1" smtClean="0">
                <a:solidFill>
                  <a:srgbClr val="0000FF"/>
                </a:solidFill>
                <a:latin typeface="Consolas" panose="020B0609020204030204" pitchFamily="49" charset="0"/>
                <a:cs typeface="Consolas" panose="020B0609020204030204" pitchFamily="49" charset="0"/>
              </a:rPr>
              <a:t>constexpr</a:t>
            </a:r>
            <a:r>
              <a:rPr lang="en-US" sz="1400" b="1" dirty="0" smtClean="0">
                <a:solidFill>
                  <a:srgbClr val="0000FF"/>
                </a:solidFill>
                <a:latin typeface="Consolas" panose="020B0609020204030204" pitchFamily="49" charset="0"/>
                <a:cs typeface="Consolas" panose="020B0609020204030204" pitchFamily="49" charset="0"/>
              </a:rPr>
              <a:t> </a:t>
            </a:r>
            <a:r>
              <a:rPr lang="en-US" sz="1400" b="1" dirty="0" err="1">
                <a:solidFill>
                  <a:srgbClr val="0000FF"/>
                </a:solidFill>
                <a:latin typeface="Consolas" panose="020B0609020204030204" pitchFamily="49" charset="0"/>
                <a:cs typeface="Consolas" panose="020B0609020204030204" pitchFamily="49" charset="0"/>
              </a:rPr>
              <a:t>bool</a:t>
            </a:r>
            <a:r>
              <a:rPr lang="en-US" sz="1400" b="1" dirty="0">
                <a:latin typeface="Consolas" panose="020B0609020204030204" pitchFamily="49" charset="0"/>
                <a:cs typeface="Consolas" panose="020B0609020204030204" pitchFamily="49" charset="0"/>
              </a:rPr>
              <a:t> </a:t>
            </a:r>
            <a:r>
              <a:rPr lang="en-US" sz="1400" b="1" dirty="0">
                <a:solidFill>
                  <a:srgbClr val="FF6600"/>
                </a:solidFill>
                <a:latin typeface="Consolas" panose="020B0609020204030204" pitchFamily="49" charset="0"/>
                <a:cs typeface="Consolas" panose="020B0609020204030204" pitchFamily="49" charset="0"/>
              </a:rPr>
              <a:t>Pattern</a:t>
            </a:r>
            <a:r>
              <a:rPr lang="en-US" sz="1400" b="1" dirty="0">
                <a:latin typeface="Consolas" panose="020B0609020204030204" pitchFamily="49" charset="0"/>
                <a:cs typeface="Consolas" panose="020B0609020204030204" pitchFamily="49" charset="0"/>
              </a:rPr>
              <a:t>() {</a:t>
            </a:r>
          </a:p>
          <a:p>
            <a:pPr marL="0" indent="0">
              <a:buNone/>
            </a:pPr>
            <a:r>
              <a:rPr lang="en-US" sz="1400" b="1" dirty="0">
                <a:latin typeface="Consolas" panose="020B0609020204030204" pitchFamily="49" charset="0"/>
                <a:cs typeface="Consolas" panose="020B0609020204030204" pitchFamily="49" charset="0"/>
              </a:rPr>
              <a:t>  </a:t>
            </a:r>
            <a:r>
              <a:rPr lang="en-US" sz="1400" b="1" dirty="0">
                <a:solidFill>
                  <a:srgbClr val="0000FF"/>
                </a:solidFill>
                <a:latin typeface="Consolas" panose="020B0609020204030204" pitchFamily="49" charset="0"/>
                <a:cs typeface="Consolas" panose="020B0609020204030204" pitchFamily="49" charset="0"/>
              </a:rPr>
              <a:t>return</a:t>
            </a:r>
            <a:r>
              <a:rPr lang="en-US" sz="1400" b="1" dirty="0">
                <a:latin typeface="Consolas" panose="020B0609020204030204" pitchFamily="49" charset="0"/>
                <a:cs typeface="Consolas" panose="020B0609020204030204" pitchFamily="49" charset="0"/>
              </a:rPr>
              <a:t> </a:t>
            </a:r>
            <a:r>
              <a:rPr lang="en-US" sz="1400" b="1" dirty="0" err="1">
                <a:solidFill>
                  <a:srgbClr val="FF6600"/>
                </a:solidFill>
                <a:latin typeface="Consolas" panose="020B0609020204030204" pitchFamily="49" charset="0"/>
                <a:cs typeface="Consolas" panose="020B0609020204030204" pitchFamily="49" charset="0"/>
              </a:rPr>
              <a:t>Copyable</a:t>
            </a:r>
            <a:r>
              <a:rPr lang="en-US" sz="1400" b="1" dirty="0">
                <a:latin typeface="Consolas" panose="020B0609020204030204" pitchFamily="49" charset="0"/>
                <a:cs typeface="Consolas" panose="020B0609020204030204" pitchFamily="49" charset="0"/>
              </a:rPr>
              <a:t>&lt;P&gt;</a:t>
            </a:r>
          </a:p>
          <a:p>
            <a:pPr marL="0" indent="0">
              <a:buNone/>
            </a:pPr>
            <a:r>
              <a:rPr lang="en-US" sz="1400" b="1" dirty="0">
                <a:latin typeface="Consolas" panose="020B0609020204030204" pitchFamily="49" charset="0"/>
                <a:cs typeface="Consolas" panose="020B0609020204030204" pitchFamily="49" charset="0"/>
              </a:rPr>
              <a:t>      &amp;&amp; </a:t>
            </a:r>
            <a:r>
              <a:rPr lang="en-US" sz="1400" b="1" dirty="0" err="1">
                <a:latin typeface="Consolas" panose="020B0609020204030204" pitchFamily="49" charset="0"/>
                <a:cs typeface="Consolas" panose="020B0609020204030204" pitchFamily="49" charset="0"/>
              </a:rPr>
              <a:t>is_pattern</a:t>
            </a:r>
            <a:r>
              <a:rPr lang="en-US" sz="1400" b="1" dirty="0">
                <a:latin typeface="Consolas" panose="020B0609020204030204" pitchFamily="49" charset="0"/>
                <a:cs typeface="Consolas" panose="020B0609020204030204" pitchFamily="49" charset="0"/>
              </a:rPr>
              <a:t>&lt;P&gt;::value</a:t>
            </a:r>
          </a:p>
          <a:p>
            <a:pPr marL="0" indent="0">
              <a:buNone/>
            </a:pPr>
            <a:r>
              <a:rPr lang="en-US" sz="1400" b="1" dirty="0">
                <a:latin typeface="Consolas" panose="020B0609020204030204" pitchFamily="49" charset="0"/>
                <a:cs typeface="Consolas" panose="020B0609020204030204" pitchFamily="49" charset="0"/>
              </a:rPr>
              <a:t>      &amp;&amp; </a:t>
            </a:r>
            <a:r>
              <a:rPr lang="en-US" sz="1400" b="1" dirty="0">
                <a:solidFill>
                  <a:srgbClr val="0000FF"/>
                </a:solidFill>
                <a:latin typeface="Consolas" panose="020B0609020204030204" pitchFamily="49" charset="0"/>
                <a:cs typeface="Consolas" panose="020B0609020204030204" pitchFamily="49" charset="0"/>
              </a:rPr>
              <a:t>requires</a:t>
            </a:r>
            <a:r>
              <a:rPr lang="en-US" sz="1400" b="1" dirty="0">
                <a:latin typeface="Consolas" panose="020B0609020204030204" pitchFamily="49" charset="0"/>
                <a:cs typeface="Consolas" panose="020B0609020204030204" pitchFamily="49" charset="0"/>
              </a:rPr>
              <a:t> (</a:t>
            </a:r>
            <a:r>
              <a:rPr lang="en-US" sz="1400" b="1" dirty="0" err="1">
                <a:solidFill>
                  <a:srgbClr val="0000FF"/>
                </a:solidFill>
                <a:latin typeface="Consolas" panose="020B0609020204030204" pitchFamily="49" charset="0"/>
                <a:cs typeface="Consolas" panose="020B0609020204030204" pitchFamily="49" charset="0"/>
              </a:rPr>
              <a:t>typename</a:t>
            </a:r>
            <a:r>
              <a:rPr lang="en-US" sz="1400" b="1" dirty="0">
                <a:latin typeface="Consolas" panose="020B0609020204030204" pitchFamily="49" charset="0"/>
                <a:cs typeface="Consolas" panose="020B0609020204030204" pitchFamily="49" charset="0"/>
              </a:rPr>
              <a:t> S, P </a:t>
            </a:r>
            <a:r>
              <a:rPr lang="en-US" sz="1400" b="1" dirty="0" err="1">
                <a:latin typeface="Consolas" panose="020B0609020204030204" pitchFamily="49" charset="0"/>
                <a:cs typeface="Consolas" panose="020B0609020204030204" pitchFamily="49" charset="0"/>
              </a:rPr>
              <a:t>p</a:t>
            </a:r>
            <a:r>
              <a:rPr lang="en-US" sz="1400" b="1" dirty="0">
                <a:latin typeface="Consolas" panose="020B0609020204030204" pitchFamily="49" charset="0"/>
                <a:cs typeface="Consolas" panose="020B0609020204030204" pitchFamily="49" charset="0"/>
              </a:rPr>
              <a:t>, S s</a:t>
            </a:r>
            <a:r>
              <a:rPr lang="en-US" sz="1400" b="1" dirty="0" smtClean="0">
                <a:latin typeface="Consolas" panose="020B0609020204030204" pitchFamily="49" charset="0"/>
                <a:cs typeface="Consolas" panose="020B0609020204030204" pitchFamily="49" charset="0"/>
              </a:rPr>
              <a:t>)</a:t>
            </a:r>
          </a:p>
          <a:p>
            <a:pPr marL="0" indent="0">
              <a:buNone/>
            </a:pPr>
            <a:r>
              <a:rPr lang="en-US" sz="1400" b="1" dirty="0">
                <a:latin typeface="Consolas" panose="020B0609020204030204" pitchFamily="49" charset="0"/>
                <a:cs typeface="Consolas" panose="020B0609020204030204" pitchFamily="49" charset="0"/>
              </a:rPr>
              <a:t> </a:t>
            </a:r>
            <a:r>
              <a:rPr lang="en-US" sz="1400" b="1" dirty="0" smtClean="0">
                <a:latin typeface="Consolas" panose="020B0609020204030204" pitchFamily="49" charset="0"/>
                <a:cs typeface="Consolas" panose="020B0609020204030204" pitchFamily="49" charset="0"/>
              </a:rPr>
              <a:t>        </a:t>
            </a:r>
            <a:r>
              <a:rPr lang="en-US" sz="1400" b="1" dirty="0">
                <a:latin typeface="Consolas" panose="020B0609020204030204" pitchFamily="49" charset="0"/>
                <a:cs typeface="Consolas" panose="020B0609020204030204" pitchFamily="49" charset="0"/>
              </a:rPr>
              <a:t>{</a:t>
            </a:r>
          </a:p>
          <a:p>
            <a:pPr marL="0" indent="0">
              <a:buNone/>
            </a:pPr>
            <a:r>
              <a:rPr lang="en-US" sz="1400" b="1" dirty="0">
                <a:latin typeface="Consolas" panose="020B0609020204030204" pitchFamily="49" charset="0"/>
                <a:cs typeface="Consolas" panose="020B0609020204030204" pitchFamily="49" charset="0"/>
              </a:rPr>
              <a:t>           </a:t>
            </a:r>
            <a:r>
              <a:rPr lang="en-US" sz="1400" b="1" dirty="0" err="1">
                <a:solidFill>
                  <a:srgbClr val="0000FF"/>
                </a:solidFill>
                <a:latin typeface="Consolas" panose="020B0609020204030204" pitchFamily="49" charset="0"/>
                <a:cs typeface="Consolas" panose="020B0609020204030204" pitchFamily="49" charset="0"/>
              </a:rPr>
              <a:t>bool</a:t>
            </a:r>
            <a:r>
              <a:rPr lang="en-US" sz="1400" b="1" dirty="0">
                <a:latin typeface="Consolas" panose="020B0609020204030204" pitchFamily="49" charset="0"/>
                <a:cs typeface="Consolas" panose="020B0609020204030204" pitchFamily="49" charset="0"/>
              </a:rPr>
              <a:t> = { p(s) };</a:t>
            </a:r>
          </a:p>
          <a:p>
            <a:pPr marL="0" indent="0">
              <a:buNone/>
            </a:pPr>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AcceptedType</a:t>
            </a:r>
            <a:r>
              <a:rPr lang="en-US" sz="1400" b="1" dirty="0">
                <a:latin typeface="Consolas" panose="020B0609020204030204" pitchFamily="49" charset="0"/>
                <a:cs typeface="Consolas" panose="020B0609020204030204" pitchFamily="49" charset="0"/>
              </a:rPr>
              <a:t>&lt;P,S&gt;;</a:t>
            </a:r>
          </a:p>
          <a:p>
            <a:pPr marL="0" indent="0">
              <a:buNone/>
            </a:pPr>
            <a:r>
              <a:rPr lang="en-US" sz="1400" b="1" dirty="0">
                <a:latin typeface="Consolas" panose="020B0609020204030204" pitchFamily="49" charset="0"/>
                <a:cs typeface="Consolas" panose="020B0609020204030204" pitchFamily="49" charset="0"/>
              </a:rPr>
              <a:t>         };</a:t>
            </a:r>
          </a:p>
          <a:p>
            <a:pPr marL="0" indent="0">
              <a:buNone/>
            </a:pPr>
            <a:r>
              <a:rPr lang="en-US" sz="1400" b="1" dirty="0">
                <a:latin typeface="Consolas" panose="020B0609020204030204" pitchFamily="49" charset="0"/>
                <a:cs typeface="Consolas" panose="020B0609020204030204" pitchFamily="49" charset="0"/>
              </a:rPr>
              <a:t>}</a:t>
            </a:r>
          </a:p>
          <a:p>
            <a:pPr marL="0" indent="0">
              <a:buNone/>
            </a:pPr>
            <a:endParaRPr lang="en-US" sz="2000" dirty="0"/>
          </a:p>
        </p:txBody>
      </p:sp>
      <p:sp>
        <p:nvSpPr>
          <p:cNvPr id="4" name="Content Placeholder 3"/>
          <p:cNvSpPr>
            <a:spLocks noGrp="1"/>
          </p:cNvSpPr>
          <p:nvPr>
            <p:ph sz="half" idx="2"/>
          </p:nvPr>
        </p:nvSpPr>
        <p:spPr>
          <a:xfrm>
            <a:off x="4611688" y="1676400"/>
            <a:ext cx="4151312" cy="4560888"/>
          </a:xfrm>
        </p:spPr>
        <p:txBody>
          <a:bodyPr/>
          <a:lstStyle/>
          <a:p>
            <a:pPr marL="0" indent="0">
              <a:buNone/>
            </a:pPr>
            <a:r>
              <a:rPr lang="en-US" dirty="0" err="1" smtClean="0"/>
              <a:t>LazyExpression</a:t>
            </a:r>
            <a:endParaRPr lang="en-US" dirty="0" smtClean="0"/>
          </a:p>
          <a:p>
            <a:pPr marL="0" indent="0">
              <a:buNone/>
            </a:pPr>
            <a:endParaRPr lang="en-US" sz="1400" b="1" dirty="0" smtClean="0">
              <a:latin typeface="Consolas" panose="020B0609020204030204" pitchFamily="49" charset="0"/>
              <a:cs typeface="Consolas" panose="020B0609020204030204" pitchFamily="49" charset="0"/>
            </a:endParaRPr>
          </a:p>
          <a:p>
            <a:pPr marL="0" indent="0">
              <a:buNone/>
            </a:pPr>
            <a:r>
              <a:rPr lang="en-US" sz="1400" b="1" dirty="0" smtClean="0">
                <a:solidFill>
                  <a:srgbClr val="0000FF"/>
                </a:solidFill>
                <a:latin typeface="Consolas" panose="020B0609020204030204" pitchFamily="49" charset="0"/>
                <a:cs typeface="Consolas" panose="020B0609020204030204" pitchFamily="49" charset="0"/>
              </a:rPr>
              <a:t>template</a:t>
            </a:r>
            <a:r>
              <a:rPr lang="en-US" sz="1400" b="1" dirty="0" smtClean="0">
                <a:latin typeface="Consolas" panose="020B0609020204030204" pitchFamily="49" charset="0"/>
                <a:cs typeface="Consolas" panose="020B0609020204030204" pitchFamily="49" charset="0"/>
              </a:rPr>
              <a:t> </a:t>
            </a:r>
            <a:r>
              <a:rPr lang="en-US" sz="1400" b="1" dirty="0">
                <a:latin typeface="Consolas" panose="020B0609020204030204" pitchFamily="49" charset="0"/>
                <a:cs typeface="Consolas" panose="020B0609020204030204" pitchFamily="49" charset="0"/>
              </a:rPr>
              <a:t>&lt;</a:t>
            </a:r>
            <a:r>
              <a:rPr lang="en-US" sz="1400" b="1" dirty="0" err="1">
                <a:solidFill>
                  <a:srgbClr val="0000FF"/>
                </a:solidFill>
                <a:latin typeface="Consolas" panose="020B0609020204030204" pitchFamily="49" charset="0"/>
                <a:cs typeface="Consolas" panose="020B0609020204030204" pitchFamily="49" charset="0"/>
              </a:rPr>
              <a:t>typename</a:t>
            </a:r>
            <a:r>
              <a:rPr lang="en-US" sz="1400" b="1" dirty="0">
                <a:latin typeface="Consolas" panose="020B0609020204030204" pitchFamily="49" charset="0"/>
                <a:cs typeface="Consolas" panose="020B0609020204030204" pitchFamily="49" charset="0"/>
              </a:rPr>
              <a:t> </a:t>
            </a:r>
            <a:r>
              <a:rPr lang="en-US" sz="1400" b="1" dirty="0" smtClean="0">
                <a:latin typeface="Consolas" panose="020B0609020204030204" pitchFamily="49" charset="0"/>
                <a:cs typeface="Consolas" panose="020B0609020204030204" pitchFamily="49" charset="0"/>
              </a:rPr>
              <a:t>E&gt;</a:t>
            </a:r>
          </a:p>
          <a:p>
            <a:pPr marL="0" indent="0">
              <a:buNone/>
            </a:pPr>
            <a:r>
              <a:rPr lang="en-US" sz="1400" b="1" dirty="0" err="1" smtClean="0">
                <a:solidFill>
                  <a:srgbClr val="0000FF"/>
                </a:solidFill>
                <a:latin typeface="Consolas" panose="020B0609020204030204" pitchFamily="49" charset="0"/>
                <a:cs typeface="Consolas" panose="020B0609020204030204" pitchFamily="49" charset="0"/>
              </a:rPr>
              <a:t>constexpr</a:t>
            </a:r>
            <a:r>
              <a:rPr lang="en-US" sz="1400" b="1" dirty="0" smtClean="0">
                <a:solidFill>
                  <a:srgbClr val="0000FF"/>
                </a:solidFill>
                <a:latin typeface="Consolas" panose="020B0609020204030204" pitchFamily="49" charset="0"/>
                <a:cs typeface="Consolas" panose="020B0609020204030204" pitchFamily="49" charset="0"/>
              </a:rPr>
              <a:t> </a:t>
            </a:r>
            <a:r>
              <a:rPr lang="en-US" sz="1400" b="1" dirty="0" err="1">
                <a:solidFill>
                  <a:srgbClr val="0000FF"/>
                </a:solidFill>
                <a:latin typeface="Consolas" panose="020B0609020204030204" pitchFamily="49" charset="0"/>
                <a:cs typeface="Consolas" panose="020B0609020204030204" pitchFamily="49" charset="0"/>
              </a:rPr>
              <a:t>bool</a:t>
            </a:r>
            <a:r>
              <a:rPr lang="en-US" sz="1400" b="1" dirty="0">
                <a:latin typeface="Consolas" panose="020B0609020204030204" pitchFamily="49" charset="0"/>
                <a:cs typeface="Consolas" panose="020B0609020204030204" pitchFamily="49" charset="0"/>
              </a:rPr>
              <a:t> </a:t>
            </a:r>
            <a:r>
              <a:rPr lang="en-US" sz="1400" b="1" dirty="0" err="1">
                <a:solidFill>
                  <a:srgbClr val="FF6600"/>
                </a:solidFill>
                <a:latin typeface="Consolas" panose="020B0609020204030204" pitchFamily="49" charset="0"/>
                <a:cs typeface="Consolas" panose="020B0609020204030204" pitchFamily="49" charset="0"/>
              </a:rPr>
              <a:t>LazyExpression</a:t>
            </a:r>
            <a:r>
              <a:rPr lang="en-US" sz="1400" b="1" dirty="0">
                <a:latin typeface="Consolas" panose="020B0609020204030204" pitchFamily="49" charset="0"/>
                <a:cs typeface="Consolas" panose="020B0609020204030204" pitchFamily="49" charset="0"/>
              </a:rPr>
              <a:t>() {</a:t>
            </a:r>
          </a:p>
          <a:p>
            <a:pPr marL="0" indent="0">
              <a:buNone/>
            </a:pPr>
            <a:r>
              <a:rPr lang="en-US" sz="1400" b="1" dirty="0">
                <a:latin typeface="Consolas" panose="020B0609020204030204" pitchFamily="49" charset="0"/>
                <a:cs typeface="Consolas" panose="020B0609020204030204" pitchFamily="49" charset="0"/>
              </a:rPr>
              <a:t>  </a:t>
            </a:r>
            <a:r>
              <a:rPr lang="en-US" sz="1400" b="1" dirty="0">
                <a:solidFill>
                  <a:srgbClr val="0000FF"/>
                </a:solidFill>
                <a:latin typeface="Consolas" panose="020B0609020204030204" pitchFamily="49" charset="0"/>
                <a:cs typeface="Consolas" panose="020B0609020204030204" pitchFamily="49" charset="0"/>
              </a:rPr>
              <a:t>return</a:t>
            </a:r>
            <a:r>
              <a:rPr lang="en-US" sz="1400" b="1" dirty="0">
                <a:latin typeface="Consolas" panose="020B0609020204030204" pitchFamily="49" charset="0"/>
                <a:cs typeface="Consolas" panose="020B0609020204030204" pitchFamily="49" charset="0"/>
              </a:rPr>
              <a:t> </a:t>
            </a:r>
            <a:r>
              <a:rPr lang="en-US" sz="1400" b="1" dirty="0" err="1">
                <a:solidFill>
                  <a:srgbClr val="FF6600"/>
                </a:solidFill>
                <a:latin typeface="Consolas" panose="020B0609020204030204" pitchFamily="49" charset="0"/>
                <a:cs typeface="Consolas" panose="020B0609020204030204" pitchFamily="49" charset="0"/>
              </a:rPr>
              <a:t>Copyable</a:t>
            </a:r>
            <a:r>
              <a:rPr lang="en-US" sz="1400" b="1" dirty="0">
                <a:latin typeface="Consolas" panose="020B0609020204030204" pitchFamily="49" charset="0"/>
                <a:cs typeface="Consolas" panose="020B0609020204030204" pitchFamily="49" charset="0"/>
              </a:rPr>
              <a:t>&lt;E&gt; </a:t>
            </a:r>
          </a:p>
          <a:p>
            <a:pPr marL="0" indent="0">
              <a:buNone/>
            </a:pPr>
            <a:r>
              <a:rPr lang="en-US" sz="1400" b="1" dirty="0">
                <a:latin typeface="Consolas" panose="020B0609020204030204" pitchFamily="49" charset="0"/>
                <a:cs typeface="Consolas" panose="020B0609020204030204" pitchFamily="49" charset="0"/>
              </a:rPr>
              <a:t>      &amp;&amp; </a:t>
            </a:r>
            <a:r>
              <a:rPr lang="en-US" sz="1400" b="1" dirty="0" err="1">
                <a:latin typeface="Consolas" panose="020B0609020204030204" pitchFamily="49" charset="0"/>
                <a:cs typeface="Consolas" panose="020B0609020204030204" pitchFamily="49" charset="0"/>
              </a:rPr>
              <a:t>is_expression</a:t>
            </a:r>
            <a:r>
              <a:rPr lang="en-US" sz="1400" b="1" dirty="0">
                <a:latin typeface="Consolas" panose="020B0609020204030204" pitchFamily="49" charset="0"/>
                <a:cs typeface="Consolas" panose="020B0609020204030204" pitchFamily="49" charset="0"/>
              </a:rPr>
              <a:t>&lt;E&gt;::value</a:t>
            </a:r>
          </a:p>
          <a:p>
            <a:pPr marL="0" indent="0">
              <a:buNone/>
            </a:pPr>
            <a:r>
              <a:rPr lang="en-US" sz="1400" b="1" dirty="0">
                <a:latin typeface="Consolas" panose="020B0609020204030204" pitchFamily="49" charset="0"/>
                <a:cs typeface="Consolas" panose="020B0609020204030204" pitchFamily="49" charset="0"/>
              </a:rPr>
              <a:t>      &amp;&amp; </a:t>
            </a:r>
            <a:r>
              <a:rPr lang="en-US" sz="1400" b="1" dirty="0">
                <a:solidFill>
                  <a:srgbClr val="0000FF"/>
                </a:solidFill>
                <a:latin typeface="Consolas" panose="020B0609020204030204" pitchFamily="49" charset="0"/>
                <a:cs typeface="Consolas" panose="020B0609020204030204" pitchFamily="49" charset="0"/>
              </a:rPr>
              <a:t>requires</a:t>
            </a:r>
            <a:r>
              <a:rPr lang="en-US" sz="1400" b="1" dirty="0">
                <a:latin typeface="Consolas" panose="020B0609020204030204" pitchFamily="49" charset="0"/>
                <a:cs typeface="Consolas" panose="020B0609020204030204" pitchFamily="49" charset="0"/>
              </a:rPr>
              <a:t> (E e</a:t>
            </a:r>
            <a:r>
              <a:rPr lang="en-US" sz="1400" b="1" dirty="0" smtClean="0">
                <a:latin typeface="Consolas" panose="020B0609020204030204" pitchFamily="49" charset="0"/>
                <a:cs typeface="Consolas" panose="020B0609020204030204" pitchFamily="49" charset="0"/>
              </a:rPr>
              <a:t>)</a:t>
            </a:r>
          </a:p>
          <a:p>
            <a:pPr marL="0" indent="0">
              <a:buNone/>
            </a:pPr>
            <a:r>
              <a:rPr lang="en-US" sz="1400" b="1" dirty="0" smtClean="0">
                <a:latin typeface="Consolas" panose="020B0609020204030204" pitchFamily="49" charset="0"/>
                <a:cs typeface="Consolas" panose="020B0609020204030204" pitchFamily="49" charset="0"/>
              </a:rPr>
              <a:t>         {</a:t>
            </a:r>
            <a:endParaRPr lang="en-US" sz="1400" b="1" dirty="0">
              <a:latin typeface="Consolas" panose="020B0609020204030204" pitchFamily="49" charset="0"/>
              <a:cs typeface="Consolas" panose="020B0609020204030204" pitchFamily="49" charset="0"/>
            </a:endParaRPr>
          </a:p>
          <a:p>
            <a:pPr marL="0" indent="0">
              <a:buNone/>
            </a:pPr>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ResultType</a:t>
            </a:r>
            <a:r>
              <a:rPr lang="en-US" sz="1400" b="1" dirty="0">
                <a:latin typeface="Consolas" panose="020B0609020204030204" pitchFamily="49" charset="0"/>
                <a:cs typeface="Consolas" panose="020B0609020204030204" pitchFamily="49" charset="0"/>
              </a:rPr>
              <a:t>&lt;E&gt;;</a:t>
            </a:r>
          </a:p>
          <a:p>
            <a:pPr marL="0" indent="0">
              <a:buNone/>
            </a:pPr>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ResultType</a:t>
            </a:r>
            <a:r>
              <a:rPr lang="en-US" sz="1400" b="1" dirty="0">
                <a:latin typeface="Consolas" panose="020B0609020204030204" pitchFamily="49" charset="0"/>
                <a:cs typeface="Consolas" panose="020B0609020204030204" pitchFamily="49" charset="0"/>
              </a:rPr>
              <a:t>&lt;E&gt; == { </a:t>
            </a:r>
            <a:r>
              <a:rPr lang="en-US" sz="1400" b="1" dirty="0" err="1">
                <a:solidFill>
                  <a:srgbClr val="800000"/>
                </a:solidFill>
                <a:latin typeface="Consolas" panose="020B0609020204030204" pitchFamily="49" charset="0"/>
                <a:cs typeface="Consolas" panose="020B0609020204030204" pitchFamily="49" charset="0"/>
              </a:rPr>
              <a:t>eval</a:t>
            </a:r>
            <a:r>
              <a:rPr lang="en-US" sz="1400" b="1" dirty="0">
                <a:latin typeface="Consolas" panose="020B0609020204030204" pitchFamily="49" charset="0"/>
                <a:cs typeface="Consolas" panose="020B0609020204030204" pitchFamily="49" charset="0"/>
              </a:rPr>
              <a:t>(e) };</a:t>
            </a:r>
          </a:p>
          <a:p>
            <a:pPr marL="0" indent="0">
              <a:buNone/>
            </a:pPr>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ResultType</a:t>
            </a:r>
            <a:r>
              <a:rPr lang="en-US" sz="1400" b="1" dirty="0">
                <a:latin typeface="Consolas" panose="020B0609020204030204" pitchFamily="49" charset="0"/>
                <a:cs typeface="Consolas" panose="020B0609020204030204" pitchFamily="49" charset="0"/>
              </a:rPr>
              <a:t>&lt;E&gt; { e };</a:t>
            </a:r>
          </a:p>
          <a:p>
            <a:pPr marL="0" indent="0">
              <a:buNone/>
            </a:pPr>
            <a:r>
              <a:rPr lang="en-US" sz="1400" b="1" dirty="0">
                <a:latin typeface="Consolas" panose="020B0609020204030204" pitchFamily="49" charset="0"/>
                <a:cs typeface="Consolas" panose="020B0609020204030204" pitchFamily="49" charset="0"/>
              </a:rPr>
              <a:t>         };</a:t>
            </a:r>
          </a:p>
          <a:p>
            <a:pPr marL="0" indent="0">
              <a:buNone/>
            </a:pPr>
            <a:r>
              <a:rPr lang="en-US" sz="1400" b="1" dirty="0">
                <a:latin typeface="Consolas" panose="020B0609020204030204" pitchFamily="49" charset="0"/>
                <a:cs typeface="Consolas" panose="020B0609020204030204" pitchFamily="49" charset="0"/>
              </a:rPr>
              <a:t>}</a:t>
            </a:r>
          </a:p>
          <a:p>
            <a:pPr marL="0" indent="0">
              <a:buNone/>
            </a:pPr>
            <a:endParaRPr lang="en-US" dirty="0"/>
          </a:p>
        </p:txBody>
      </p:sp>
      <p:sp>
        <p:nvSpPr>
          <p:cNvPr id="5" name="Footer Placeholder 4"/>
          <p:cNvSpPr>
            <a:spLocks noGrp="1"/>
          </p:cNvSpPr>
          <p:nvPr>
            <p:ph type="ftr" sz="quarter" idx="11"/>
          </p:nvPr>
        </p:nvSpPr>
        <p:spPr/>
        <p:txBody>
          <a:bodyPr/>
          <a:lstStyle/>
          <a:p>
            <a:r>
              <a:rPr lang="en-US" smtClean="0"/>
              <a:t>C++Now'14: The Design &amp; Evolution of a Pattern Matching Library for C++</a:t>
            </a:r>
            <a:endParaRPr lang="en-US" dirty="0"/>
          </a:p>
        </p:txBody>
      </p:sp>
      <p:sp>
        <p:nvSpPr>
          <p:cNvPr id="6" name="Slide Number Placeholder 5"/>
          <p:cNvSpPr>
            <a:spLocks noGrp="1"/>
          </p:cNvSpPr>
          <p:nvPr>
            <p:ph type="sldNum" sz="quarter" idx="12"/>
          </p:nvPr>
        </p:nvSpPr>
        <p:spPr/>
        <p:txBody>
          <a:bodyPr/>
          <a:lstStyle/>
          <a:p>
            <a:fld id="{7CB0F8AB-AB33-4A54-BEC3-89055AD5FA98}" type="slidenum">
              <a:rPr lang="en-US" smtClean="0"/>
              <a:t>27</a:t>
            </a:fld>
            <a:endParaRPr lang="en-US" dirty="0"/>
          </a:p>
        </p:txBody>
      </p:sp>
    </p:spTree>
    <p:extLst>
      <p:ext uri="{BB962C8B-B14F-4D97-AF65-F5344CB8AC3E}">
        <p14:creationId xmlns:p14="http://schemas.microsoft.com/office/powerpoint/2010/main" val="179476587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Primitive Patterns</a:t>
            </a:r>
            <a:endParaRPr lang="en-US" dirty="0"/>
          </a:p>
        </p:txBody>
      </p:sp>
      <p:sp>
        <p:nvSpPr>
          <p:cNvPr id="3" name="Content Placeholder 2"/>
          <p:cNvSpPr>
            <a:spLocks noGrp="1"/>
          </p:cNvSpPr>
          <p:nvPr>
            <p:ph sz="half" idx="1"/>
          </p:nvPr>
        </p:nvSpPr>
        <p:spPr/>
        <p:txBody>
          <a:bodyPr/>
          <a:lstStyle/>
          <a:p>
            <a:pPr marL="0" indent="0">
              <a:spcBef>
                <a:spcPts val="0"/>
              </a:spcBef>
              <a:buNone/>
            </a:pPr>
            <a:r>
              <a:rPr lang="en-US" sz="1200" b="1" dirty="0">
                <a:solidFill>
                  <a:srgbClr val="008000"/>
                </a:solidFill>
                <a:highlight>
                  <a:srgbClr val="FFFFFF"/>
                </a:highlight>
                <a:latin typeface="Consolas" panose="020B0609020204030204" pitchFamily="49" charset="0"/>
              </a:rPr>
              <a:t>/// Wildcard pattern</a:t>
            </a:r>
            <a:endParaRPr lang="en-US" sz="1200" b="1" dirty="0">
              <a:solidFill>
                <a:srgbClr val="000000"/>
              </a:solidFill>
              <a:highlight>
                <a:srgbClr val="FFFFFF"/>
              </a:highlight>
              <a:latin typeface="Consolas" panose="020B0609020204030204" pitchFamily="49" charset="0"/>
            </a:endParaRPr>
          </a:p>
          <a:p>
            <a:pPr marL="0" indent="0">
              <a:spcBef>
                <a:spcPts val="0"/>
              </a:spcBef>
              <a:buNone/>
            </a:pPr>
            <a:r>
              <a:rPr lang="en-US" sz="1200" b="1" dirty="0" err="1">
                <a:solidFill>
                  <a:srgbClr val="0000FF"/>
                </a:solidFill>
                <a:highlight>
                  <a:srgbClr val="FFFFFF"/>
                </a:highlight>
                <a:latin typeface="Consolas" panose="020B0609020204030204" pitchFamily="49" charset="0"/>
              </a:rPr>
              <a:t>struct</a:t>
            </a:r>
            <a:r>
              <a:rPr lang="en-US" sz="1200" b="1" dirty="0">
                <a:solidFill>
                  <a:srgbClr val="000000"/>
                </a:solidFill>
                <a:highlight>
                  <a:srgbClr val="FFFFFF"/>
                </a:highlight>
                <a:latin typeface="Consolas" panose="020B0609020204030204" pitchFamily="49" charset="0"/>
              </a:rPr>
              <a:t> wildcard</a:t>
            </a:r>
          </a:p>
          <a:p>
            <a:pPr marL="0" indent="0">
              <a:spcBef>
                <a:spcPts val="0"/>
              </a:spcBef>
              <a:buNone/>
            </a:pPr>
            <a:r>
              <a:rPr lang="en-US" sz="1200" b="1" dirty="0">
                <a:solidFill>
                  <a:srgbClr val="000000"/>
                </a:solidFill>
                <a:highlight>
                  <a:srgbClr val="FFFFFF"/>
                </a:highlight>
                <a:latin typeface="Consolas" panose="020B0609020204030204" pitchFamily="49" charset="0"/>
              </a:rPr>
              <a:t>{</a:t>
            </a:r>
          </a:p>
          <a:p>
            <a:pPr marL="0" indent="0">
              <a:spcBef>
                <a:spcPts val="0"/>
              </a:spcBef>
              <a:buNone/>
            </a:pPr>
            <a:r>
              <a:rPr lang="en-US" sz="1200" b="1" dirty="0" smtClean="0">
                <a:solidFill>
                  <a:srgbClr val="0000FF"/>
                </a:solidFill>
                <a:highlight>
                  <a:srgbClr val="FFFFFF"/>
                </a:highlight>
                <a:latin typeface="Consolas" panose="020B0609020204030204" pitchFamily="49" charset="0"/>
              </a:rPr>
              <a:t>  template</a:t>
            </a:r>
            <a:r>
              <a:rPr lang="en-US" sz="1200" b="1" dirty="0" smtClean="0">
                <a:solidFill>
                  <a:srgbClr val="000000"/>
                </a:solidFill>
                <a:highlight>
                  <a:srgbClr val="FFFFFF"/>
                </a:highlight>
                <a:latin typeface="Consolas" panose="020B0609020204030204" pitchFamily="49" charset="0"/>
              </a:rPr>
              <a:t> </a:t>
            </a:r>
            <a:r>
              <a:rPr lang="en-US" sz="1200" b="1" dirty="0">
                <a:solidFill>
                  <a:srgbClr val="000000"/>
                </a:solidFill>
                <a:highlight>
                  <a:srgbClr val="FFFFFF"/>
                </a:highlight>
                <a:latin typeface="Consolas" panose="020B0609020204030204" pitchFamily="49" charset="0"/>
              </a:rPr>
              <a:t>&lt;</a:t>
            </a:r>
            <a:r>
              <a:rPr lang="en-US" sz="1200" b="1" dirty="0">
                <a:solidFill>
                  <a:srgbClr val="0000FF"/>
                </a:solidFill>
                <a:highlight>
                  <a:srgbClr val="FFFFFF"/>
                </a:highlight>
                <a:latin typeface="Consolas" panose="020B0609020204030204" pitchFamily="49" charset="0"/>
              </a:rPr>
              <a:t>typename</a:t>
            </a:r>
            <a:r>
              <a:rPr lang="en-US" sz="1200" b="1" dirty="0">
                <a:solidFill>
                  <a:srgbClr val="000000"/>
                </a:solidFill>
                <a:highlight>
                  <a:srgbClr val="FFFFFF"/>
                </a:highlight>
                <a:latin typeface="Consolas" panose="020B0609020204030204" pitchFamily="49" charset="0"/>
              </a:rPr>
              <a:t> T&gt;</a:t>
            </a:r>
          </a:p>
          <a:p>
            <a:pPr marL="0" indent="0">
              <a:spcBef>
                <a:spcPts val="0"/>
              </a:spcBef>
              <a:buNone/>
            </a:pPr>
            <a:r>
              <a:rPr lang="en-US" sz="1200" b="1" dirty="0" smtClean="0">
                <a:solidFill>
                  <a:srgbClr val="0000FF"/>
                </a:solidFill>
                <a:highlight>
                  <a:srgbClr val="FFFFFF"/>
                </a:highlight>
                <a:latin typeface="Consolas" panose="020B0609020204030204" pitchFamily="49" charset="0"/>
              </a:rPr>
              <a:t>  </a:t>
            </a:r>
            <a:r>
              <a:rPr lang="en-US" sz="1200" b="1" dirty="0" err="1" smtClean="0">
                <a:solidFill>
                  <a:srgbClr val="0000FF"/>
                </a:solidFill>
                <a:highlight>
                  <a:srgbClr val="FFFFFF"/>
                </a:highlight>
                <a:latin typeface="Consolas" panose="020B0609020204030204" pitchFamily="49" charset="0"/>
              </a:rPr>
              <a:t>bool</a:t>
            </a:r>
            <a:r>
              <a:rPr lang="en-US" sz="1200" b="1" dirty="0" smtClean="0">
                <a:solidFill>
                  <a:srgbClr val="000000"/>
                </a:solidFill>
                <a:highlight>
                  <a:srgbClr val="FFFFFF"/>
                </a:highlight>
                <a:latin typeface="Consolas" panose="020B0609020204030204" pitchFamily="49" charset="0"/>
              </a:rPr>
              <a:t> </a:t>
            </a:r>
            <a:r>
              <a:rPr lang="en-US" sz="1200" b="1" dirty="0">
                <a:solidFill>
                  <a:srgbClr val="0000FF"/>
                </a:solidFill>
                <a:highlight>
                  <a:srgbClr val="FFFFFF"/>
                </a:highlight>
                <a:latin typeface="Consolas" panose="020B0609020204030204" pitchFamily="49" charset="0"/>
              </a:rPr>
              <a:t>operator</a:t>
            </a:r>
            <a:r>
              <a:rPr lang="en-US" sz="1200" b="1" dirty="0">
                <a:solidFill>
                  <a:srgbClr val="000000"/>
                </a:solidFill>
                <a:highlight>
                  <a:srgbClr val="FFFFFF"/>
                </a:highlight>
                <a:latin typeface="Consolas" panose="020B0609020204030204" pitchFamily="49" charset="0"/>
              </a:rPr>
              <a:t>()(</a:t>
            </a:r>
            <a:r>
              <a:rPr lang="en-US" sz="1200" b="1" dirty="0">
                <a:solidFill>
                  <a:srgbClr val="0000FF"/>
                </a:solidFill>
                <a:highlight>
                  <a:srgbClr val="FFFFFF"/>
                </a:highlight>
                <a:latin typeface="Consolas" panose="020B0609020204030204" pitchFamily="49" charset="0"/>
              </a:rPr>
              <a:t>const</a:t>
            </a:r>
            <a:r>
              <a:rPr lang="en-US" sz="1200" b="1" dirty="0">
                <a:solidFill>
                  <a:srgbClr val="000000"/>
                </a:solidFill>
                <a:highlight>
                  <a:srgbClr val="FFFFFF"/>
                </a:highlight>
                <a:latin typeface="Consolas" panose="020B0609020204030204" pitchFamily="49" charset="0"/>
              </a:rPr>
              <a:t> T&amp;) </a:t>
            </a:r>
            <a:r>
              <a:rPr lang="en-US" sz="1200" b="1" dirty="0">
                <a:solidFill>
                  <a:srgbClr val="0000FF"/>
                </a:solidFill>
                <a:highlight>
                  <a:srgbClr val="FFFFFF"/>
                </a:highlight>
                <a:latin typeface="Consolas" panose="020B0609020204030204" pitchFamily="49" charset="0"/>
              </a:rPr>
              <a:t>const</a:t>
            </a:r>
            <a:r>
              <a:rPr lang="en-US" sz="1200" b="1" dirty="0">
                <a:solidFill>
                  <a:srgbClr val="000000"/>
                </a:solidFill>
                <a:highlight>
                  <a:srgbClr val="FFFFFF"/>
                </a:highlight>
                <a:latin typeface="Consolas" panose="020B0609020204030204" pitchFamily="49" charset="0"/>
              </a:rPr>
              <a:t> </a:t>
            </a:r>
            <a:r>
              <a:rPr lang="en-US" sz="1200" b="1" dirty="0">
                <a:solidFill>
                  <a:srgbClr val="0000FF"/>
                </a:solidFill>
                <a:highlight>
                  <a:srgbClr val="FFFFFF"/>
                </a:highlight>
                <a:latin typeface="Consolas" panose="020B0609020204030204" pitchFamily="49" charset="0"/>
              </a:rPr>
              <a:t>noexcept </a:t>
            </a:r>
          </a:p>
          <a:p>
            <a:pPr marL="0" indent="0">
              <a:spcBef>
                <a:spcPts val="0"/>
              </a:spcBef>
              <a:buNone/>
            </a:pPr>
            <a:r>
              <a:rPr lang="en-US" sz="1200" b="1" dirty="0" smtClean="0">
                <a:solidFill>
                  <a:srgbClr val="000000"/>
                </a:solidFill>
                <a:highlight>
                  <a:srgbClr val="FFFFFF"/>
                </a:highlight>
                <a:latin typeface="Consolas" panose="020B0609020204030204" pitchFamily="49" charset="0"/>
              </a:rPr>
              <a:t>  {</a:t>
            </a:r>
            <a:endParaRPr lang="en-US" sz="1200" b="1" dirty="0">
              <a:solidFill>
                <a:srgbClr val="000000"/>
              </a:solidFill>
              <a:highlight>
                <a:srgbClr val="FFFFFF"/>
              </a:highlight>
              <a:latin typeface="Consolas" panose="020B0609020204030204" pitchFamily="49" charset="0"/>
            </a:endParaRPr>
          </a:p>
          <a:p>
            <a:pPr marL="0" indent="0">
              <a:spcBef>
                <a:spcPts val="0"/>
              </a:spcBef>
              <a:buNone/>
            </a:pPr>
            <a:r>
              <a:rPr lang="en-US" sz="1200" b="1" dirty="0" smtClean="0">
                <a:solidFill>
                  <a:srgbClr val="0000FF"/>
                </a:solidFill>
                <a:highlight>
                  <a:srgbClr val="FFFFFF"/>
                </a:highlight>
                <a:latin typeface="Consolas" panose="020B0609020204030204" pitchFamily="49" charset="0"/>
              </a:rPr>
              <a:t>    return</a:t>
            </a:r>
            <a:r>
              <a:rPr lang="en-US" sz="1200" b="1" dirty="0" smtClean="0">
                <a:solidFill>
                  <a:srgbClr val="000000"/>
                </a:solidFill>
                <a:highlight>
                  <a:srgbClr val="FFFFFF"/>
                </a:highlight>
                <a:latin typeface="Consolas" panose="020B0609020204030204" pitchFamily="49" charset="0"/>
              </a:rPr>
              <a:t> </a:t>
            </a:r>
            <a:r>
              <a:rPr lang="en-US" sz="1200" b="1" dirty="0">
                <a:solidFill>
                  <a:srgbClr val="0000FF"/>
                </a:solidFill>
                <a:highlight>
                  <a:srgbClr val="FFFFFF"/>
                </a:highlight>
                <a:latin typeface="Consolas" panose="020B0609020204030204" pitchFamily="49" charset="0"/>
              </a:rPr>
              <a:t>true</a:t>
            </a:r>
            <a:r>
              <a:rPr lang="en-US" sz="1200" b="1" dirty="0">
                <a:solidFill>
                  <a:srgbClr val="000000"/>
                </a:solidFill>
                <a:highlight>
                  <a:srgbClr val="FFFFFF"/>
                </a:highlight>
                <a:latin typeface="Consolas" panose="020B0609020204030204" pitchFamily="49" charset="0"/>
              </a:rPr>
              <a:t>; </a:t>
            </a:r>
          </a:p>
          <a:p>
            <a:pPr marL="0" indent="0">
              <a:spcBef>
                <a:spcPts val="0"/>
              </a:spcBef>
              <a:buNone/>
            </a:pPr>
            <a:r>
              <a:rPr lang="en-US" sz="1200" b="1" dirty="0" smtClean="0">
                <a:solidFill>
                  <a:srgbClr val="000000"/>
                </a:solidFill>
                <a:highlight>
                  <a:srgbClr val="FFFFFF"/>
                </a:highlight>
                <a:latin typeface="Consolas" panose="020B0609020204030204" pitchFamily="49" charset="0"/>
              </a:rPr>
              <a:t>  }</a:t>
            </a:r>
            <a:endParaRPr lang="en-US" sz="1200" b="1" dirty="0">
              <a:solidFill>
                <a:srgbClr val="000000"/>
              </a:solidFill>
              <a:highlight>
                <a:srgbClr val="FFFFFF"/>
              </a:highlight>
              <a:latin typeface="Consolas" panose="020B0609020204030204" pitchFamily="49" charset="0"/>
            </a:endParaRPr>
          </a:p>
          <a:p>
            <a:pPr marL="0" indent="0">
              <a:spcBef>
                <a:spcPts val="0"/>
              </a:spcBef>
              <a:buNone/>
            </a:pPr>
            <a:r>
              <a:rPr lang="en-US" sz="1200" b="1" dirty="0" smtClean="0">
                <a:solidFill>
                  <a:srgbClr val="000000"/>
                </a:solidFill>
                <a:highlight>
                  <a:srgbClr val="FFFFFF"/>
                </a:highlight>
                <a:latin typeface="Consolas" panose="020B0609020204030204" pitchFamily="49" charset="0"/>
              </a:rPr>
              <a:t>};</a:t>
            </a:r>
          </a:p>
          <a:p>
            <a:pPr marL="0" indent="0">
              <a:buNone/>
            </a:pPr>
            <a:endParaRPr lang="en-US" sz="1200" b="1" dirty="0" smtClean="0">
              <a:solidFill>
                <a:srgbClr val="008000"/>
              </a:solidFill>
              <a:highlight>
                <a:srgbClr val="FFFFFF"/>
              </a:highlight>
              <a:latin typeface="Consolas" panose="020B0609020204030204" pitchFamily="49" charset="0"/>
            </a:endParaRPr>
          </a:p>
          <a:p>
            <a:pPr marL="0" indent="0">
              <a:buNone/>
            </a:pPr>
            <a:r>
              <a:rPr lang="en-US" sz="1200" b="1" dirty="0" smtClean="0">
                <a:solidFill>
                  <a:srgbClr val="008000"/>
                </a:solidFill>
                <a:highlight>
                  <a:srgbClr val="FFFFFF"/>
                </a:highlight>
                <a:latin typeface="Consolas" panose="020B0609020204030204" pitchFamily="49" charset="0"/>
              </a:rPr>
              <a:t>/// Value pattern</a:t>
            </a:r>
            <a:endParaRPr lang="en-US" sz="1200" b="1" dirty="0" smtClean="0">
              <a:solidFill>
                <a:srgbClr val="000000"/>
              </a:solidFill>
              <a:highlight>
                <a:srgbClr val="FFFFFF"/>
              </a:highlight>
              <a:latin typeface="Consolas" panose="020B0609020204030204" pitchFamily="49" charset="0"/>
            </a:endParaRPr>
          </a:p>
          <a:p>
            <a:pPr marL="0" indent="0">
              <a:spcBef>
                <a:spcPts val="0"/>
              </a:spcBef>
              <a:buNone/>
            </a:pPr>
            <a:r>
              <a:rPr lang="en-US" sz="1200" b="1" dirty="0" smtClean="0">
                <a:solidFill>
                  <a:srgbClr val="0000FF"/>
                </a:solidFill>
                <a:highlight>
                  <a:srgbClr val="FFFFFF"/>
                </a:highlight>
                <a:latin typeface="Consolas" panose="020B0609020204030204" pitchFamily="49" charset="0"/>
              </a:rPr>
              <a:t>template</a:t>
            </a:r>
            <a:r>
              <a:rPr lang="en-US" sz="1200" b="1" dirty="0" smtClean="0">
                <a:solidFill>
                  <a:srgbClr val="000000"/>
                </a:solidFill>
                <a:highlight>
                  <a:srgbClr val="FFFFFF"/>
                </a:highlight>
                <a:latin typeface="Consolas" panose="020B0609020204030204" pitchFamily="49" charset="0"/>
              </a:rPr>
              <a:t> </a:t>
            </a:r>
            <a:r>
              <a:rPr lang="en-US" sz="1200" b="1" dirty="0">
                <a:solidFill>
                  <a:srgbClr val="000000"/>
                </a:solidFill>
                <a:highlight>
                  <a:srgbClr val="FFFFFF"/>
                </a:highlight>
                <a:latin typeface="Consolas" panose="020B0609020204030204" pitchFamily="49" charset="0"/>
              </a:rPr>
              <a:t>&lt;</a:t>
            </a:r>
            <a:r>
              <a:rPr lang="en-US" sz="1200" b="1" dirty="0">
                <a:solidFill>
                  <a:srgbClr val="0000FF"/>
                </a:solidFill>
                <a:highlight>
                  <a:srgbClr val="FFFFFF"/>
                </a:highlight>
                <a:latin typeface="Consolas" panose="020B0609020204030204" pitchFamily="49" charset="0"/>
              </a:rPr>
              <a:t>class</a:t>
            </a:r>
            <a:r>
              <a:rPr lang="en-US" sz="1200" b="1" dirty="0">
                <a:solidFill>
                  <a:srgbClr val="000000"/>
                </a:solidFill>
                <a:highlight>
                  <a:srgbClr val="FFFFFF"/>
                </a:highlight>
                <a:latin typeface="Consolas" panose="020B0609020204030204" pitchFamily="49" charset="0"/>
              </a:rPr>
              <a:t> T&gt;</a:t>
            </a:r>
          </a:p>
          <a:p>
            <a:pPr marL="0" indent="0">
              <a:spcBef>
                <a:spcPts val="0"/>
              </a:spcBef>
              <a:buNone/>
            </a:pPr>
            <a:r>
              <a:rPr lang="en-US" sz="1200" b="1" dirty="0" err="1">
                <a:solidFill>
                  <a:srgbClr val="0000FF"/>
                </a:solidFill>
                <a:highlight>
                  <a:srgbClr val="FFFFFF"/>
                </a:highlight>
                <a:latin typeface="Consolas" panose="020B0609020204030204" pitchFamily="49" charset="0"/>
              </a:rPr>
              <a:t>struct</a:t>
            </a:r>
            <a:r>
              <a:rPr lang="en-US" sz="1200" b="1" dirty="0">
                <a:solidFill>
                  <a:srgbClr val="000000"/>
                </a:solidFill>
                <a:highlight>
                  <a:srgbClr val="FFFFFF"/>
                </a:highlight>
                <a:latin typeface="Consolas" panose="020B0609020204030204" pitchFamily="49" charset="0"/>
              </a:rPr>
              <a:t> value</a:t>
            </a:r>
          </a:p>
          <a:p>
            <a:pPr marL="0" indent="0">
              <a:spcBef>
                <a:spcPts val="0"/>
              </a:spcBef>
              <a:buNone/>
            </a:pPr>
            <a:r>
              <a:rPr lang="en-US" sz="1200" b="1" dirty="0">
                <a:solidFill>
                  <a:srgbClr val="000000"/>
                </a:solidFill>
                <a:highlight>
                  <a:srgbClr val="FFFFFF"/>
                </a:highlight>
                <a:latin typeface="Consolas" panose="020B0609020204030204" pitchFamily="49" charset="0"/>
              </a:rPr>
              <a:t>{</a:t>
            </a:r>
          </a:p>
          <a:p>
            <a:pPr marL="0" indent="0">
              <a:spcBef>
                <a:spcPts val="0"/>
              </a:spcBef>
              <a:buNone/>
            </a:pPr>
            <a:r>
              <a:rPr lang="en-US" sz="1200" b="1" dirty="0" smtClean="0">
                <a:solidFill>
                  <a:srgbClr val="000000"/>
                </a:solidFill>
                <a:highlight>
                  <a:srgbClr val="FFFFFF"/>
                </a:highlight>
                <a:latin typeface="Consolas" panose="020B0609020204030204" pitchFamily="49" charset="0"/>
              </a:rPr>
              <a:t>  </a:t>
            </a:r>
            <a:r>
              <a:rPr lang="en-US" sz="1200" b="1" dirty="0">
                <a:solidFill>
                  <a:srgbClr val="000000"/>
                </a:solidFill>
                <a:highlight>
                  <a:srgbClr val="FFFFFF"/>
                </a:highlight>
                <a:latin typeface="Consolas" panose="020B0609020204030204" pitchFamily="49" charset="0"/>
              </a:rPr>
              <a:t>T </a:t>
            </a:r>
            <a:r>
              <a:rPr lang="en-US" sz="1200" b="1" dirty="0" err="1">
                <a:solidFill>
                  <a:srgbClr val="000000"/>
                </a:solidFill>
                <a:highlight>
                  <a:srgbClr val="FFFFFF"/>
                </a:highlight>
                <a:latin typeface="Consolas" panose="020B0609020204030204" pitchFamily="49" charset="0"/>
              </a:rPr>
              <a:t>m_value</a:t>
            </a:r>
            <a:r>
              <a:rPr lang="en-US" sz="1200" b="1" dirty="0" smtClean="0">
                <a:solidFill>
                  <a:srgbClr val="000000"/>
                </a:solidFill>
                <a:highlight>
                  <a:srgbClr val="FFFFFF"/>
                </a:highlight>
                <a:latin typeface="Consolas" panose="020B0609020204030204" pitchFamily="49" charset="0"/>
              </a:rPr>
              <a:t>;</a:t>
            </a:r>
            <a:r>
              <a:rPr lang="en-US" sz="1200" b="1" dirty="0">
                <a:solidFill>
                  <a:srgbClr val="008000"/>
                </a:solidFill>
                <a:highlight>
                  <a:srgbClr val="FFFFFF"/>
                </a:highlight>
                <a:latin typeface="Consolas" panose="020B0609020204030204" pitchFamily="49" charset="0"/>
              </a:rPr>
              <a:t> </a:t>
            </a:r>
            <a:r>
              <a:rPr lang="en-US" sz="1200" b="1" dirty="0" smtClean="0">
                <a:solidFill>
                  <a:srgbClr val="008000"/>
                </a:solidFill>
                <a:highlight>
                  <a:srgbClr val="FFFFFF"/>
                </a:highlight>
                <a:latin typeface="Consolas" panose="020B0609020204030204" pitchFamily="49" charset="0"/>
              </a:rPr>
              <a:t>// Value to compare to</a:t>
            </a:r>
            <a:br>
              <a:rPr lang="en-US" sz="1200" b="1" dirty="0" smtClean="0">
                <a:solidFill>
                  <a:srgbClr val="008000"/>
                </a:solidFill>
                <a:highlight>
                  <a:srgbClr val="FFFFFF"/>
                </a:highlight>
                <a:latin typeface="Consolas" panose="020B0609020204030204" pitchFamily="49" charset="0"/>
              </a:rPr>
            </a:br>
            <a:endParaRPr lang="en-US" sz="1200" b="1" dirty="0" smtClean="0">
              <a:solidFill>
                <a:srgbClr val="000000"/>
              </a:solidFill>
              <a:highlight>
                <a:srgbClr val="FFFFFF"/>
              </a:highlight>
              <a:latin typeface="Consolas" panose="020B0609020204030204" pitchFamily="49" charset="0"/>
            </a:endParaRPr>
          </a:p>
          <a:p>
            <a:pPr marL="0" indent="0">
              <a:spcBef>
                <a:spcPts val="0"/>
              </a:spcBef>
              <a:buNone/>
            </a:pPr>
            <a:r>
              <a:rPr lang="fr-FR" sz="1200" b="1" dirty="0" smtClean="0">
                <a:solidFill>
                  <a:srgbClr val="0000FF"/>
                </a:solidFill>
                <a:highlight>
                  <a:srgbClr val="FFFFFF"/>
                </a:highlight>
                <a:latin typeface="Consolas" panose="020B0609020204030204" pitchFamily="49" charset="0"/>
              </a:rPr>
              <a:t>  explicit</a:t>
            </a:r>
            <a:r>
              <a:rPr lang="fr-FR" sz="1200" b="1" dirty="0" smtClean="0">
                <a:solidFill>
                  <a:srgbClr val="000000"/>
                </a:solidFill>
                <a:highlight>
                  <a:srgbClr val="FFFFFF"/>
                </a:highlight>
                <a:latin typeface="Consolas" panose="020B0609020204030204" pitchFamily="49" charset="0"/>
              </a:rPr>
              <a:t> </a:t>
            </a:r>
            <a:r>
              <a:rPr lang="fr-FR" sz="1200" b="1" dirty="0">
                <a:solidFill>
                  <a:srgbClr val="000000"/>
                </a:solidFill>
                <a:highlight>
                  <a:srgbClr val="FFFFFF"/>
                </a:highlight>
                <a:latin typeface="Consolas" panose="020B0609020204030204" pitchFamily="49" charset="0"/>
              </a:rPr>
              <a:t>value(</a:t>
            </a:r>
            <a:r>
              <a:rPr lang="fr-FR" sz="1200" b="1" dirty="0">
                <a:solidFill>
                  <a:srgbClr val="0000FF"/>
                </a:solidFill>
                <a:highlight>
                  <a:srgbClr val="FFFFFF"/>
                </a:highlight>
                <a:latin typeface="Consolas" panose="020B0609020204030204" pitchFamily="49" charset="0"/>
              </a:rPr>
              <a:t>const</a:t>
            </a:r>
            <a:r>
              <a:rPr lang="fr-FR" sz="1200" b="1" dirty="0">
                <a:solidFill>
                  <a:srgbClr val="000000"/>
                </a:solidFill>
                <a:highlight>
                  <a:srgbClr val="FFFFFF"/>
                </a:highlight>
                <a:latin typeface="Consolas" panose="020B0609020204030204" pitchFamily="49" charset="0"/>
              </a:rPr>
              <a:t> T&amp;  t) </a:t>
            </a:r>
            <a:r>
              <a:rPr lang="fr-FR" sz="1200" b="1" dirty="0" smtClean="0">
                <a:solidFill>
                  <a:srgbClr val="000000"/>
                </a:solidFill>
                <a:highlight>
                  <a:srgbClr val="FFFFFF"/>
                </a:highlight>
                <a:latin typeface="Consolas" panose="020B0609020204030204" pitchFamily="49" charset="0"/>
              </a:rPr>
              <a:t>: </a:t>
            </a:r>
            <a:r>
              <a:rPr lang="fr-FR" sz="1200" b="1" dirty="0" err="1" smtClean="0">
                <a:solidFill>
                  <a:srgbClr val="000000"/>
                </a:solidFill>
                <a:highlight>
                  <a:srgbClr val="FFFFFF"/>
                </a:highlight>
                <a:latin typeface="Consolas" panose="020B0609020204030204" pitchFamily="49" charset="0"/>
              </a:rPr>
              <a:t>m_value</a:t>
            </a:r>
            <a:r>
              <a:rPr lang="fr-FR" sz="1200" b="1" dirty="0" smtClean="0">
                <a:solidFill>
                  <a:srgbClr val="000000"/>
                </a:solidFill>
                <a:highlight>
                  <a:srgbClr val="FFFFFF"/>
                </a:highlight>
                <a:latin typeface="Consolas" panose="020B0609020204030204" pitchFamily="49" charset="0"/>
              </a:rPr>
              <a:t>(t) {}</a:t>
            </a:r>
          </a:p>
          <a:p>
            <a:pPr marL="0" indent="0">
              <a:spcBef>
                <a:spcPts val="0"/>
              </a:spcBef>
              <a:buNone/>
            </a:pPr>
            <a:endParaRPr lang="fr-FR" sz="1200" b="1" dirty="0">
              <a:solidFill>
                <a:srgbClr val="000000"/>
              </a:solidFill>
              <a:highlight>
                <a:srgbClr val="FFFFFF"/>
              </a:highlight>
              <a:latin typeface="Consolas" panose="020B0609020204030204" pitchFamily="49" charset="0"/>
            </a:endParaRPr>
          </a:p>
          <a:p>
            <a:pPr marL="0" indent="0">
              <a:spcBef>
                <a:spcPts val="0"/>
              </a:spcBef>
              <a:buNone/>
            </a:pPr>
            <a:r>
              <a:rPr lang="en-US" sz="1200" b="1" dirty="0" smtClean="0">
                <a:solidFill>
                  <a:srgbClr val="0000FF"/>
                </a:solidFill>
                <a:highlight>
                  <a:srgbClr val="FFFFFF"/>
                </a:highlight>
                <a:latin typeface="Consolas" panose="020B0609020204030204" pitchFamily="49" charset="0"/>
              </a:rPr>
              <a:t>  </a:t>
            </a:r>
            <a:r>
              <a:rPr lang="en-US" sz="1200" b="1" dirty="0" err="1" smtClean="0">
                <a:solidFill>
                  <a:srgbClr val="0000FF"/>
                </a:solidFill>
                <a:highlight>
                  <a:srgbClr val="FFFFFF"/>
                </a:highlight>
                <a:latin typeface="Consolas" panose="020B0609020204030204" pitchFamily="49" charset="0"/>
              </a:rPr>
              <a:t>bool</a:t>
            </a:r>
            <a:r>
              <a:rPr lang="en-US" sz="1200" b="1" dirty="0" smtClean="0">
                <a:solidFill>
                  <a:srgbClr val="000000"/>
                </a:solidFill>
                <a:highlight>
                  <a:srgbClr val="FFFFFF"/>
                </a:highlight>
                <a:latin typeface="Consolas" panose="020B0609020204030204" pitchFamily="49" charset="0"/>
              </a:rPr>
              <a:t> </a:t>
            </a:r>
            <a:r>
              <a:rPr lang="en-US" sz="1200" b="1" dirty="0">
                <a:solidFill>
                  <a:srgbClr val="0000FF"/>
                </a:solidFill>
                <a:highlight>
                  <a:srgbClr val="FFFFFF"/>
                </a:highlight>
                <a:latin typeface="Consolas" panose="020B0609020204030204" pitchFamily="49" charset="0"/>
              </a:rPr>
              <a:t>operator</a:t>
            </a:r>
            <a:r>
              <a:rPr lang="en-US" sz="1200" b="1" dirty="0">
                <a:solidFill>
                  <a:srgbClr val="000000"/>
                </a:solidFill>
                <a:highlight>
                  <a:srgbClr val="FFFFFF"/>
                </a:highlight>
                <a:latin typeface="Consolas" panose="020B0609020204030204" pitchFamily="49" charset="0"/>
              </a:rPr>
              <a:t>()(</a:t>
            </a:r>
            <a:r>
              <a:rPr lang="en-US" sz="1200" b="1" dirty="0">
                <a:solidFill>
                  <a:srgbClr val="0000FF"/>
                </a:solidFill>
                <a:highlight>
                  <a:srgbClr val="FFFFFF"/>
                </a:highlight>
                <a:latin typeface="Consolas" panose="020B0609020204030204" pitchFamily="49" charset="0"/>
              </a:rPr>
              <a:t>const</a:t>
            </a:r>
            <a:r>
              <a:rPr lang="en-US" sz="1200" b="1" dirty="0">
                <a:solidFill>
                  <a:srgbClr val="000000"/>
                </a:solidFill>
                <a:highlight>
                  <a:srgbClr val="FFFFFF"/>
                </a:highlight>
                <a:latin typeface="Consolas" panose="020B0609020204030204" pitchFamily="49" charset="0"/>
              </a:rPr>
              <a:t> T&amp; t) </a:t>
            </a:r>
            <a:r>
              <a:rPr lang="en-US" sz="1200" b="1" dirty="0" smtClean="0">
                <a:solidFill>
                  <a:srgbClr val="0000FF"/>
                </a:solidFill>
                <a:highlight>
                  <a:srgbClr val="FFFFFF"/>
                </a:highlight>
                <a:latin typeface="Consolas" panose="020B0609020204030204" pitchFamily="49" charset="0"/>
              </a:rPr>
              <a:t>const </a:t>
            </a:r>
            <a:r>
              <a:rPr lang="en-US" sz="1200" b="1" dirty="0" smtClean="0">
                <a:solidFill>
                  <a:srgbClr val="000000"/>
                </a:solidFill>
                <a:highlight>
                  <a:srgbClr val="FFFFFF"/>
                </a:highlight>
                <a:latin typeface="Consolas" panose="020B0609020204030204" pitchFamily="49" charset="0"/>
              </a:rPr>
              <a:t>{</a:t>
            </a:r>
          </a:p>
          <a:p>
            <a:pPr marL="0" indent="0">
              <a:spcBef>
                <a:spcPts val="0"/>
              </a:spcBef>
              <a:buNone/>
            </a:pPr>
            <a:r>
              <a:rPr lang="en-US" sz="1200" b="1" dirty="0">
                <a:solidFill>
                  <a:srgbClr val="000000"/>
                </a:solidFill>
                <a:highlight>
                  <a:srgbClr val="FFFFFF"/>
                </a:highlight>
                <a:latin typeface="Consolas" panose="020B0609020204030204" pitchFamily="49" charset="0"/>
              </a:rPr>
              <a:t> </a:t>
            </a:r>
            <a:r>
              <a:rPr lang="en-US" sz="1200" b="1" dirty="0" smtClean="0">
                <a:solidFill>
                  <a:srgbClr val="000000"/>
                </a:solidFill>
                <a:highlight>
                  <a:srgbClr val="FFFFFF"/>
                </a:highlight>
                <a:latin typeface="Consolas" panose="020B0609020204030204" pitchFamily="49" charset="0"/>
              </a:rPr>
              <a:t>   </a:t>
            </a:r>
            <a:r>
              <a:rPr lang="en-US" sz="1200" b="1" dirty="0" smtClean="0">
                <a:solidFill>
                  <a:srgbClr val="0000FF"/>
                </a:solidFill>
                <a:highlight>
                  <a:srgbClr val="FFFFFF"/>
                </a:highlight>
                <a:latin typeface="Consolas" panose="020B0609020204030204" pitchFamily="49" charset="0"/>
              </a:rPr>
              <a:t>return</a:t>
            </a:r>
            <a:r>
              <a:rPr lang="en-US" sz="1200" b="1" dirty="0" smtClean="0">
                <a:solidFill>
                  <a:srgbClr val="000000"/>
                </a:solidFill>
                <a:highlight>
                  <a:srgbClr val="FFFFFF"/>
                </a:highlight>
                <a:latin typeface="Consolas" panose="020B0609020204030204" pitchFamily="49" charset="0"/>
              </a:rPr>
              <a:t> </a:t>
            </a:r>
            <a:r>
              <a:rPr lang="en-US" sz="1200" b="1" dirty="0" err="1">
                <a:solidFill>
                  <a:srgbClr val="000000"/>
                </a:solidFill>
                <a:highlight>
                  <a:srgbClr val="FFFFFF"/>
                </a:highlight>
                <a:latin typeface="Consolas" panose="020B0609020204030204" pitchFamily="49" charset="0"/>
              </a:rPr>
              <a:t>m_value</a:t>
            </a:r>
            <a:r>
              <a:rPr lang="en-US" sz="1200" b="1" dirty="0">
                <a:solidFill>
                  <a:srgbClr val="000000"/>
                </a:solidFill>
                <a:highlight>
                  <a:srgbClr val="FFFFFF"/>
                </a:highlight>
                <a:latin typeface="Consolas" panose="020B0609020204030204" pitchFamily="49" charset="0"/>
              </a:rPr>
              <a:t> == t; </a:t>
            </a:r>
            <a:endParaRPr lang="en-US" sz="1200" b="1" dirty="0" smtClean="0">
              <a:solidFill>
                <a:srgbClr val="000000"/>
              </a:solidFill>
              <a:highlight>
                <a:srgbClr val="FFFFFF"/>
              </a:highlight>
              <a:latin typeface="Consolas" panose="020B0609020204030204" pitchFamily="49" charset="0"/>
            </a:endParaRPr>
          </a:p>
          <a:p>
            <a:pPr marL="0" indent="0">
              <a:spcBef>
                <a:spcPts val="0"/>
              </a:spcBef>
              <a:buNone/>
            </a:pPr>
            <a:r>
              <a:rPr lang="en-US" sz="1200" b="1" dirty="0">
                <a:solidFill>
                  <a:srgbClr val="000000"/>
                </a:solidFill>
                <a:highlight>
                  <a:srgbClr val="FFFFFF"/>
                </a:highlight>
                <a:latin typeface="Consolas" panose="020B0609020204030204" pitchFamily="49" charset="0"/>
              </a:rPr>
              <a:t> </a:t>
            </a:r>
            <a:r>
              <a:rPr lang="en-US" sz="1200" b="1" dirty="0" smtClean="0">
                <a:solidFill>
                  <a:srgbClr val="000000"/>
                </a:solidFill>
                <a:highlight>
                  <a:srgbClr val="FFFFFF"/>
                </a:highlight>
                <a:latin typeface="Consolas" panose="020B0609020204030204" pitchFamily="49" charset="0"/>
              </a:rPr>
              <a:t> }</a:t>
            </a:r>
            <a:endParaRPr lang="en-US" sz="1200" b="1" dirty="0">
              <a:solidFill>
                <a:srgbClr val="000000"/>
              </a:solidFill>
              <a:highlight>
                <a:srgbClr val="FFFFFF"/>
              </a:highlight>
              <a:latin typeface="Consolas" panose="020B0609020204030204" pitchFamily="49" charset="0"/>
            </a:endParaRPr>
          </a:p>
          <a:p>
            <a:pPr marL="0" indent="0">
              <a:spcBef>
                <a:spcPts val="0"/>
              </a:spcBef>
              <a:buNone/>
            </a:pPr>
            <a:r>
              <a:rPr lang="en-US" sz="1200" b="1" dirty="0" smtClean="0">
                <a:solidFill>
                  <a:srgbClr val="000000"/>
                </a:solidFill>
                <a:highlight>
                  <a:srgbClr val="FFFFFF"/>
                </a:highlight>
                <a:latin typeface="Consolas" panose="020B0609020204030204" pitchFamily="49" charset="0"/>
              </a:rPr>
              <a:t>};</a:t>
            </a:r>
            <a:endParaRPr lang="en-US" sz="1200" b="1" dirty="0"/>
          </a:p>
        </p:txBody>
      </p:sp>
      <p:sp>
        <p:nvSpPr>
          <p:cNvPr id="4" name="Content Placeholder 3"/>
          <p:cNvSpPr>
            <a:spLocks noGrp="1"/>
          </p:cNvSpPr>
          <p:nvPr>
            <p:ph sz="half" idx="2"/>
          </p:nvPr>
        </p:nvSpPr>
        <p:spPr/>
        <p:txBody>
          <a:bodyPr/>
          <a:lstStyle/>
          <a:p>
            <a:pPr marL="0" indent="0">
              <a:spcBef>
                <a:spcPts val="0"/>
              </a:spcBef>
              <a:buNone/>
            </a:pPr>
            <a:r>
              <a:rPr lang="en-US" sz="1200" b="1" dirty="0">
                <a:solidFill>
                  <a:srgbClr val="008000"/>
                </a:solidFill>
                <a:highlight>
                  <a:srgbClr val="FFFFFF"/>
                </a:highlight>
                <a:latin typeface="Consolas" panose="020B0609020204030204" pitchFamily="49" charset="0"/>
              </a:rPr>
              <a:t>/// Variable pattern</a:t>
            </a:r>
            <a:endParaRPr lang="en-US" sz="1200" b="1" dirty="0">
              <a:solidFill>
                <a:srgbClr val="000000"/>
              </a:solidFill>
              <a:highlight>
                <a:srgbClr val="FFFFFF"/>
              </a:highlight>
              <a:latin typeface="Consolas" panose="020B0609020204030204" pitchFamily="49" charset="0"/>
            </a:endParaRPr>
          </a:p>
          <a:p>
            <a:pPr marL="0" indent="0">
              <a:spcBef>
                <a:spcPts val="0"/>
              </a:spcBef>
              <a:buNone/>
            </a:pPr>
            <a:r>
              <a:rPr lang="en-US" sz="1200" b="1" dirty="0">
                <a:solidFill>
                  <a:srgbClr val="0000FF"/>
                </a:solidFill>
                <a:highlight>
                  <a:srgbClr val="FFFFFF"/>
                </a:highlight>
                <a:latin typeface="Consolas" panose="020B0609020204030204" pitchFamily="49" charset="0"/>
              </a:rPr>
              <a:t>template</a:t>
            </a:r>
            <a:r>
              <a:rPr lang="en-US" sz="1200" b="1" dirty="0">
                <a:solidFill>
                  <a:srgbClr val="000000"/>
                </a:solidFill>
                <a:highlight>
                  <a:srgbClr val="FFFFFF"/>
                </a:highlight>
                <a:latin typeface="Consolas" panose="020B0609020204030204" pitchFamily="49" charset="0"/>
              </a:rPr>
              <a:t> &lt;</a:t>
            </a:r>
            <a:r>
              <a:rPr lang="en-US" sz="1200" b="1" dirty="0">
                <a:solidFill>
                  <a:srgbClr val="0000FF"/>
                </a:solidFill>
                <a:highlight>
                  <a:srgbClr val="FFFFFF"/>
                </a:highlight>
                <a:latin typeface="Consolas" panose="020B0609020204030204" pitchFamily="49" charset="0"/>
              </a:rPr>
              <a:t>class</a:t>
            </a:r>
            <a:r>
              <a:rPr lang="en-US" sz="1200" b="1" dirty="0">
                <a:solidFill>
                  <a:srgbClr val="000000"/>
                </a:solidFill>
                <a:highlight>
                  <a:srgbClr val="FFFFFF"/>
                </a:highlight>
                <a:latin typeface="Consolas" panose="020B0609020204030204" pitchFamily="49" charset="0"/>
              </a:rPr>
              <a:t> T&gt;</a:t>
            </a:r>
          </a:p>
          <a:p>
            <a:pPr marL="0" indent="0">
              <a:spcBef>
                <a:spcPts val="0"/>
              </a:spcBef>
              <a:buNone/>
            </a:pPr>
            <a:r>
              <a:rPr lang="en-US" sz="1200" b="1" dirty="0" err="1">
                <a:solidFill>
                  <a:srgbClr val="0000FF"/>
                </a:solidFill>
                <a:highlight>
                  <a:srgbClr val="FFFFFF"/>
                </a:highlight>
                <a:latin typeface="Consolas" panose="020B0609020204030204" pitchFamily="49" charset="0"/>
              </a:rPr>
              <a:t>struct</a:t>
            </a:r>
            <a:r>
              <a:rPr lang="en-US" sz="1200" b="1" dirty="0">
                <a:solidFill>
                  <a:srgbClr val="000000"/>
                </a:solidFill>
                <a:highlight>
                  <a:srgbClr val="FFFFFF"/>
                </a:highlight>
                <a:latin typeface="Consolas" panose="020B0609020204030204" pitchFamily="49" charset="0"/>
              </a:rPr>
              <a:t> </a:t>
            </a:r>
            <a:r>
              <a:rPr lang="en-US" sz="1200" b="1" dirty="0" err="1">
                <a:solidFill>
                  <a:srgbClr val="000000"/>
                </a:solidFill>
                <a:highlight>
                  <a:srgbClr val="FFFFFF"/>
                </a:highlight>
                <a:latin typeface="Consolas" panose="020B0609020204030204" pitchFamily="49" charset="0"/>
              </a:rPr>
              <a:t>var</a:t>
            </a:r>
            <a:endParaRPr lang="en-US" sz="1200" b="1" dirty="0">
              <a:solidFill>
                <a:srgbClr val="000000"/>
              </a:solidFill>
              <a:highlight>
                <a:srgbClr val="FFFFFF"/>
              </a:highlight>
              <a:latin typeface="Consolas" panose="020B0609020204030204" pitchFamily="49" charset="0"/>
            </a:endParaRPr>
          </a:p>
          <a:p>
            <a:pPr marL="0" indent="0">
              <a:spcBef>
                <a:spcPts val="0"/>
              </a:spcBef>
              <a:buNone/>
            </a:pPr>
            <a:r>
              <a:rPr lang="en-US" sz="1200" b="1" dirty="0">
                <a:solidFill>
                  <a:srgbClr val="000000"/>
                </a:solidFill>
                <a:highlight>
                  <a:srgbClr val="FFFFFF"/>
                </a:highlight>
                <a:latin typeface="Consolas" panose="020B0609020204030204" pitchFamily="49" charset="0"/>
              </a:rPr>
              <a:t>{</a:t>
            </a:r>
          </a:p>
          <a:p>
            <a:pPr marL="0" indent="0">
              <a:spcBef>
                <a:spcPts val="0"/>
              </a:spcBef>
              <a:buNone/>
            </a:pPr>
            <a:r>
              <a:rPr lang="en-US" sz="1200" b="1" dirty="0" smtClean="0">
                <a:solidFill>
                  <a:srgbClr val="000000"/>
                </a:solidFill>
                <a:highlight>
                  <a:srgbClr val="FFFFFF"/>
                </a:highlight>
                <a:latin typeface="Consolas" panose="020B0609020204030204" pitchFamily="49" charset="0"/>
              </a:rPr>
              <a:t>  </a:t>
            </a:r>
            <a:r>
              <a:rPr lang="en-US" sz="1200" b="1" dirty="0" smtClean="0">
                <a:solidFill>
                  <a:srgbClr val="0000FF"/>
                </a:solidFill>
                <a:highlight>
                  <a:srgbClr val="FFFFFF"/>
                </a:highlight>
                <a:latin typeface="Consolas" panose="020B0609020204030204" pitchFamily="49" charset="0"/>
              </a:rPr>
              <a:t>mutable </a:t>
            </a:r>
            <a:r>
              <a:rPr lang="en-US" sz="1200" b="1" dirty="0" smtClean="0">
                <a:solidFill>
                  <a:srgbClr val="000000"/>
                </a:solidFill>
                <a:highlight>
                  <a:srgbClr val="FFFFFF"/>
                </a:highlight>
                <a:latin typeface="Consolas" panose="020B0609020204030204" pitchFamily="49" charset="0"/>
              </a:rPr>
              <a:t>T </a:t>
            </a:r>
            <a:r>
              <a:rPr lang="en-US" sz="1200" b="1" dirty="0" err="1">
                <a:solidFill>
                  <a:srgbClr val="000000"/>
                </a:solidFill>
                <a:highlight>
                  <a:srgbClr val="FFFFFF"/>
                </a:highlight>
                <a:latin typeface="Consolas" panose="020B0609020204030204" pitchFamily="49" charset="0"/>
              </a:rPr>
              <a:t>m_value</a:t>
            </a:r>
            <a:r>
              <a:rPr lang="en-US" sz="1200" b="1" dirty="0">
                <a:solidFill>
                  <a:srgbClr val="000000"/>
                </a:solidFill>
                <a:highlight>
                  <a:srgbClr val="FFFFFF"/>
                </a:highlight>
                <a:latin typeface="Consolas" panose="020B0609020204030204" pitchFamily="49" charset="0"/>
              </a:rPr>
              <a:t>; </a:t>
            </a:r>
            <a:r>
              <a:rPr lang="en-US" sz="1200" b="1" dirty="0" smtClean="0">
                <a:solidFill>
                  <a:srgbClr val="008000"/>
                </a:solidFill>
                <a:highlight>
                  <a:srgbClr val="FFFFFF"/>
                </a:highlight>
                <a:latin typeface="Consolas" panose="020B0609020204030204" pitchFamily="49" charset="0"/>
              </a:rPr>
              <a:t>// </a:t>
            </a:r>
            <a:r>
              <a:rPr lang="en-US" sz="1200" b="1" dirty="0">
                <a:solidFill>
                  <a:srgbClr val="008000"/>
                </a:solidFill>
                <a:highlight>
                  <a:srgbClr val="FFFFFF"/>
                </a:highlight>
                <a:latin typeface="Consolas" panose="020B0609020204030204" pitchFamily="49" charset="0"/>
              </a:rPr>
              <a:t>Bound </a:t>
            </a:r>
            <a:r>
              <a:rPr lang="en-US" sz="1200" b="1" dirty="0" smtClean="0">
                <a:solidFill>
                  <a:srgbClr val="008000"/>
                </a:solidFill>
                <a:highlight>
                  <a:srgbClr val="FFFFFF"/>
                </a:highlight>
                <a:latin typeface="Consolas" panose="020B0609020204030204" pitchFamily="49" charset="0"/>
              </a:rPr>
              <a:t>value</a:t>
            </a:r>
          </a:p>
          <a:p>
            <a:pPr marL="0" indent="0">
              <a:spcBef>
                <a:spcPts val="0"/>
              </a:spcBef>
              <a:buNone/>
            </a:pPr>
            <a:endParaRPr lang="en-US" sz="1200" b="1" dirty="0">
              <a:solidFill>
                <a:srgbClr val="000000"/>
              </a:solidFill>
              <a:highlight>
                <a:srgbClr val="FFFFFF"/>
              </a:highlight>
              <a:latin typeface="Consolas" panose="020B0609020204030204" pitchFamily="49" charset="0"/>
            </a:endParaRPr>
          </a:p>
          <a:p>
            <a:pPr marL="0" indent="0">
              <a:spcBef>
                <a:spcPts val="0"/>
              </a:spcBef>
              <a:buNone/>
            </a:pPr>
            <a:r>
              <a:rPr lang="en-US" sz="1200" b="1" dirty="0" smtClean="0">
                <a:solidFill>
                  <a:srgbClr val="000000"/>
                </a:solidFill>
                <a:highlight>
                  <a:srgbClr val="FFFFFF"/>
                </a:highlight>
                <a:latin typeface="Consolas" panose="020B0609020204030204" pitchFamily="49" charset="0"/>
              </a:rPr>
              <a:t>  </a:t>
            </a:r>
            <a:r>
              <a:rPr lang="en-US" sz="1200" b="1" dirty="0" err="1" smtClean="0">
                <a:solidFill>
                  <a:srgbClr val="000000"/>
                </a:solidFill>
                <a:highlight>
                  <a:srgbClr val="FFFFFF"/>
                </a:highlight>
                <a:latin typeface="Consolas" panose="020B0609020204030204" pitchFamily="49" charset="0"/>
              </a:rPr>
              <a:t>var</a:t>
            </a:r>
            <a:r>
              <a:rPr lang="en-US" sz="1200" b="1" dirty="0">
                <a:solidFill>
                  <a:srgbClr val="000000"/>
                </a:solidFill>
                <a:highlight>
                  <a:srgbClr val="FFFFFF"/>
                </a:highlight>
                <a:latin typeface="Consolas" panose="020B0609020204030204" pitchFamily="49" charset="0"/>
              </a:rPr>
              <a:t>() : </a:t>
            </a:r>
            <a:r>
              <a:rPr lang="en-US" sz="1200" b="1" dirty="0" err="1">
                <a:solidFill>
                  <a:srgbClr val="000000"/>
                </a:solidFill>
                <a:highlight>
                  <a:srgbClr val="FFFFFF"/>
                </a:highlight>
                <a:latin typeface="Consolas" panose="020B0609020204030204" pitchFamily="49" charset="0"/>
              </a:rPr>
              <a:t>m_value</a:t>
            </a:r>
            <a:r>
              <a:rPr lang="en-US" sz="1200" b="1" dirty="0">
                <a:solidFill>
                  <a:srgbClr val="000000"/>
                </a:solidFill>
                <a:highlight>
                  <a:srgbClr val="FFFFFF"/>
                </a:highlight>
                <a:latin typeface="Consolas" panose="020B0609020204030204" pitchFamily="49" charset="0"/>
              </a:rPr>
              <a:t>() {}</a:t>
            </a:r>
          </a:p>
          <a:p>
            <a:pPr marL="0" indent="0">
              <a:spcBef>
                <a:spcPts val="0"/>
              </a:spcBef>
              <a:buNone/>
            </a:pPr>
            <a:endParaRPr lang="en-US" sz="1200" b="1" dirty="0">
              <a:solidFill>
                <a:srgbClr val="000000"/>
              </a:solidFill>
              <a:highlight>
                <a:srgbClr val="FFFFFF"/>
              </a:highlight>
              <a:latin typeface="Consolas" panose="020B0609020204030204" pitchFamily="49" charset="0"/>
            </a:endParaRPr>
          </a:p>
          <a:p>
            <a:pPr marL="0" indent="0">
              <a:spcBef>
                <a:spcPts val="0"/>
              </a:spcBef>
              <a:buNone/>
            </a:pPr>
            <a:r>
              <a:rPr lang="en-US" sz="1200" b="1" dirty="0" smtClean="0">
                <a:solidFill>
                  <a:srgbClr val="008000"/>
                </a:solidFill>
                <a:highlight>
                  <a:srgbClr val="FFFFFF"/>
                </a:highlight>
                <a:latin typeface="Consolas" panose="020B0609020204030204" pitchFamily="49" charset="0"/>
              </a:rPr>
              <a:t>  /// </a:t>
            </a:r>
            <a:r>
              <a:rPr lang="en-US" sz="1200" b="1" dirty="0">
                <a:solidFill>
                  <a:srgbClr val="008000"/>
                </a:solidFill>
                <a:highlight>
                  <a:srgbClr val="FFFFFF"/>
                </a:highlight>
                <a:latin typeface="Consolas" panose="020B0609020204030204" pitchFamily="49" charset="0"/>
              </a:rPr>
              <a:t>bind the value and accept match</a:t>
            </a:r>
            <a:endParaRPr lang="en-US" sz="1200" b="1" dirty="0">
              <a:solidFill>
                <a:srgbClr val="000000"/>
              </a:solidFill>
              <a:highlight>
                <a:srgbClr val="FFFFFF"/>
              </a:highlight>
              <a:latin typeface="Consolas" panose="020B0609020204030204" pitchFamily="49" charset="0"/>
            </a:endParaRPr>
          </a:p>
          <a:p>
            <a:pPr marL="0" indent="0">
              <a:spcBef>
                <a:spcPts val="0"/>
              </a:spcBef>
              <a:buNone/>
            </a:pPr>
            <a:r>
              <a:rPr lang="en-US" sz="1200" b="1" dirty="0" smtClean="0">
                <a:solidFill>
                  <a:srgbClr val="0000FF"/>
                </a:solidFill>
                <a:highlight>
                  <a:srgbClr val="FFFFFF"/>
                </a:highlight>
                <a:latin typeface="Consolas" panose="020B0609020204030204" pitchFamily="49" charset="0"/>
              </a:rPr>
              <a:t>  </a:t>
            </a:r>
            <a:r>
              <a:rPr lang="en-US" sz="1200" b="1" dirty="0" err="1" smtClean="0">
                <a:solidFill>
                  <a:srgbClr val="0000FF"/>
                </a:solidFill>
                <a:highlight>
                  <a:srgbClr val="FFFFFF"/>
                </a:highlight>
                <a:latin typeface="Consolas" panose="020B0609020204030204" pitchFamily="49" charset="0"/>
              </a:rPr>
              <a:t>bool</a:t>
            </a:r>
            <a:r>
              <a:rPr lang="en-US" sz="1200" b="1" dirty="0" smtClean="0">
                <a:solidFill>
                  <a:srgbClr val="000000"/>
                </a:solidFill>
                <a:highlight>
                  <a:srgbClr val="FFFFFF"/>
                </a:highlight>
                <a:latin typeface="Consolas" panose="020B0609020204030204" pitchFamily="49" charset="0"/>
              </a:rPr>
              <a:t> </a:t>
            </a:r>
            <a:r>
              <a:rPr lang="en-US" sz="1200" b="1" dirty="0">
                <a:solidFill>
                  <a:srgbClr val="0000FF"/>
                </a:solidFill>
                <a:highlight>
                  <a:srgbClr val="FFFFFF"/>
                </a:highlight>
                <a:latin typeface="Consolas" panose="020B0609020204030204" pitchFamily="49" charset="0"/>
              </a:rPr>
              <a:t>operator</a:t>
            </a:r>
            <a:r>
              <a:rPr lang="en-US" sz="1200" b="1" dirty="0">
                <a:solidFill>
                  <a:srgbClr val="000000"/>
                </a:solidFill>
                <a:highlight>
                  <a:srgbClr val="FFFFFF"/>
                </a:highlight>
                <a:latin typeface="Consolas" panose="020B0609020204030204" pitchFamily="49" charset="0"/>
              </a:rPr>
              <a:t>()(</a:t>
            </a:r>
            <a:r>
              <a:rPr lang="en-US" sz="1200" b="1" dirty="0">
                <a:solidFill>
                  <a:srgbClr val="0000FF"/>
                </a:solidFill>
                <a:highlight>
                  <a:srgbClr val="FFFFFF"/>
                </a:highlight>
                <a:latin typeface="Consolas" panose="020B0609020204030204" pitchFamily="49" charset="0"/>
              </a:rPr>
              <a:t>const</a:t>
            </a:r>
            <a:r>
              <a:rPr lang="en-US" sz="1200" b="1" dirty="0">
                <a:solidFill>
                  <a:srgbClr val="000000"/>
                </a:solidFill>
                <a:highlight>
                  <a:srgbClr val="FFFFFF"/>
                </a:highlight>
                <a:latin typeface="Consolas" panose="020B0609020204030204" pitchFamily="49" charset="0"/>
              </a:rPr>
              <a:t> T&amp; t) </a:t>
            </a:r>
            <a:r>
              <a:rPr lang="en-US" sz="1200" b="1" dirty="0" smtClean="0">
                <a:solidFill>
                  <a:srgbClr val="0000FF"/>
                </a:solidFill>
                <a:highlight>
                  <a:srgbClr val="FFFFFF"/>
                </a:highlight>
                <a:latin typeface="Consolas" panose="020B0609020204030204" pitchFamily="49" charset="0"/>
              </a:rPr>
              <a:t>const </a:t>
            </a:r>
            <a:r>
              <a:rPr lang="en-US" sz="1200" b="1" dirty="0" smtClean="0">
                <a:solidFill>
                  <a:srgbClr val="000000"/>
                </a:solidFill>
                <a:highlight>
                  <a:srgbClr val="FFFFFF"/>
                </a:highlight>
                <a:latin typeface="Consolas" panose="020B0609020204030204" pitchFamily="49" charset="0"/>
              </a:rPr>
              <a:t>{</a:t>
            </a:r>
            <a:endParaRPr lang="en-US" sz="1200" b="1" dirty="0">
              <a:solidFill>
                <a:srgbClr val="000000"/>
              </a:solidFill>
              <a:highlight>
                <a:srgbClr val="FFFFFF"/>
              </a:highlight>
              <a:latin typeface="Consolas" panose="020B0609020204030204" pitchFamily="49" charset="0"/>
            </a:endParaRPr>
          </a:p>
          <a:p>
            <a:pPr marL="0" indent="0">
              <a:spcBef>
                <a:spcPts val="0"/>
              </a:spcBef>
              <a:buNone/>
            </a:pPr>
            <a:r>
              <a:rPr lang="en-US" sz="1200" b="1" dirty="0" smtClean="0">
                <a:solidFill>
                  <a:srgbClr val="000000"/>
                </a:solidFill>
                <a:highlight>
                  <a:srgbClr val="FFFFFF"/>
                </a:highlight>
                <a:latin typeface="Consolas" panose="020B0609020204030204" pitchFamily="49" charset="0"/>
              </a:rPr>
              <a:t>    </a:t>
            </a:r>
            <a:r>
              <a:rPr lang="en-US" sz="1200" b="1" dirty="0" err="1" smtClean="0">
                <a:solidFill>
                  <a:srgbClr val="000000"/>
                </a:solidFill>
                <a:highlight>
                  <a:srgbClr val="FFFFFF"/>
                </a:highlight>
                <a:latin typeface="Consolas" panose="020B0609020204030204" pitchFamily="49" charset="0"/>
              </a:rPr>
              <a:t>m_value</a:t>
            </a:r>
            <a:r>
              <a:rPr lang="en-US" sz="1200" b="1" dirty="0" smtClean="0">
                <a:solidFill>
                  <a:srgbClr val="000000"/>
                </a:solidFill>
                <a:highlight>
                  <a:srgbClr val="FFFFFF"/>
                </a:highlight>
                <a:latin typeface="Consolas" panose="020B0609020204030204" pitchFamily="49" charset="0"/>
              </a:rPr>
              <a:t> </a:t>
            </a:r>
            <a:r>
              <a:rPr lang="en-US" sz="1200" b="1" dirty="0">
                <a:solidFill>
                  <a:srgbClr val="000000"/>
                </a:solidFill>
                <a:highlight>
                  <a:srgbClr val="FFFFFF"/>
                </a:highlight>
                <a:latin typeface="Consolas" panose="020B0609020204030204" pitchFamily="49" charset="0"/>
              </a:rPr>
              <a:t>= t;</a:t>
            </a:r>
          </a:p>
          <a:p>
            <a:pPr marL="0" indent="0">
              <a:spcBef>
                <a:spcPts val="0"/>
              </a:spcBef>
              <a:buNone/>
            </a:pPr>
            <a:r>
              <a:rPr lang="en-US" sz="1200" b="1" dirty="0" smtClean="0">
                <a:solidFill>
                  <a:srgbClr val="0000FF"/>
                </a:solidFill>
                <a:highlight>
                  <a:srgbClr val="FFFFFF"/>
                </a:highlight>
                <a:latin typeface="Consolas" panose="020B0609020204030204" pitchFamily="49" charset="0"/>
              </a:rPr>
              <a:t>    return</a:t>
            </a:r>
            <a:r>
              <a:rPr lang="en-US" sz="1200" b="1" dirty="0" smtClean="0">
                <a:solidFill>
                  <a:srgbClr val="000000"/>
                </a:solidFill>
                <a:highlight>
                  <a:srgbClr val="FFFFFF"/>
                </a:highlight>
                <a:latin typeface="Consolas" panose="020B0609020204030204" pitchFamily="49" charset="0"/>
              </a:rPr>
              <a:t> </a:t>
            </a:r>
            <a:r>
              <a:rPr lang="en-US" sz="1200" b="1" dirty="0">
                <a:solidFill>
                  <a:srgbClr val="0000FF"/>
                </a:solidFill>
                <a:highlight>
                  <a:srgbClr val="FFFFFF"/>
                </a:highlight>
                <a:latin typeface="Consolas" panose="020B0609020204030204" pitchFamily="49" charset="0"/>
              </a:rPr>
              <a:t>true</a:t>
            </a:r>
            <a:r>
              <a:rPr lang="en-US" sz="1200" b="1" dirty="0">
                <a:solidFill>
                  <a:srgbClr val="000000"/>
                </a:solidFill>
                <a:highlight>
                  <a:srgbClr val="FFFFFF"/>
                </a:highlight>
                <a:latin typeface="Consolas" panose="020B0609020204030204" pitchFamily="49" charset="0"/>
              </a:rPr>
              <a:t>;</a:t>
            </a:r>
          </a:p>
          <a:p>
            <a:pPr marL="0" indent="0">
              <a:spcBef>
                <a:spcPts val="0"/>
              </a:spcBef>
              <a:buNone/>
            </a:pPr>
            <a:r>
              <a:rPr lang="en-US" sz="1200" b="1" dirty="0" smtClean="0">
                <a:solidFill>
                  <a:srgbClr val="000000"/>
                </a:solidFill>
                <a:highlight>
                  <a:srgbClr val="FFFFFF"/>
                </a:highlight>
                <a:latin typeface="Consolas" panose="020B0609020204030204" pitchFamily="49" charset="0"/>
              </a:rPr>
              <a:t>  }</a:t>
            </a:r>
            <a:endParaRPr lang="en-US" sz="1200" b="1" dirty="0">
              <a:solidFill>
                <a:srgbClr val="000000"/>
              </a:solidFill>
              <a:highlight>
                <a:srgbClr val="FFFFFF"/>
              </a:highlight>
              <a:latin typeface="Consolas" panose="020B0609020204030204" pitchFamily="49" charset="0"/>
            </a:endParaRPr>
          </a:p>
          <a:p>
            <a:pPr marL="0" indent="0">
              <a:spcBef>
                <a:spcPts val="0"/>
              </a:spcBef>
              <a:buNone/>
            </a:pPr>
            <a:endParaRPr lang="en-US" sz="1200" b="1" dirty="0">
              <a:solidFill>
                <a:srgbClr val="000000"/>
              </a:solidFill>
              <a:highlight>
                <a:srgbClr val="FFFFFF"/>
              </a:highlight>
              <a:latin typeface="Consolas" panose="020B0609020204030204" pitchFamily="49" charset="0"/>
            </a:endParaRPr>
          </a:p>
          <a:p>
            <a:pPr marL="0" indent="0">
              <a:spcBef>
                <a:spcPts val="0"/>
              </a:spcBef>
              <a:buNone/>
            </a:pPr>
            <a:r>
              <a:rPr lang="en-US" sz="1200" b="1" dirty="0" smtClean="0">
                <a:solidFill>
                  <a:srgbClr val="008000"/>
                </a:solidFill>
                <a:highlight>
                  <a:srgbClr val="FFFFFF"/>
                </a:highlight>
                <a:latin typeface="Consolas" panose="020B0609020204030204" pitchFamily="49" charset="0"/>
              </a:rPr>
              <a:t>  /// </a:t>
            </a:r>
            <a:r>
              <a:rPr lang="en-US" sz="1200" b="1" dirty="0">
                <a:solidFill>
                  <a:srgbClr val="008000"/>
                </a:solidFill>
                <a:highlight>
                  <a:srgbClr val="FFFFFF"/>
                </a:highlight>
                <a:latin typeface="Consolas" panose="020B0609020204030204" pitchFamily="49" charset="0"/>
              </a:rPr>
              <a:t>What if type of subject is different?</a:t>
            </a:r>
            <a:endParaRPr lang="en-US" sz="1200" b="1" dirty="0">
              <a:solidFill>
                <a:srgbClr val="000000"/>
              </a:solidFill>
              <a:highlight>
                <a:srgbClr val="FFFFFF"/>
              </a:highlight>
              <a:latin typeface="Consolas" panose="020B0609020204030204" pitchFamily="49" charset="0"/>
            </a:endParaRPr>
          </a:p>
          <a:p>
            <a:pPr marL="0" indent="0">
              <a:spcBef>
                <a:spcPts val="0"/>
              </a:spcBef>
              <a:buNone/>
            </a:pPr>
            <a:r>
              <a:rPr lang="en-US" sz="1200" b="1" dirty="0" smtClean="0">
                <a:solidFill>
                  <a:srgbClr val="0000FF"/>
                </a:solidFill>
                <a:highlight>
                  <a:srgbClr val="FFFFFF"/>
                </a:highlight>
                <a:latin typeface="Consolas" panose="020B0609020204030204" pitchFamily="49" charset="0"/>
              </a:rPr>
              <a:t>  template</a:t>
            </a:r>
            <a:r>
              <a:rPr lang="en-US" sz="1200" b="1" dirty="0" smtClean="0">
                <a:solidFill>
                  <a:srgbClr val="000000"/>
                </a:solidFill>
                <a:highlight>
                  <a:srgbClr val="FFFFFF"/>
                </a:highlight>
                <a:latin typeface="Consolas" panose="020B0609020204030204" pitchFamily="49" charset="0"/>
              </a:rPr>
              <a:t> </a:t>
            </a:r>
            <a:r>
              <a:rPr lang="en-US" sz="1200" b="1" dirty="0">
                <a:solidFill>
                  <a:srgbClr val="000000"/>
                </a:solidFill>
                <a:highlight>
                  <a:srgbClr val="FFFFFF"/>
                </a:highlight>
                <a:latin typeface="Consolas" panose="020B0609020204030204" pitchFamily="49" charset="0"/>
              </a:rPr>
              <a:t>&lt;</a:t>
            </a:r>
            <a:r>
              <a:rPr lang="en-US" sz="1200" b="1" dirty="0">
                <a:solidFill>
                  <a:srgbClr val="0000FF"/>
                </a:solidFill>
                <a:highlight>
                  <a:srgbClr val="FFFFFF"/>
                </a:highlight>
                <a:latin typeface="Consolas" panose="020B0609020204030204" pitchFamily="49" charset="0"/>
              </a:rPr>
              <a:t>typename</a:t>
            </a:r>
            <a:r>
              <a:rPr lang="en-US" sz="1200" b="1" dirty="0">
                <a:solidFill>
                  <a:srgbClr val="000000"/>
                </a:solidFill>
                <a:highlight>
                  <a:srgbClr val="FFFFFF"/>
                </a:highlight>
                <a:latin typeface="Consolas" panose="020B0609020204030204" pitchFamily="49" charset="0"/>
              </a:rPr>
              <a:t> U&gt;</a:t>
            </a:r>
          </a:p>
          <a:p>
            <a:pPr marL="0" indent="0">
              <a:spcBef>
                <a:spcPts val="0"/>
              </a:spcBef>
              <a:buNone/>
            </a:pPr>
            <a:r>
              <a:rPr lang="en-US" sz="1200" b="1" dirty="0" smtClean="0">
                <a:solidFill>
                  <a:srgbClr val="0000FF"/>
                </a:solidFill>
                <a:highlight>
                  <a:srgbClr val="FFFFFF"/>
                </a:highlight>
                <a:latin typeface="Consolas" panose="020B0609020204030204" pitchFamily="49" charset="0"/>
              </a:rPr>
              <a:t>  </a:t>
            </a:r>
            <a:r>
              <a:rPr lang="en-US" sz="1200" b="1" dirty="0" err="1" smtClean="0">
                <a:solidFill>
                  <a:srgbClr val="0000FF"/>
                </a:solidFill>
                <a:highlight>
                  <a:srgbClr val="FFFFFF"/>
                </a:highlight>
                <a:latin typeface="Consolas" panose="020B0609020204030204" pitchFamily="49" charset="0"/>
              </a:rPr>
              <a:t>bool</a:t>
            </a:r>
            <a:r>
              <a:rPr lang="en-US" sz="1200" b="1" dirty="0" smtClean="0">
                <a:solidFill>
                  <a:srgbClr val="000000"/>
                </a:solidFill>
                <a:highlight>
                  <a:srgbClr val="FFFFFF"/>
                </a:highlight>
                <a:latin typeface="Consolas" panose="020B0609020204030204" pitchFamily="49" charset="0"/>
              </a:rPr>
              <a:t> </a:t>
            </a:r>
            <a:r>
              <a:rPr lang="en-US" sz="1200" b="1" dirty="0">
                <a:solidFill>
                  <a:srgbClr val="0000FF"/>
                </a:solidFill>
                <a:highlight>
                  <a:srgbClr val="FFFFFF"/>
                </a:highlight>
                <a:latin typeface="Consolas" panose="020B0609020204030204" pitchFamily="49" charset="0"/>
              </a:rPr>
              <a:t>operator</a:t>
            </a:r>
            <a:r>
              <a:rPr lang="en-US" sz="1200" b="1" dirty="0">
                <a:solidFill>
                  <a:srgbClr val="000000"/>
                </a:solidFill>
                <a:highlight>
                  <a:srgbClr val="FFFFFF"/>
                </a:highlight>
                <a:latin typeface="Consolas" panose="020B0609020204030204" pitchFamily="49" charset="0"/>
              </a:rPr>
              <a:t>()(</a:t>
            </a:r>
            <a:r>
              <a:rPr lang="en-US" sz="1200" b="1" dirty="0">
                <a:solidFill>
                  <a:srgbClr val="0000FF"/>
                </a:solidFill>
                <a:highlight>
                  <a:srgbClr val="FFFFFF"/>
                </a:highlight>
                <a:latin typeface="Consolas" panose="020B0609020204030204" pitchFamily="49" charset="0"/>
              </a:rPr>
              <a:t>const</a:t>
            </a:r>
            <a:r>
              <a:rPr lang="en-US" sz="1200" b="1" dirty="0">
                <a:solidFill>
                  <a:srgbClr val="000000"/>
                </a:solidFill>
                <a:highlight>
                  <a:srgbClr val="FFFFFF"/>
                </a:highlight>
                <a:latin typeface="Consolas" panose="020B0609020204030204" pitchFamily="49" charset="0"/>
              </a:rPr>
              <a:t> U&amp; u) </a:t>
            </a:r>
            <a:r>
              <a:rPr lang="en-US" sz="1200" b="1" dirty="0">
                <a:solidFill>
                  <a:srgbClr val="0000FF"/>
                </a:solidFill>
                <a:highlight>
                  <a:srgbClr val="FFFFFF"/>
                </a:highlight>
                <a:latin typeface="Consolas" panose="020B0609020204030204" pitchFamily="49" charset="0"/>
              </a:rPr>
              <a:t>const</a:t>
            </a:r>
            <a:endParaRPr lang="en-US" sz="1200" b="1" dirty="0">
              <a:solidFill>
                <a:srgbClr val="000000"/>
              </a:solidFill>
              <a:highlight>
                <a:srgbClr val="FFFFFF"/>
              </a:highlight>
              <a:latin typeface="Consolas" panose="020B0609020204030204" pitchFamily="49" charset="0"/>
            </a:endParaRPr>
          </a:p>
          <a:p>
            <a:pPr marL="0" indent="0">
              <a:spcBef>
                <a:spcPts val="0"/>
              </a:spcBef>
              <a:buNone/>
            </a:pPr>
            <a:r>
              <a:rPr lang="en-US" sz="1200" b="1" dirty="0" smtClean="0">
                <a:solidFill>
                  <a:srgbClr val="000000"/>
                </a:solidFill>
                <a:highlight>
                  <a:srgbClr val="FFFFFF"/>
                </a:highlight>
                <a:latin typeface="Consolas" panose="020B0609020204030204" pitchFamily="49" charset="0"/>
              </a:rPr>
              <a:t>  {</a:t>
            </a:r>
            <a:endParaRPr lang="en-US" sz="1200" b="1" dirty="0">
              <a:solidFill>
                <a:srgbClr val="000000"/>
              </a:solidFill>
              <a:highlight>
                <a:srgbClr val="FFFFFF"/>
              </a:highlight>
              <a:latin typeface="Consolas" panose="020B0609020204030204" pitchFamily="49" charset="0"/>
            </a:endParaRPr>
          </a:p>
          <a:p>
            <a:pPr marL="0" indent="0">
              <a:spcBef>
                <a:spcPts val="0"/>
              </a:spcBef>
              <a:buNone/>
            </a:pPr>
            <a:r>
              <a:rPr lang="en-US" sz="1200" b="1" dirty="0" smtClean="0">
                <a:solidFill>
                  <a:srgbClr val="000000"/>
                </a:solidFill>
                <a:highlight>
                  <a:srgbClr val="FFFFFF"/>
                </a:highlight>
                <a:latin typeface="Consolas" panose="020B0609020204030204" pitchFamily="49" charset="0"/>
              </a:rPr>
              <a:t>    </a:t>
            </a:r>
            <a:r>
              <a:rPr lang="en-US" sz="1200" b="1" dirty="0" err="1" smtClean="0">
                <a:solidFill>
                  <a:srgbClr val="000000"/>
                </a:solidFill>
                <a:highlight>
                  <a:srgbClr val="FFFFFF"/>
                </a:highlight>
                <a:latin typeface="Consolas" panose="020B0609020204030204" pitchFamily="49" charset="0"/>
              </a:rPr>
              <a:t>m_value</a:t>
            </a:r>
            <a:r>
              <a:rPr lang="en-US" sz="1200" b="1" dirty="0" smtClean="0">
                <a:solidFill>
                  <a:srgbClr val="000000"/>
                </a:solidFill>
                <a:highlight>
                  <a:srgbClr val="FFFFFF"/>
                </a:highlight>
                <a:latin typeface="Consolas" panose="020B0609020204030204" pitchFamily="49" charset="0"/>
              </a:rPr>
              <a:t> </a:t>
            </a:r>
            <a:r>
              <a:rPr lang="en-US" sz="1200" b="1" dirty="0">
                <a:solidFill>
                  <a:srgbClr val="000000"/>
                </a:solidFill>
                <a:highlight>
                  <a:srgbClr val="FFFFFF"/>
                </a:highlight>
                <a:latin typeface="Consolas" panose="020B0609020204030204" pitchFamily="49" charset="0"/>
              </a:rPr>
              <a:t>= u;</a:t>
            </a:r>
          </a:p>
          <a:p>
            <a:pPr marL="0" indent="0">
              <a:spcBef>
                <a:spcPts val="0"/>
              </a:spcBef>
              <a:buNone/>
            </a:pPr>
            <a:r>
              <a:rPr lang="en-US" sz="1200" b="1" dirty="0" smtClean="0">
                <a:solidFill>
                  <a:srgbClr val="0000FF"/>
                </a:solidFill>
                <a:highlight>
                  <a:srgbClr val="FFFFFF"/>
                </a:highlight>
                <a:latin typeface="Consolas" panose="020B0609020204030204" pitchFamily="49" charset="0"/>
              </a:rPr>
              <a:t>    return</a:t>
            </a:r>
            <a:r>
              <a:rPr lang="en-US" sz="1200" b="1" dirty="0" smtClean="0">
                <a:solidFill>
                  <a:srgbClr val="000000"/>
                </a:solidFill>
                <a:highlight>
                  <a:srgbClr val="FFFFFF"/>
                </a:highlight>
                <a:latin typeface="Consolas" panose="020B0609020204030204" pitchFamily="49" charset="0"/>
              </a:rPr>
              <a:t> </a:t>
            </a:r>
            <a:r>
              <a:rPr lang="en-US" sz="1200" b="1" dirty="0" err="1">
                <a:solidFill>
                  <a:srgbClr val="000000"/>
                </a:solidFill>
                <a:highlight>
                  <a:srgbClr val="FFFFFF"/>
                </a:highlight>
                <a:latin typeface="Consolas" panose="020B0609020204030204" pitchFamily="49" charset="0"/>
              </a:rPr>
              <a:t>m_value</a:t>
            </a:r>
            <a:r>
              <a:rPr lang="en-US" sz="1200" b="1" dirty="0">
                <a:solidFill>
                  <a:srgbClr val="000000"/>
                </a:solidFill>
                <a:highlight>
                  <a:srgbClr val="FFFFFF"/>
                </a:highlight>
                <a:latin typeface="Consolas" panose="020B0609020204030204" pitchFamily="49" charset="0"/>
              </a:rPr>
              <a:t> == u;</a:t>
            </a:r>
          </a:p>
          <a:p>
            <a:pPr marL="0" indent="0">
              <a:spcBef>
                <a:spcPts val="0"/>
              </a:spcBef>
              <a:buNone/>
            </a:pPr>
            <a:r>
              <a:rPr lang="en-US" sz="1200" b="1" dirty="0" smtClean="0">
                <a:solidFill>
                  <a:srgbClr val="000000"/>
                </a:solidFill>
                <a:highlight>
                  <a:srgbClr val="FFFFFF"/>
                </a:highlight>
                <a:latin typeface="Consolas" panose="020B0609020204030204" pitchFamily="49" charset="0"/>
              </a:rPr>
              <a:t>  }</a:t>
            </a:r>
            <a:endParaRPr lang="en-US" sz="1200" b="1" dirty="0">
              <a:solidFill>
                <a:srgbClr val="000000"/>
              </a:solidFill>
              <a:highlight>
                <a:srgbClr val="FFFFFF"/>
              </a:highlight>
              <a:latin typeface="Consolas" panose="020B0609020204030204" pitchFamily="49" charset="0"/>
            </a:endParaRPr>
          </a:p>
          <a:p>
            <a:pPr marL="0" indent="0">
              <a:spcBef>
                <a:spcPts val="0"/>
              </a:spcBef>
              <a:buNone/>
            </a:pPr>
            <a:r>
              <a:rPr lang="en-US" sz="1200" b="1" dirty="0" smtClean="0">
                <a:solidFill>
                  <a:srgbClr val="000000"/>
                </a:solidFill>
                <a:highlight>
                  <a:srgbClr val="FFFFFF"/>
                </a:highlight>
                <a:latin typeface="Consolas" panose="020B0609020204030204" pitchFamily="49" charset="0"/>
              </a:rPr>
              <a:t>};</a:t>
            </a:r>
            <a:endParaRPr lang="en-US" sz="1200" b="1" dirty="0">
              <a:solidFill>
                <a:srgbClr val="000000"/>
              </a:solidFill>
              <a:highlight>
                <a:srgbClr val="FFFFFF"/>
              </a:highlight>
              <a:latin typeface="Consolas" panose="020B0609020204030204" pitchFamily="49" charset="0"/>
            </a:endParaRPr>
          </a:p>
          <a:p>
            <a:pPr marL="0" indent="0">
              <a:spcBef>
                <a:spcPts val="0"/>
              </a:spcBef>
              <a:buNone/>
            </a:pPr>
            <a:endParaRPr lang="en-US" sz="1200" dirty="0"/>
          </a:p>
        </p:txBody>
      </p:sp>
      <p:sp>
        <p:nvSpPr>
          <p:cNvPr id="5" name="Footer Placeholder 4"/>
          <p:cNvSpPr>
            <a:spLocks noGrp="1"/>
          </p:cNvSpPr>
          <p:nvPr>
            <p:ph type="ftr" sz="quarter" idx="11"/>
          </p:nvPr>
        </p:nvSpPr>
        <p:spPr/>
        <p:txBody>
          <a:bodyPr/>
          <a:lstStyle/>
          <a:p>
            <a:r>
              <a:rPr lang="en-US" smtClean="0"/>
              <a:t>C++Now'14: The Design &amp; Evolution of a Pattern Matching Library for C++</a:t>
            </a:r>
            <a:endParaRPr lang="en-US" dirty="0"/>
          </a:p>
        </p:txBody>
      </p:sp>
      <p:sp>
        <p:nvSpPr>
          <p:cNvPr id="6" name="Slide Number Placeholder 5"/>
          <p:cNvSpPr>
            <a:spLocks noGrp="1"/>
          </p:cNvSpPr>
          <p:nvPr>
            <p:ph type="sldNum" sz="quarter" idx="12"/>
          </p:nvPr>
        </p:nvSpPr>
        <p:spPr/>
        <p:txBody>
          <a:bodyPr/>
          <a:lstStyle/>
          <a:p>
            <a:fld id="{7CB0F8AB-AB33-4A54-BEC3-89055AD5FA98}" type="slidenum">
              <a:rPr lang="en-US" smtClean="0"/>
              <a:t>28</a:t>
            </a:fld>
            <a:endParaRPr lang="en-US" dirty="0"/>
          </a:p>
        </p:txBody>
      </p:sp>
    </p:spTree>
    <p:extLst>
      <p:ext uri="{BB962C8B-B14F-4D97-AF65-F5344CB8AC3E}">
        <p14:creationId xmlns:p14="http://schemas.microsoft.com/office/powerpoint/2010/main" val="1617108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2" end="1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3" end="1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4" end="1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5" end="1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7" end="1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8" end="1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9" end="1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0" end="1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1" end="11"/>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
                                            <p:txEl>
                                              <p:pRg st="14" end="14"/>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16" end="16"/>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17" end="17"/>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18" end="18"/>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19" end="19"/>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
                                            <p:txEl>
                                              <p:pRg st="20" end="20"/>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Structural Decomposition: Bindings</a:t>
            </a:r>
            <a:endParaRPr lang="en-US" dirty="0"/>
          </a:p>
        </p:txBody>
      </p:sp>
      <p:sp>
        <p:nvSpPr>
          <p:cNvPr id="3" name="Content Placeholder 2"/>
          <p:cNvSpPr>
            <a:spLocks noGrp="1"/>
          </p:cNvSpPr>
          <p:nvPr>
            <p:ph idx="1"/>
          </p:nvPr>
        </p:nvSpPr>
        <p:spPr>
          <a:xfrm>
            <a:off x="468313" y="1676400"/>
            <a:ext cx="8294687" cy="4560888"/>
          </a:xfrm>
        </p:spPr>
        <p:txBody>
          <a:bodyPr>
            <a:noAutofit/>
          </a:bodyPr>
          <a:lstStyle/>
          <a:p>
            <a:pPr marL="0" lvl="0" indent="0">
              <a:buClr>
                <a:srgbClr val="333399"/>
              </a:buClr>
              <a:buNone/>
            </a:pPr>
            <a:r>
              <a:rPr lang="en-US" sz="2400" dirty="0" smtClean="0">
                <a:solidFill>
                  <a:srgbClr val="333399"/>
                </a:solidFill>
              </a:rPr>
              <a:t>User defines bindings by specializing</a:t>
            </a:r>
          </a:p>
          <a:p>
            <a:pPr marL="0" indent="0">
              <a:spcBef>
                <a:spcPts val="0"/>
              </a:spcBef>
              <a:buNone/>
            </a:pPr>
            <a:r>
              <a:rPr lang="en-US" sz="1200" dirty="0" smtClean="0">
                <a:solidFill>
                  <a:srgbClr val="0000FF"/>
                </a:solidFill>
                <a:highlight>
                  <a:srgbClr val="FFFFFF"/>
                </a:highlight>
                <a:latin typeface="Consolas" panose="020B0609020204030204" pitchFamily="49" charset="0"/>
              </a:rPr>
              <a:t/>
            </a:r>
            <a:br>
              <a:rPr lang="en-US" sz="1200" dirty="0" smtClean="0">
                <a:solidFill>
                  <a:srgbClr val="0000FF"/>
                </a:solidFill>
                <a:highlight>
                  <a:srgbClr val="FFFFFF"/>
                </a:highlight>
                <a:latin typeface="Consolas" panose="020B0609020204030204" pitchFamily="49" charset="0"/>
              </a:rPr>
            </a:br>
            <a:r>
              <a:rPr lang="en-US" sz="1200" dirty="0" smtClean="0">
                <a:solidFill>
                  <a:srgbClr val="0000FF"/>
                </a:solidFill>
                <a:highlight>
                  <a:srgbClr val="FFFFFF"/>
                </a:highlight>
                <a:latin typeface="Consolas" panose="020B0609020204030204" pitchFamily="49" charset="0"/>
              </a:rPr>
              <a:t>	</a:t>
            </a:r>
            <a:r>
              <a:rPr lang="en-US" sz="1200" b="1" dirty="0" smtClean="0">
                <a:solidFill>
                  <a:srgbClr val="0000FF"/>
                </a:solidFill>
                <a:highlight>
                  <a:srgbClr val="FFFFFF"/>
                </a:highlight>
                <a:latin typeface="Consolas" panose="020B0609020204030204" pitchFamily="49" charset="0"/>
              </a:rPr>
              <a:t>template</a:t>
            </a:r>
            <a:r>
              <a:rPr lang="en-US" sz="1200" b="1" dirty="0" smtClean="0">
                <a:solidFill>
                  <a:srgbClr val="000000"/>
                </a:solidFill>
                <a:highlight>
                  <a:srgbClr val="FFFFFF"/>
                </a:highlight>
                <a:latin typeface="Consolas" panose="020B0609020204030204" pitchFamily="49" charset="0"/>
              </a:rPr>
              <a:t> &lt;</a:t>
            </a:r>
            <a:r>
              <a:rPr lang="en-US" sz="1200" b="1" dirty="0" smtClean="0">
                <a:solidFill>
                  <a:srgbClr val="0000FF"/>
                </a:solidFill>
                <a:highlight>
                  <a:srgbClr val="FFFFFF"/>
                </a:highlight>
                <a:latin typeface="Consolas" panose="020B0609020204030204" pitchFamily="49" charset="0"/>
              </a:rPr>
              <a:t>typename</a:t>
            </a:r>
            <a:r>
              <a:rPr lang="en-US" sz="1200" b="1" dirty="0" smtClean="0">
                <a:solidFill>
                  <a:srgbClr val="000000"/>
                </a:solidFill>
                <a:highlight>
                  <a:srgbClr val="FFFFFF"/>
                </a:highlight>
                <a:latin typeface="Consolas" panose="020B0609020204030204" pitchFamily="49" charset="0"/>
              </a:rPr>
              <a:t> T&gt; </a:t>
            </a:r>
            <a:r>
              <a:rPr lang="en-US" sz="1200" b="1" dirty="0" err="1" smtClean="0">
                <a:solidFill>
                  <a:srgbClr val="0000FF"/>
                </a:solidFill>
                <a:highlight>
                  <a:srgbClr val="FFFFFF"/>
                </a:highlight>
                <a:latin typeface="Consolas" panose="020B0609020204030204" pitchFamily="49" charset="0"/>
              </a:rPr>
              <a:t>struct</a:t>
            </a:r>
            <a:r>
              <a:rPr lang="en-US" sz="1200" b="1" dirty="0" smtClean="0">
                <a:solidFill>
                  <a:srgbClr val="000000"/>
                </a:solidFill>
                <a:highlight>
                  <a:srgbClr val="FFFFFF"/>
                </a:highlight>
                <a:latin typeface="Consolas" panose="020B0609020204030204" pitchFamily="49" charset="0"/>
              </a:rPr>
              <a:t> bindings;</a:t>
            </a:r>
          </a:p>
          <a:p>
            <a:pPr marL="0" lvl="0" indent="0">
              <a:buClr>
                <a:srgbClr val="333399"/>
              </a:buClr>
              <a:buNone/>
            </a:pPr>
            <a:r>
              <a:rPr lang="en-US" sz="2400" dirty="0" smtClean="0">
                <a:solidFill>
                  <a:srgbClr val="333399"/>
                </a:solidFill>
              </a:rPr>
              <a:t>For example, for classes:</a:t>
            </a:r>
            <a:endParaRPr lang="en-US" sz="2400" dirty="0">
              <a:solidFill>
                <a:srgbClr val="333399"/>
              </a:solidFill>
            </a:endParaRPr>
          </a:p>
          <a:p>
            <a:pPr marL="0" indent="0">
              <a:spcBef>
                <a:spcPts val="0"/>
              </a:spcBef>
              <a:buNone/>
            </a:pPr>
            <a:endParaRPr lang="en-US" sz="1200" dirty="0" smtClean="0">
              <a:solidFill>
                <a:srgbClr val="000000"/>
              </a:solidFill>
              <a:highlight>
                <a:srgbClr val="FFFFFF"/>
              </a:highlight>
              <a:latin typeface="Consolas" panose="020B0609020204030204" pitchFamily="49" charset="0"/>
            </a:endParaRPr>
          </a:p>
          <a:p>
            <a:pPr marL="0" indent="0">
              <a:spcBef>
                <a:spcPts val="0"/>
              </a:spcBef>
              <a:buNone/>
            </a:pPr>
            <a:r>
              <a:rPr lang="en-US" sz="1200" b="1" dirty="0" smtClean="0">
                <a:solidFill>
                  <a:srgbClr val="0000FF"/>
                </a:solidFill>
                <a:highlight>
                  <a:srgbClr val="FFFFFF"/>
                </a:highlight>
                <a:latin typeface="Consolas" panose="020B0609020204030204" pitchFamily="49" charset="0"/>
              </a:rPr>
              <a:t>	template</a:t>
            </a:r>
            <a:r>
              <a:rPr lang="en-US" sz="1200" b="1" dirty="0" smtClean="0">
                <a:solidFill>
                  <a:srgbClr val="000000"/>
                </a:solidFill>
                <a:highlight>
                  <a:srgbClr val="FFFFFF"/>
                </a:highlight>
                <a:latin typeface="Consolas" panose="020B0609020204030204" pitchFamily="49" charset="0"/>
              </a:rPr>
              <a:t> </a:t>
            </a:r>
            <a:r>
              <a:rPr lang="en-US" sz="1200" b="1" dirty="0">
                <a:solidFill>
                  <a:srgbClr val="000000"/>
                </a:solidFill>
                <a:highlight>
                  <a:srgbClr val="FFFFFF"/>
                </a:highlight>
                <a:latin typeface="Consolas" panose="020B0609020204030204" pitchFamily="49" charset="0"/>
              </a:rPr>
              <a:t>&lt;&gt; </a:t>
            </a:r>
            <a:r>
              <a:rPr lang="en-US" sz="1200" b="1" dirty="0" err="1">
                <a:solidFill>
                  <a:srgbClr val="0000FF"/>
                </a:solidFill>
                <a:highlight>
                  <a:srgbClr val="FFFFFF"/>
                </a:highlight>
                <a:latin typeface="Consolas" panose="020B0609020204030204" pitchFamily="49" charset="0"/>
              </a:rPr>
              <a:t>struct</a:t>
            </a:r>
            <a:r>
              <a:rPr lang="en-US" sz="1200" b="1" dirty="0">
                <a:solidFill>
                  <a:srgbClr val="000000"/>
                </a:solidFill>
                <a:highlight>
                  <a:srgbClr val="FFFFFF"/>
                </a:highlight>
                <a:latin typeface="Consolas" panose="020B0609020204030204" pitchFamily="49" charset="0"/>
              </a:rPr>
              <a:t> bindings&lt;</a:t>
            </a:r>
            <a:r>
              <a:rPr lang="en-US" sz="1200" b="1" dirty="0">
                <a:solidFill>
                  <a:srgbClr val="00B050"/>
                </a:solidFill>
                <a:highlight>
                  <a:srgbClr val="FFFFFF"/>
                </a:highlight>
                <a:latin typeface="Consolas" panose="020B0609020204030204" pitchFamily="49" charset="0"/>
              </a:rPr>
              <a:t>Value</a:t>
            </a:r>
            <a:r>
              <a:rPr lang="en-US" sz="1200" b="1" dirty="0">
                <a:solidFill>
                  <a:srgbClr val="000000"/>
                </a:solidFill>
                <a:highlight>
                  <a:srgbClr val="FFFFFF"/>
                </a:highlight>
                <a:latin typeface="Consolas" panose="020B0609020204030204" pitchFamily="49" charset="0"/>
              </a:rPr>
              <a:t>&gt; { </a:t>
            </a:r>
            <a:r>
              <a:rPr lang="en-US" sz="1200" b="1" dirty="0">
                <a:solidFill>
                  <a:srgbClr val="7030A0"/>
                </a:solidFill>
                <a:highlight>
                  <a:srgbClr val="FFFFFF"/>
                </a:highlight>
                <a:latin typeface="Consolas" panose="020B0609020204030204" pitchFamily="49" charset="0"/>
              </a:rPr>
              <a:t>Members</a:t>
            </a:r>
            <a:r>
              <a:rPr lang="en-US" sz="1200" b="1" dirty="0">
                <a:solidFill>
                  <a:srgbClr val="000000"/>
                </a:solidFill>
                <a:highlight>
                  <a:srgbClr val="FFFFFF"/>
                </a:highlight>
                <a:latin typeface="Consolas" panose="020B0609020204030204" pitchFamily="49" charset="0"/>
              </a:rPr>
              <a:t>(</a:t>
            </a:r>
            <a:r>
              <a:rPr lang="en-US" sz="1200" b="1" dirty="0">
                <a:solidFill>
                  <a:srgbClr val="00B050"/>
                </a:solidFill>
                <a:highlight>
                  <a:srgbClr val="FFFFFF"/>
                </a:highlight>
                <a:latin typeface="Consolas" panose="020B0609020204030204" pitchFamily="49" charset="0"/>
              </a:rPr>
              <a:t>Value</a:t>
            </a:r>
            <a:r>
              <a:rPr lang="en-US" sz="1200" b="1" dirty="0">
                <a:solidFill>
                  <a:srgbClr val="000000"/>
                </a:solidFill>
                <a:highlight>
                  <a:srgbClr val="FFFFFF"/>
                </a:highlight>
                <a:latin typeface="Consolas" panose="020B0609020204030204" pitchFamily="49" charset="0"/>
              </a:rPr>
              <a:t>::value); };</a:t>
            </a:r>
          </a:p>
          <a:p>
            <a:pPr marL="0" indent="0">
              <a:buNone/>
            </a:pPr>
            <a:r>
              <a:rPr lang="fr-FR" sz="1200" b="1" dirty="0" smtClean="0">
                <a:solidFill>
                  <a:srgbClr val="0000FF"/>
                </a:solidFill>
                <a:highlight>
                  <a:srgbClr val="FFFFFF"/>
                </a:highlight>
                <a:latin typeface="Consolas" panose="020B0609020204030204" pitchFamily="49" charset="0"/>
              </a:rPr>
              <a:t>	</a:t>
            </a:r>
            <a:r>
              <a:rPr lang="fr-FR" sz="1200" b="1" dirty="0" err="1" smtClean="0">
                <a:solidFill>
                  <a:srgbClr val="0000FF"/>
                </a:solidFill>
                <a:highlight>
                  <a:srgbClr val="FFFFFF"/>
                </a:highlight>
                <a:latin typeface="Consolas" panose="020B0609020204030204" pitchFamily="49" charset="0"/>
              </a:rPr>
              <a:t>template</a:t>
            </a:r>
            <a:r>
              <a:rPr lang="fr-FR" sz="1200" b="1" dirty="0" smtClean="0">
                <a:solidFill>
                  <a:srgbClr val="000000"/>
                </a:solidFill>
                <a:highlight>
                  <a:srgbClr val="FFFFFF"/>
                </a:highlight>
                <a:latin typeface="Consolas" panose="020B0609020204030204" pitchFamily="49" charset="0"/>
              </a:rPr>
              <a:t> </a:t>
            </a:r>
            <a:r>
              <a:rPr lang="fr-FR" sz="1200" b="1" dirty="0">
                <a:solidFill>
                  <a:srgbClr val="000000"/>
                </a:solidFill>
                <a:highlight>
                  <a:srgbClr val="FFFFFF"/>
                </a:highlight>
                <a:latin typeface="Consolas" panose="020B0609020204030204" pitchFamily="49" charset="0"/>
              </a:rPr>
              <a:t>&lt;&gt; </a:t>
            </a:r>
            <a:r>
              <a:rPr lang="fr-FR" sz="1200" b="1" dirty="0" err="1">
                <a:solidFill>
                  <a:srgbClr val="0000FF"/>
                </a:solidFill>
                <a:highlight>
                  <a:srgbClr val="FFFFFF"/>
                </a:highlight>
                <a:latin typeface="Consolas" panose="020B0609020204030204" pitchFamily="49" charset="0"/>
              </a:rPr>
              <a:t>struct</a:t>
            </a:r>
            <a:r>
              <a:rPr lang="fr-FR" sz="1200" b="1" dirty="0">
                <a:solidFill>
                  <a:srgbClr val="000000"/>
                </a:solidFill>
                <a:highlight>
                  <a:srgbClr val="FFFFFF"/>
                </a:highlight>
                <a:latin typeface="Consolas" panose="020B0609020204030204" pitchFamily="49" charset="0"/>
              </a:rPr>
              <a:t> </a:t>
            </a:r>
            <a:r>
              <a:rPr lang="fr-FR" sz="1200" b="1" dirty="0" err="1">
                <a:solidFill>
                  <a:srgbClr val="000000"/>
                </a:solidFill>
                <a:highlight>
                  <a:srgbClr val="FFFFFF"/>
                </a:highlight>
                <a:latin typeface="Consolas" panose="020B0609020204030204" pitchFamily="49" charset="0"/>
              </a:rPr>
              <a:t>bindings</a:t>
            </a:r>
            <a:r>
              <a:rPr lang="fr-FR" sz="1200" b="1" dirty="0">
                <a:solidFill>
                  <a:srgbClr val="000000"/>
                </a:solidFill>
                <a:highlight>
                  <a:srgbClr val="FFFFFF"/>
                </a:highlight>
                <a:latin typeface="Consolas" panose="020B0609020204030204" pitchFamily="49" charset="0"/>
              </a:rPr>
              <a:t>&lt;</a:t>
            </a:r>
            <a:r>
              <a:rPr lang="fr-FR" sz="1200" b="1" dirty="0">
                <a:solidFill>
                  <a:srgbClr val="00B050"/>
                </a:solidFill>
                <a:highlight>
                  <a:srgbClr val="FFFFFF"/>
                </a:highlight>
                <a:latin typeface="Consolas" panose="020B0609020204030204" pitchFamily="49" charset="0"/>
              </a:rPr>
              <a:t>Plus</a:t>
            </a:r>
            <a:r>
              <a:rPr lang="fr-FR" sz="1200" b="1" dirty="0">
                <a:solidFill>
                  <a:srgbClr val="000000"/>
                </a:solidFill>
                <a:highlight>
                  <a:srgbClr val="FFFFFF"/>
                </a:highlight>
                <a:latin typeface="Consolas" panose="020B0609020204030204" pitchFamily="49" charset="0"/>
              </a:rPr>
              <a:t>&gt;  { </a:t>
            </a:r>
            <a:r>
              <a:rPr lang="fr-FR" sz="1200" b="1" dirty="0" err="1">
                <a:solidFill>
                  <a:srgbClr val="7030A0"/>
                </a:solidFill>
                <a:highlight>
                  <a:srgbClr val="FFFFFF"/>
                </a:highlight>
                <a:latin typeface="Consolas" panose="020B0609020204030204" pitchFamily="49" charset="0"/>
              </a:rPr>
              <a:t>Members</a:t>
            </a:r>
            <a:r>
              <a:rPr lang="fr-FR" sz="1200" b="1" dirty="0">
                <a:solidFill>
                  <a:srgbClr val="000000"/>
                </a:solidFill>
                <a:highlight>
                  <a:srgbClr val="FFFFFF"/>
                </a:highlight>
                <a:latin typeface="Consolas" panose="020B0609020204030204" pitchFamily="49" charset="0"/>
              </a:rPr>
              <a:t>(</a:t>
            </a:r>
            <a:r>
              <a:rPr lang="fr-FR" sz="1200" b="1" dirty="0">
                <a:solidFill>
                  <a:srgbClr val="00B050"/>
                </a:solidFill>
                <a:highlight>
                  <a:srgbClr val="FFFFFF"/>
                </a:highlight>
                <a:latin typeface="Consolas" panose="020B0609020204030204" pitchFamily="49" charset="0"/>
              </a:rPr>
              <a:t>Plus</a:t>
            </a:r>
            <a:r>
              <a:rPr lang="fr-FR" sz="1200" b="1" dirty="0">
                <a:solidFill>
                  <a:srgbClr val="000000"/>
                </a:solidFill>
                <a:highlight>
                  <a:srgbClr val="FFFFFF"/>
                </a:highlight>
                <a:latin typeface="Consolas" panose="020B0609020204030204" pitchFamily="49" charset="0"/>
              </a:rPr>
              <a:t>::e1, </a:t>
            </a:r>
            <a:r>
              <a:rPr lang="fr-FR" sz="1200" b="1" dirty="0">
                <a:solidFill>
                  <a:srgbClr val="00B050"/>
                </a:solidFill>
                <a:highlight>
                  <a:srgbClr val="FFFFFF"/>
                </a:highlight>
                <a:latin typeface="Consolas" panose="020B0609020204030204" pitchFamily="49" charset="0"/>
              </a:rPr>
              <a:t>Plus</a:t>
            </a:r>
            <a:r>
              <a:rPr lang="fr-FR" sz="1200" b="1" dirty="0">
                <a:solidFill>
                  <a:srgbClr val="000000"/>
                </a:solidFill>
                <a:highlight>
                  <a:srgbClr val="FFFFFF"/>
                </a:highlight>
                <a:latin typeface="Consolas" panose="020B0609020204030204" pitchFamily="49" charset="0"/>
              </a:rPr>
              <a:t>::e2); </a:t>
            </a:r>
            <a:r>
              <a:rPr lang="fr-FR" sz="1200" b="1" dirty="0" smtClean="0">
                <a:solidFill>
                  <a:srgbClr val="000000"/>
                </a:solidFill>
                <a:highlight>
                  <a:srgbClr val="FFFFFF"/>
                </a:highlight>
                <a:latin typeface="Consolas" panose="020B0609020204030204" pitchFamily="49" charset="0"/>
              </a:rPr>
              <a:t>};</a:t>
            </a:r>
            <a:r>
              <a:rPr lang="en-US" sz="1200" dirty="0" smtClean="0">
                <a:solidFill>
                  <a:srgbClr val="000000"/>
                </a:solidFill>
                <a:highlight>
                  <a:srgbClr val="FFFFFF"/>
                </a:highlight>
                <a:latin typeface="Consolas" panose="020B0609020204030204" pitchFamily="49" charset="0"/>
              </a:rPr>
              <a:t/>
            </a:r>
            <a:br>
              <a:rPr lang="en-US" sz="1200" dirty="0" smtClean="0">
                <a:solidFill>
                  <a:srgbClr val="000000"/>
                </a:solidFill>
                <a:highlight>
                  <a:srgbClr val="FFFFFF"/>
                </a:highlight>
                <a:latin typeface="Consolas" panose="020B0609020204030204" pitchFamily="49" charset="0"/>
              </a:rPr>
            </a:br>
            <a:endParaRPr lang="en-US" sz="1200" dirty="0" smtClean="0"/>
          </a:p>
          <a:p>
            <a:pPr marL="0" lvl="0" indent="0">
              <a:buClr>
                <a:srgbClr val="333399"/>
              </a:buClr>
              <a:buNone/>
            </a:pPr>
            <a:r>
              <a:rPr lang="en-US" sz="2400" dirty="0" smtClean="0">
                <a:solidFill>
                  <a:srgbClr val="333399"/>
                </a:solidFill>
              </a:rPr>
              <a:t>After </a:t>
            </a:r>
            <a:r>
              <a:rPr lang="en-US" sz="2400" i="1" dirty="0" smtClean="0">
                <a:solidFill>
                  <a:srgbClr val="333399"/>
                </a:solidFill>
              </a:rPr>
              <a:t>Members</a:t>
            </a:r>
            <a:r>
              <a:rPr lang="en-US" sz="2400" dirty="0" smtClean="0">
                <a:solidFill>
                  <a:srgbClr val="333399"/>
                </a:solidFill>
              </a:rPr>
              <a:t>-macro substitution</a:t>
            </a:r>
            <a:endParaRPr lang="en-US" sz="2400" dirty="0">
              <a:solidFill>
                <a:srgbClr val="333399"/>
              </a:solidFill>
            </a:endParaRPr>
          </a:p>
          <a:p>
            <a:pPr marL="0" indent="0">
              <a:spcBef>
                <a:spcPts val="0"/>
              </a:spcBef>
              <a:buNone/>
            </a:pPr>
            <a:endParaRPr lang="en-US" sz="1200" dirty="0" smtClean="0">
              <a:solidFill>
                <a:srgbClr val="000000"/>
              </a:solidFill>
              <a:highlight>
                <a:srgbClr val="FFFFFF"/>
              </a:highlight>
              <a:latin typeface="Consolas" panose="020B0609020204030204" pitchFamily="49" charset="0"/>
            </a:endParaRPr>
          </a:p>
          <a:p>
            <a:pPr marL="0" indent="0">
              <a:spcBef>
                <a:spcPts val="0"/>
              </a:spcBef>
              <a:buNone/>
            </a:pPr>
            <a:r>
              <a:rPr lang="en-US" sz="1200" b="1" dirty="0" smtClean="0">
                <a:solidFill>
                  <a:srgbClr val="0000FF"/>
                </a:solidFill>
                <a:highlight>
                  <a:srgbClr val="FFFFFF"/>
                </a:highlight>
                <a:latin typeface="Consolas" panose="020B0609020204030204" pitchFamily="49" charset="0"/>
              </a:rPr>
              <a:t>	template</a:t>
            </a:r>
            <a:r>
              <a:rPr lang="en-US" sz="1200" b="1" dirty="0" smtClean="0">
                <a:solidFill>
                  <a:srgbClr val="000000"/>
                </a:solidFill>
                <a:highlight>
                  <a:srgbClr val="FFFFFF"/>
                </a:highlight>
                <a:latin typeface="Consolas" panose="020B0609020204030204" pitchFamily="49" charset="0"/>
              </a:rPr>
              <a:t> </a:t>
            </a:r>
            <a:r>
              <a:rPr lang="en-US" sz="1200" b="1" dirty="0">
                <a:solidFill>
                  <a:srgbClr val="000000"/>
                </a:solidFill>
                <a:highlight>
                  <a:srgbClr val="FFFFFF"/>
                </a:highlight>
                <a:latin typeface="Consolas" panose="020B0609020204030204" pitchFamily="49" charset="0"/>
              </a:rPr>
              <a:t>&lt;&gt; </a:t>
            </a:r>
            <a:r>
              <a:rPr lang="en-US" sz="1200" b="1" dirty="0" err="1">
                <a:solidFill>
                  <a:srgbClr val="0000FF"/>
                </a:solidFill>
                <a:highlight>
                  <a:srgbClr val="FFFFFF"/>
                </a:highlight>
                <a:latin typeface="Consolas" panose="020B0609020204030204" pitchFamily="49" charset="0"/>
              </a:rPr>
              <a:t>struct</a:t>
            </a:r>
            <a:r>
              <a:rPr lang="en-US" sz="1200" b="1" dirty="0">
                <a:solidFill>
                  <a:srgbClr val="000000"/>
                </a:solidFill>
                <a:highlight>
                  <a:srgbClr val="FFFFFF"/>
                </a:highlight>
                <a:latin typeface="Consolas" panose="020B0609020204030204" pitchFamily="49" charset="0"/>
              </a:rPr>
              <a:t> </a:t>
            </a:r>
            <a:r>
              <a:rPr lang="en-US" sz="1200" b="1" dirty="0" smtClean="0">
                <a:solidFill>
                  <a:srgbClr val="000000"/>
                </a:solidFill>
                <a:highlight>
                  <a:srgbClr val="FFFFFF"/>
                </a:highlight>
                <a:latin typeface="Consolas" panose="020B0609020204030204" pitchFamily="49" charset="0"/>
              </a:rPr>
              <a:t>bindings&lt;</a:t>
            </a:r>
            <a:r>
              <a:rPr lang="en-US" sz="1200" b="1" dirty="0" smtClean="0">
                <a:solidFill>
                  <a:srgbClr val="00B050"/>
                </a:solidFill>
                <a:highlight>
                  <a:srgbClr val="FFFFFF"/>
                </a:highlight>
                <a:latin typeface="Consolas" panose="020B0609020204030204" pitchFamily="49" charset="0"/>
              </a:rPr>
              <a:t>Plus</a:t>
            </a:r>
            <a:r>
              <a:rPr lang="en-US" sz="1200" b="1" dirty="0" smtClean="0">
                <a:solidFill>
                  <a:srgbClr val="000000"/>
                </a:solidFill>
                <a:highlight>
                  <a:srgbClr val="FFFFFF"/>
                </a:highlight>
                <a:latin typeface="Consolas" panose="020B0609020204030204" pitchFamily="49" charset="0"/>
              </a:rPr>
              <a:t>&gt; {</a:t>
            </a:r>
            <a:endParaRPr lang="en-US" sz="1200" b="1" dirty="0">
              <a:solidFill>
                <a:srgbClr val="000000"/>
              </a:solidFill>
              <a:highlight>
                <a:srgbClr val="FFFFFF"/>
              </a:highlight>
              <a:latin typeface="Consolas" panose="020B0609020204030204" pitchFamily="49" charset="0"/>
            </a:endParaRPr>
          </a:p>
          <a:p>
            <a:pPr marL="0" indent="0">
              <a:spcBef>
                <a:spcPts val="0"/>
              </a:spcBef>
              <a:buNone/>
            </a:pPr>
            <a:r>
              <a:rPr lang="en-US" sz="1200" b="1" dirty="0" smtClean="0">
                <a:solidFill>
                  <a:srgbClr val="0000FF"/>
                </a:solidFill>
                <a:highlight>
                  <a:srgbClr val="FFFFFF"/>
                </a:highlight>
                <a:latin typeface="Consolas" panose="020B0609020204030204" pitchFamily="49" charset="0"/>
              </a:rPr>
              <a:t>	    static</a:t>
            </a:r>
            <a:r>
              <a:rPr lang="en-US" sz="1200" b="1" dirty="0" smtClean="0">
                <a:solidFill>
                  <a:srgbClr val="000000"/>
                </a:solidFill>
                <a:highlight>
                  <a:srgbClr val="FFFFFF"/>
                </a:highlight>
                <a:latin typeface="Consolas" panose="020B0609020204030204" pitchFamily="49" charset="0"/>
              </a:rPr>
              <a:t> </a:t>
            </a:r>
            <a:r>
              <a:rPr lang="en-US" sz="1200" b="1" dirty="0">
                <a:solidFill>
                  <a:srgbClr val="0000FF"/>
                </a:solidFill>
                <a:highlight>
                  <a:srgbClr val="FFFFFF"/>
                </a:highlight>
                <a:latin typeface="Consolas" panose="020B0609020204030204" pitchFamily="49" charset="0"/>
              </a:rPr>
              <a:t>auto</a:t>
            </a:r>
            <a:r>
              <a:rPr lang="en-US" sz="1200" b="1" dirty="0">
                <a:solidFill>
                  <a:srgbClr val="000000"/>
                </a:solidFill>
                <a:highlight>
                  <a:srgbClr val="FFFFFF"/>
                </a:highlight>
                <a:latin typeface="Consolas" panose="020B0609020204030204" pitchFamily="49" charset="0"/>
              </a:rPr>
              <a:t> </a:t>
            </a:r>
            <a:r>
              <a:rPr lang="en-US" sz="1200" b="1" dirty="0">
                <a:solidFill>
                  <a:srgbClr val="800000"/>
                </a:solidFill>
                <a:highlight>
                  <a:srgbClr val="FFFFFF"/>
                </a:highlight>
                <a:latin typeface="Consolas" panose="020B0609020204030204" pitchFamily="49" charset="0"/>
              </a:rPr>
              <a:t>member1</a:t>
            </a:r>
            <a:r>
              <a:rPr lang="en-US" sz="1200" b="1" dirty="0">
                <a:solidFill>
                  <a:srgbClr val="000000"/>
                </a:solidFill>
                <a:highlight>
                  <a:srgbClr val="FFFFFF"/>
                </a:highlight>
                <a:latin typeface="Consolas" panose="020B0609020204030204" pitchFamily="49" charset="0"/>
              </a:rPr>
              <a:t>() </a:t>
            </a:r>
            <a:r>
              <a:rPr lang="en-US" sz="1200" b="1" dirty="0" smtClean="0">
                <a:solidFill>
                  <a:srgbClr val="0000FF"/>
                </a:solidFill>
                <a:highlight>
                  <a:srgbClr val="FFFFFF"/>
                </a:highlight>
                <a:latin typeface="Consolas" panose="020B0609020204030204" pitchFamily="49" charset="0"/>
              </a:rPr>
              <a:t>noexcept</a:t>
            </a:r>
            <a:r>
              <a:rPr lang="en-US" sz="1200" b="1" dirty="0" smtClean="0">
                <a:solidFill>
                  <a:srgbClr val="000000"/>
                </a:solidFill>
                <a:highlight>
                  <a:srgbClr val="FFFFFF"/>
                </a:highlight>
                <a:latin typeface="Consolas" panose="020B0609020204030204" pitchFamily="49" charset="0"/>
              </a:rPr>
              <a:t> { </a:t>
            </a:r>
            <a:r>
              <a:rPr lang="en-US" sz="1200" b="1" dirty="0">
                <a:solidFill>
                  <a:srgbClr val="0000FF"/>
                </a:solidFill>
                <a:highlight>
                  <a:srgbClr val="FFFFFF"/>
                </a:highlight>
                <a:latin typeface="Consolas" panose="020B0609020204030204" pitchFamily="49" charset="0"/>
              </a:rPr>
              <a:t>return</a:t>
            </a:r>
            <a:r>
              <a:rPr lang="en-US" sz="1200" b="1" dirty="0">
                <a:solidFill>
                  <a:srgbClr val="000000"/>
                </a:solidFill>
                <a:highlight>
                  <a:srgbClr val="FFFFFF"/>
                </a:highlight>
                <a:latin typeface="Consolas" panose="020B0609020204030204" pitchFamily="49" charset="0"/>
              </a:rPr>
              <a:t> </a:t>
            </a:r>
            <a:r>
              <a:rPr lang="en-US" sz="1200" b="1" dirty="0" smtClean="0">
                <a:solidFill>
                  <a:srgbClr val="000000"/>
                </a:solidFill>
                <a:highlight>
                  <a:srgbClr val="FFFFFF"/>
                </a:highlight>
                <a:latin typeface="Consolas" panose="020B0609020204030204" pitchFamily="49" charset="0"/>
              </a:rPr>
              <a:t>&amp;</a:t>
            </a:r>
            <a:r>
              <a:rPr lang="en-US" sz="1200" b="1" dirty="0" smtClean="0">
                <a:solidFill>
                  <a:srgbClr val="00B050"/>
                </a:solidFill>
                <a:highlight>
                  <a:srgbClr val="FFFFFF"/>
                </a:highlight>
                <a:latin typeface="Consolas" panose="020B0609020204030204" pitchFamily="49" charset="0"/>
              </a:rPr>
              <a:t>Plus</a:t>
            </a:r>
            <a:r>
              <a:rPr lang="en-US" sz="1200" b="1" dirty="0" smtClean="0">
                <a:solidFill>
                  <a:srgbClr val="000000"/>
                </a:solidFill>
                <a:highlight>
                  <a:srgbClr val="FFFFFF"/>
                </a:highlight>
                <a:latin typeface="Consolas" panose="020B0609020204030204" pitchFamily="49" charset="0"/>
              </a:rPr>
              <a:t>::e1; </a:t>
            </a:r>
            <a:r>
              <a:rPr lang="en-US" sz="1200" b="1" dirty="0">
                <a:solidFill>
                  <a:srgbClr val="000000"/>
                </a:solidFill>
                <a:highlight>
                  <a:srgbClr val="FFFFFF"/>
                </a:highlight>
                <a:latin typeface="Consolas" panose="020B0609020204030204" pitchFamily="49" charset="0"/>
              </a:rPr>
              <a:t>}</a:t>
            </a:r>
          </a:p>
          <a:p>
            <a:pPr marL="0" indent="0">
              <a:spcBef>
                <a:spcPts val="0"/>
              </a:spcBef>
              <a:buNone/>
            </a:pPr>
            <a:r>
              <a:rPr lang="en-US" sz="1200" b="1" dirty="0" smtClean="0">
                <a:solidFill>
                  <a:srgbClr val="0000FF"/>
                </a:solidFill>
                <a:highlight>
                  <a:srgbClr val="FFFFFF"/>
                </a:highlight>
                <a:latin typeface="Consolas" panose="020B0609020204030204" pitchFamily="49" charset="0"/>
              </a:rPr>
              <a:t>	    static</a:t>
            </a:r>
            <a:r>
              <a:rPr lang="en-US" sz="1200" b="1" dirty="0" smtClean="0">
                <a:solidFill>
                  <a:srgbClr val="000000"/>
                </a:solidFill>
                <a:highlight>
                  <a:srgbClr val="FFFFFF"/>
                </a:highlight>
                <a:latin typeface="Consolas" panose="020B0609020204030204" pitchFamily="49" charset="0"/>
              </a:rPr>
              <a:t> </a:t>
            </a:r>
            <a:r>
              <a:rPr lang="en-US" sz="1200" b="1" dirty="0">
                <a:solidFill>
                  <a:srgbClr val="0000FF"/>
                </a:solidFill>
                <a:highlight>
                  <a:srgbClr val="FFFFFF"/>
                </a:highlight>
                <a:latin typeface="Consolas" panose="020B0609020204030204" pitchFamily="49" charset="0"/>
              </a:rPr>
              <a:t>auto</a:t>
            </a:r>
            <a:r>
              <a:rPr lang="en-US" sz="1200" b="1" dirty="0">
                <a:solidFill>
                  <a:srgbClr val="000000"/>
                </a:solidFill>
                <a:highlight>
                  <a:srgbClr val="FFFFFF"/>
                </a:highlight>
                <a:latin typeface="Consolas" panose="020B0609020204030204" pitchFamily="49" charset="0"/>
              </a:rPr>
              <a:t> </a:t>
            </a:r>
            <a:r>
              <a:rPr lang="en-US" sz="1200" b="1" dirty="0">
                <a:solidFill>
                  <a:srgbClr val="800000"/>
                </a:solidFill>
                <a:highlight>
                  <a:srgbClr val="FFFFFF"/>
                </a:highlight>
                <a:latin typeface="Consolas" panose="020B0609020204030204" pitchFamily="49" charset="0"/>
              </a:rPr>
              <a:t>member2</a:t>
            </a:r>
            <a:r>
              <a:rPr lang="en-US" sz="1200" b="1" dirty="0">
                <a:solidFill>
                  <a:srgbClr val="000000"/>
                </a:solidFill>
                <a:highlight>
                  <a:srgbClr val="FFFFFF"/>
                </a:highlight>
                <a:latin typeface="Consolas" panose="020B0609020204030204" pitchFamily="49" charset="0"/>
              </a:rPr>
              <a:t>() </a:t>
            </a:r>
            <a:r>
              <a:rPr lang="en-US" sz="1200" b="1" dirty="0">
                <a:solidFill>
                  <a:srgbClr val="0000FF"/>
                </a:solidFill>
                <a:highlight>
                  <a:srgbClr val="FFFFFF"/>
                </a:highlight>
                <a:latin typeface="Consolas" panose="020B0609020204030204" pitchFamily="49" charset="0"/>
              </a:rPr>
              <a:t>noexcept</a:t>
            </a:r>
            <a:r>
              <a:rPr lang="en-US" sz="1200" b="1" dirty="0">
                <a:solidFill>
                  <a:srgbClr val="000000"/>
                </a:solidFill>
                <a:highlight>
                  <a:srgbClr val="FFFFFF"/>
                </a:highlight>
                <a:latin typeface="Consolas" panose="020B0609020204030204" pitchFamily="49" charset="0"/>
              </a:rPr>
              <a:t> { </a:t>
            </a:r>
            <a:r>
              <a:rPr lang="en-US" sz="1200" b="1" dirty="0">
                <a:solidFill>
                  <a:srgbClr val="0000FF"/>
                </a:solidFill>
                <a:highlight>
                  <a:srgbClr val="FFFFFF"/>
                </a:highlight>
                <a:latin typeface="Consolas" panose="020B0609020204030204" pitchFamily="49" charset="0"/>
              </a:rPr>
              <a:t>return</a:t>
            </a:r>
            <a:r>
              <a:rPr lang="en-US" sz="1200" b="1" dirty="0">
                <a:solidFill>
                  <a:srgbClr val="000000"/>
                </a:solidFill>
                <a:highlight>
                  <a:srgbClr val="FFFFFF"/>
                </a:highlight>
                <a:latin typeface="Consolas" panose="020B0609020204030204" pitchFamily="49" charset="0"/>
              </a:rPr>
              <a:t> </a:t>
            </a:r>
            <a:r>
              <a:rPr lang="en-US" sz="1200" b="1" dirty="0" smtClean="0">
                <a:solidFill>
                  <a:srgbClr val="000000"/>
                </a:solidFill>
                <a:highlight>
                  <a:srgbClr val="FFFFFF"/>
                </a:highlight>
                <a:latin typeface="Consolas" panose="020B0609020204030204" pitchFamily="49" charset="0"/>
              </a:rPr>
              <a:t>&amp;</a:t>
            </a:r>
            <a:r>
              <a:rPr lang="en-US" sz="1200" b="1" dirty="0" smtClean="0">
                <a:solidFill>
                  <a:srgbClr val="00B050"/>
                </a:solidFill>
                <a:highlight>
                  <a:srgbClr val="FFFFFF"/>
                </a:highlight>
                <a:latin typeface="Consolas" panose="020B0609020204030204" pitchFamily="49" charset="0"/>
              </a:rPr>
              <a:t>Plus</a:t>
            </a:r>
            <a:r>
              <a:rPr lang="en-US" sz="1200" b="1" dirty="0" smtClean="0">
                <a:solidFill>
                  <a:srgbClr val="000000"/>
                </a:solidFill>
                <a:highlight>
                  <a:srgbClr val="FFFFFF"/>
                </a:highlight>
                <a:latin typeface="Consolas" panose="020B0609020204030204" pitchFamily="49" charset="0"/>
              </a:rPr>
              <a:t>::e2; </a:t>
            </a:r>
            <a:r>
              <a:rPr lang="en-US" sz="1200" b="1" dirty="0">
                <a:solidFill>
                  <a:srgbClr val="000000"/>
                </a:solidFill>
                <a:highlight>
                  <a:srgbClr val="FFFFFF"/>
                </a:highlight>
                <a:latin typeface="Consolas" panose="020B0609020204030204" pitchFamily="49" charset="0"/>
              </a:rPr>
              <a:t>}</a:t>
            </a:r>
          </a:p>
          <a:p>
            <a:pPr marL="0" indent="0">
              <a:spcBef>
                <a:spcPts val="0"/>
              </a:spcBef>
              <a:buNone/>
            </a:pPr>
            <a:r>
              <a:rPr lang="en-US" sz="1200" b="1" dirty="0" smtClean="0">
                <a:solidFill>
                  <a:srgbClr val="000000"/>
                </a:solidFill>
                <a:highlight>
                  <a:srgbClr val="FFFFFF"/>
                </a:highlight>
                <a:latin typeface="Consolas" panose="020B0609020204030204" pitchFamily="49" charset="0"/>
              </a:rPr>
              <a:t>	};</a:t>
            </a:r>
            <a:r>
              <a:rPr lang="en-US" sz="1200" dirty="0" smtClean="0">
                <a:solidFill>
                  <a:srgbClr val="000000"/>
                </a:solidFill>
                <a:highlight>
                  <a:srgbClr val="FFFFFF"/>
                </a:highlight>
                <a:latin typeface="Consolas" panose="020B0609020204030204" pitchFamily="49" charset="0"/>
              </a:rPr>
              <a:t/>
            </a:r>
            <a:br>
              <a:rPr lang="en-US" sz="1200" dirty="0" smtClean="0">
                <a:solidFill>
                  <a:srgbClr val="000000"/>
                </a:solidFill>
                <a:highlight>
                  <a:srgbClr val="FFFFFF"/>
                </a:highlight>
                <a:latin typeface="Consolas" panose="020B0609020204030204" pitchFamily="49" charset="0"/>
              </a:rPr>
            </a:br>
            <a:endParaRPr lang="en-US" sz="1200" dirty="0">
              <a:solidFill>
                <a:srgbClr val="000000"/>
              </a:solidFill>
              <a:highlight>
                <a:srgbClr val="FFFFFF"/>
              </a:highlight>
              <a:latin typeface="Consolas" panose="020B0609020204030204" pitchFamily="49" charset="0"/>
            </a:endParaRPr>
          </a:p>
          <a:p>
            <a:pPr marL="0" indent="0">
              <a:spcBef>
                <a:spcPts val="0"/>
              </a:spcBef>
              <a:buNone/>
            </a:pPr>
            <a:r>
              <a:rPr lang="en-US" sz="2400" dirty="0" smtClean="0">
                <a:solidFill>
                  <a:srgbClr val="333399"/>
                </a:solidFill>
              </a:rPr>
              <a:t>Allows us to access members by position in bindings:</a:t>
            </a:r>
          </a:p>
          <a:p>
            <a:pPr marL="0" indent="0">
              <a:spcBef>
                <a:spcPts val="0"/>
              </a:spcBef>
              <a:buNone/>
            </a:pPr>
            <a:r>
              <a:rPr lang="en-US" sz="1200" b="1" dirty="0" smtClean="0">
                <a:solidFill>
                  <a:srgbClr val="000000"/>
                </a:solidFill>
                <a:highlight>
                  <a:srgbClr val="FFFFFF"/>
                </a:highlight>
                <a:latin typeface="Consolas" panose="020B0609020204030204" pitchFamily="49" charset="0"/>
              </a:rPr>
              <a:t>	T</a:t>
            </a:r>
            <a:r>
              <a:rPr lang="en-US" sz="1200" b="1" dirty="0">
                <a:solidFill>
                  <a:srgbClr val="000000"/>
                </a:solidFill>
                <a:highlight>
                  <a:srgbClr val="FFFFFF"/>
                </a:highlight>
                <a:latin typeface="Consolas" panose="020B0609020204030204" pitchFamily="49" charset="0"/>
              </a:rPr>
              <a:t>* t = ...;</a:t>
            </a:r>
          </a:p>
          <a:p>
            <a:pPr marL="0" indent="0">
              <a:spcBef>
                <a:spcPts val="0"/>
              </a:spcBef>
              <a:buNone/>
            </a:pPr>
            <a:r>
              <a:rPr lang="en-US" sz="1200" b="1" dirty="0" smtClean="0">
                <a:solidFill>
                  <a:srgbClr val="0000FF"/>
                </a:solidFill>
                <a:highlight>
                  <a:srgbClr val="FFFFFF"/>
                </a:highlight>
                <a:latin typeface="Consolas" panose="020B0609020204030204" pitchFamily="49" charset="0"/>
              </a:rPr>
              <a:t>	auto</a:t>
            </a:r>
            <a:r>
              <a:rPr lang="en-US" sz="1200" b="1" dirty="0" smtClean="0">
                <a:solidFill>
                  <a:srgbClr val="000000"/>
                </a:solidFill>
                <a:highlight>
                  <a:srgbClr val="FFFFFF"/>
                </a:highlight>
                <a:latin typeface="Consolas" panose="020B0609020204030204" pitchFamily="49" charset="0"/>
              </a:rPr>
              <a:t> </a:t>
            </a:r>
            <a:r>
              <a:rPr lang="en-US" sz="1200" b="1" dirty="0">
                <a:solidFill>
                  <a:srgbClr val="000000"/>
                </a:solidFill>
                <a:highlight>
                  <a:srgbClr val="FFFFFF"/>
                </a:highlight>
                <a:latin typeface="Consolas" panose="020B0609020204030204" pitchFamily="49" charset="0"/>
              </a:rPr>
              <a:t>s2 = </a:t>
            </a:r>
            <a:r>
              <a:rPr lang="en-US" sz="1200" b="1" dirty="0" err="1">
                <a:solidFill>
                  <a:srgbClr val="800000"/>
                </a:solidFill>
                <a:highlight>
                  <a:srgbClr val="FFFFFF"/>
                </a:highlight>
                <a:latin typeface="Consolas" panose="020B0609020204030204" pitchFamily="49" charset="0"/>
              </a:rPr>
              <a:t>apply_member</a:t>
            </a:r>
            <a:r>
              <a:rPr lang="en-US" sz="1200" b="1" dirty="0">
                <a:solidFill>
                  <a:srgbClr val="000000"/>
                </a:solidFill>
                <a:highlight>
                  <a:srgbClr val="FFFFFF"/>
                </a:highlight>
                <a:latin typeface="Consolas" panose="020B0609020204030204" pitchFamily="49" charset="0"/>
              </a:rPr>
              <a:t>(t, bindings&lt;T&gt;::</a:t>
            </a:r>
            <a:r>
              <a:rPr lang="en-US" sz="1200" b="1" dirty="0">
                <a:solidFill>
                  <a:srgbClr val="800000"/>
                </a:solidFill>
                <a:highlight>
                  <a:srgbClr val="FFFFFF"/>
                </a:highlight>
                <a:latin typeface="Consolas" panose="020B0609020204030204" pitchFamily="49" charset="0"/>
              </a:rPr>
              <a:t>member2</a:t>
            </a:r>
            <a:r>
              <a:rPr lang="en-US" sz="1200" b="1" dirty="0" smtClean="0">
                <a:solidFill>
                  <a:srgbClr val="000000"/>
                </a:solidFill>
                <a:highlight>
                  <a:srgbClr val="FFFFFF"/>
                </a:highlight>
                <a:latin typeface="Consolas" panose="020B0609020204030204" pitchFamily="49" charset="0"/>
              </a:rPr>
              <a:t>());</a:t>
            </a:r>
            <a:br>
              <a:rPr lang="en-US" sz="1200" b="1" dirty="0" smtClean="0">
                <a:solidFill>
                  <a:srgbClr val="000000"/>
                </a:solidFill>
                <a:highlight>
                  <a:srgbClr val="FFFFFF"/>
                </a:highlight>
                <a:latin typeface="Consolas" panose="020B0609020204030204" pitchFamily="49" charset="0"/>
              </a:rPr>
            </a:br>
            <a:r>
              <a:rPr lang="en-US" sz="1200" b="1" dirty="0" smtClean="0">
                <a:solidFill>
                  <a:srgbClr val="000000"/>
                </a:solidFill>
                <a:highlight>
                  <a:srgbClr val="FFFFFF"/>
                </a:highlight>
                <a:latin typeface="Consolas" panose="020B0609020204030204" pitchFamily="49" charset="0"/>
              </a:rPr>
              <a:t>	</a:t>
            </a:r>
            <a:r>
              <a:rPr lang="en-US" sz="1200" b="1" dirty="0" smtClean="0">
                <a:solidFill>
                  <a:srgbClr val="008000"/>
                </a:solidFill>
                <a:highlight>
                  <a:srgbClr val="FFFFFF"/>
                </a:highlight>
                <a:latin typeface="Consolas" panose="020B0609020204030204" pitchFamily="49" charset="0"/>
              </a:rPr>
              <a:t>// </a:t>
            </a:r>
            <a:r>
              <a:rPr lang="en-US" sz="1200" b="1" dirty="0" err="1">
                <a:solidFill>
                  <a:srgbClr val="008000"/>
                </a:solidFill>
                <a:highlight>
                  <a:srgbClr val="FFFFFF"/>
                </a:highlight>
                <a:latin typeface="Consolas" panose="020B0609020204030204" pitchFamily="49" charset="0"/>
              </a:rPr>
              <a:t>apply_member</a:t>
            </a:r>
            <a:r>
              <a:rPr lang="en-US" sz="1200" b="1" dirty="0">
                <a:solidFill>
                  <a:srgbClr val="008000"/>
                </a:solidFill>
                <a:highlight>
                  <a:srgbClr val="FFFFFF"/>
                </a:highlight>
                <a:latin typeface="Consolas" panose="020B0609020204030204" pitchFamily="49" charset="0"/>
              </a:rPr>
              <a:t> is overloaded by different kinds of member pointers</a:t>
            </a:r>
            <a:endParaRPr lang="en-US" sz="1200" b="1" dirty="0" smtClean="0"/>
          </a:p>
        </p:txBody>
      </p:sp>
      <p:sp>
        <p:nvSpPr>
          <p:cNvPr id="5" name="Footer Placeholder 4"/>
          <p:cNvSpPr>
            <a:spLocks noGrp="1"/>
          </p:cNvSpPr>
          <p:nvPr>
            <p:ph type="ftr" sz="quarter" idx="11"/>
          </p:nvPr>
        </p:nvSpPr>
        <p:spPr/>
        <p:txBody>
          <a:bodyPr/>
          <a:lstStyle/>
          <a:p>
            <a:r>
              <a:rPr lang="en-US" smtClean="0"/>
              <a:t>C++Now'14: The Design &amp; Evolution of a Pattern Matching Library for C++</a:t>
            </a:r>
            <a:endParaRPr lang="en-US" dirty="0"/>
          </a:p>
        </p:txBody>
      </p:sp>
      <p:sp>
        <p:nvSpPr>
          <p:cNvPr id="6" name="Slide Number Placeholder 5"/>
          <p:cNvSpPr>
            <a:spLocks noGrp="1"/>
          </p:cNvSpPr>
          <p:nvPr>
            <p:ph type="sldNum" sz="quarter" idx="12"/>
          </p:nvPr>
        </p:nvSpPr>
        <p:spPr/>
        <p:txBody>
          <a:bodyPr/>
          <a:lstStyle/>
          <a:p>
            <a:fld id="{7CB0F8AB-AB33-4A54-BEC3-89055AD5FA98}" type="slidenum">
              <a:rPr lang="en-US" smtClean="0"/>
              <a:t>29</a:t>
            </a:fld>
            <a:endParaRPr lang="en-US" dirty="0"/>
          </a:p>
        </p:txBody>
      </p:sp>
    </p:spTree>
    <p:extLst>
      <p:ext uri="{BB962C8B-B14F-4D97-AF65-F5344CB8AC3E}">
        <p14:creationId xmlns:p14="http://schemas.microsoft.com/office/powerpoint/2010/main" val="39588382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Patterns / Subjects</a:t>
            </a:r>
            <a:endParaRPr lang="en-US" dirty="0"/>
          </a:p>
        </p:txBody>
      </p:sp>
      <p:sp>
        <p:nvSpPr>
          <p:cNvPr id="3" name="Content Placeholder 2"/>
          <p:cNvSpPr>
            <a:spLocks noGrp="1"/>
          </p:cNvSpPr>
          <p:nvPr>
            <p:ph idx="1"/>
          </p:nvPr>
        </p:nvSpPr>
        <p:spPr/>
        <p:txBody>
          <a:bodyPr/>
          <a:lstStyle/>
          <a:p>
            <a:r>
              <a:rPr lang="en-US" dirty="0" smtClean="0"/>
              <a:t>File mask / file</a:t>
            </a:r>
          </a:p>
          <a:p>
            <a:pPr lvl="1"/>
            <a:r>
              <a:rPr lang="en-US" dirty="0" smtClean="0">
                <a:latin typeface="Consolas" panose="020B0609020204030204" pitchFamily="49" charset="0"/>
                <a:cs typeface="Consolas" panose="020B0609020204030204" pitchFamily="49" charset="0"/>
              </a:rPr>
              <a:t>*.?pp</a:t>
            </a:r>
          </a:p>
          <a:p>
            <a:r>
              <a:rPr lang="en-US" dirty="0" smtClean="0"/>
              <a:t>Regular expression / string</a:t>
            </a:r>
          </a:p>
          <a:p>
            <a:pPr lvl="1"/>
            <a:r>
              <a:rPr lang="en-US" dirty="0" smtClean="0">
                <a:latin typeface="Consolas" panose="020B0609020204030204" pitchFamily="49" charset="0"/>
                <a:cs typeface="Consolas" panose="020B0609020204030204" pitchFamily="49" charset="0"/>
              </a:rPr>
              <a:t>[A-</a:t>
            </a:r>
            <a:r>
              <a:rPr lang="en-US" dirty="0" err="1" smtClean="0">
                <a:latin typeface="Consolas" panose="020B0609020204030204" pitchFamily="49" charset="0"/>
                <a:cs typeface="Consolas" panose="020B0609020204030204" pitchFamily="49" charset="0"/>
              </a:rPr>
              <a:t>Za</a:t>
            </a:r>
            <a:r>
              <a:rPr lang="en-US" dirty="0" smtClean="0">
                <a:latin typeface="Consolas" panose="020B0609020204030204" pitchFamily="49" charset="0"/>
                <a:cs typeface="Consolas" panose="020B0609020204030204" pitchFamily="49" charset="0"/>
              </a:rPr>
              <a:t>-z_][A-Za-z_0-9]+</a:t>
            </a:r>
          </a:p>
          <a:p>
            <a:r>
              <a:rPr lang="en-US" dirty="0" smtClean="0"/>
              <a:t>Grammar / program</a:t>
            </a:r>
          </a:p>
          <a:p>
            <a:pPr lvl="1"/>
            <a:r>
              <a:rPr lang="en-US" dirty="0" err="1" smtClean="0">
                <a:latin typeface="Consolas" panose="020B0609020204030204" pitchFamily="49" charset="0"/>
                <a:cs typeface="Consolas" panose="020B0609020204030204" pitchFamily="49" charset="0"/>
              </a:rPr>
              <a:t>exp</a:t>
            </a:r>
            <a:r>
              <a:rPr lang="en-US" dirty="0" smtClean="0">
                <a:latin typeface="Consolas" panose="020B0609020204030204" pitchFamily="49" charset="0"/>
                <a:cs typeface="Consolas" panose="020B0609020204030204" pitchFamily="49" charset="0"/>
              </a:rPr>
              <a:t> : </a:t>
            </a:r>
            <a:r>
              <a:rPr lang="en-US" dirty="0" err="1" smtClean="0">
                <a:latin typeface="Consolas" panose="020B0609020204030204" pitchFamily="49" charset="0"/>
                <a:cs typeface="Consolas" panose="020B0609020204030204" pitchFamily="49" charset="0"/>
              </a:rPr>
              <a:t>exp</a:t>
            </a:r>
            <a:r>
              <a:rPr lang="en-US" dirty="0" smtClean="0">
                <a:latin typeface="Consolas" panose="020B0609020204030204" pitchFamily="49" charset="0"/>
                <a:cs typeface="Consolas" panose="020B0609020204030204" pitchFamily="49" charset="0"/>
              </a:rPr>
              <a:t> + </a:t>
            </a:r>
            <a:r>
              <a:rPr lang="en-US" dirty="0" err="1" smtClean="0">
                <a:latin typeface="Consolas" panose="020B0609020204030204" pitchFamily="49" charset="0"/>
                <a:cs typeface="Consolas" panose="020B0609020204030204" pitchFamily="49" charset="0"/>
              </a:rPr>
              <a:t>exp</a:t>
            </a:r>
            <a:r>
              <a:rPr lang="en-US" dirty="0" smtClean="0">
                <a:latin typeface="Consolas" panose="020B0609020204030204" pitchFamily="49" charset="0"/>
                <a:cs typeface="Consolas" panose="020B0609020204030204" pitchFamily="49" charset="0"/>
              </a:rPr>
              <a:t> | </a:t>
            </a:r>
            <a:r>
              <a:rPr lang="en-US" dirty="0" err="1" smtClean="0">
                <a:latin typeface="Consolas" panose="020B0609020204030204" pitchFamily="49" charset="0"/>
                <a:cs typeface="Consolas" panose="020B0609020204030204" pitchFamily="49" charset="0"/>
              </a:rPr>
              <a:t>exp</a:t>
            </a:r>
            <a:r>
              <a:rPr lang="en-US" dirty="0" smtClean="0">
                <a:latin typeface="Consolas" panose="020B0609020204030204" pitchFamily="49" charset="0"/>
                <a:cs typeface="Consolas" panose="020B0609020204030204" pitchFamily="49" charset="0"/>
              </a:rPr>
              <a:t> – </a:t>
            </a:r>
            <a:r>
              <a:rPr lang="en-US" dirty="0" err="1" smtClean="0">
                <a:latin typeface="Consolas" panose="020B0609020204030204" pitchFamily="49" charset="0"/>
                <a:cs typeface="Consolas" panose="020B0609020204030204" pitchFamily="49" charset="0"/>
              </a:rPr>
              <a:t>exp</a:t>
            </a:r>
            <a:endParaRPr lang="en-US" dirty="0" smtClean="0">
              <a:latin typeface="Consolas" panose="020B0609020204030204" pitchFamily="49" charset="0"/>
              <a:cs typeface="Consolas" panose="020B0609020204030204" pitchFamily="49" charset="0"/>
            </a:endParaRPr>
          </a:p>
          <a:p>
            <a:r>
              <a:rPr lang="en-US" dirty="0" smtClean="0"/>
              <a:t>Mathematical notation / value</a:t>
            </a:r>
          </a:p>
          <a:p>
            <a:pPr lvl="1"/>
            <a:r>
              <a:rPr lang="en-US" i="1" dirty="0" err="1" smtClean="0">
                <a:latin typeface="Times New Roman" panose="02020603050405020304" pitchFamily="18" charset="0"/>
                <a:cs typeface="Times New Roman" panose="02020603050405020304" pitchFamily="18" charset="0"/>
              </a:rPr>
              <a:t>a+bi</a:t>
            </a:r>
            <a:endParaRPr lang="en-US" i="1" dirty="0" smtClean="0">
              <a:latin typeface="Times New Roman" panose="02020603050405020304" pitchFamily="18" charset="0"/>
              <a:cs typeface="Times New Roman" panose="02020603050405020304" pitchFamily="18" charset="0"/>
            </a:endParaRPr>
          </a:p>
          <a:p>
            <a:endParaRPr lang="en-US" dirty="0"/>
          </a:p>
        </p:txBody>
      </p:sp>
      <p:sp>
        <p:nvSpPr>
          <p:cNvPr id="4" name="Footer Placeholder 3"/>
          <p:cNvSpPr>
            <a:spLocks noGrp="1"/>
          </p:cNvSpPr>
          <p:nvPr>
            <p:ph type="ftr" sz="quarter" idx="11"/>
          </p:nvPr>
        </p:nvSpPr>
        <p:spPr/>
        <p:txBody>
          <a:bodyPr/>
          <a:lstStyle/>
          <a:p>
            <a:r>
              <a:rPr lang="en-US" smtClean="0"/>
              <a:t>C++Now'14: The Design &amp; Evolution of a Pattern Matching Library for C++</a:t>
            </a:r>
            <a:endParaRPr lang="en-US" dirty="0"/>
          </a:p>
        </p:txBody>
      </p:sp>
      <p:sp>
        <p:nvSpPr>
          <p:cNvPr id="5" name="Slide Number Placeholder 4"/>
          <p:cNvSpPr>
            <a:spLocks noGrp="1"/>
          </p:cNvSpPr>
          <p:nvPr>
            <p:ph type="sldNum" sz="quarter" idx="12"/>
          </p:nvPr>
        </p:nvSpPr>
        <p:spPr/>
        <p:txBody>
          <a:bodyPr/>
          <a:lstStyle/>
          <a:p>
            <a:fld id="{7CB0F8AB-AB33-4A54-BEC3-89055AD5FA98}" type="slidenum">
              <a:rPr lang="en-US" smtClean="0"/>
              <a:t>3</a:t>
            </a:fld>
            <a:endParaRPr lang="en-US" dirty="0"/>
          </a:p>
        </p:txBody>
      </p:sp>
    </p:spTree>
    <p:extLst>
      <p:ext uri="{BB962C8B-B14F-4D97-AF65-F5344CB8AC3E}">
        <p14:creationId xmlns:p14="http://schemas.microsoft.com/office/powerpoint/2010/main" val="1588766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Constructor Pattern</a:t>
            </a:r>
            <a:endParaRPr lang="en-US" dirty="0"/>
          </a:p>
        </p:txBody>
      </p:sp>
      <p:sp>
        <p:nvSpPr>
          <p:cNvPr id="3" name="Content Placeholder 2"/>
          <p:cNvSpPr>
            <a:spLocks noGrp="1"/>
          </p:cNvSpPr>
          <p:nvPr>
            <p:ph idx="1"/>
          </p:nvPr>
        </p:nvSpPr>
        <p:spPr/>
        <p:txBody>
          <a:bodyPr>
            <a:noAutofit/>
          </a:bodyPr>
          <a:lstStyle/>
          <a:p>
            <a:pPr marL="0" indent="0">
              <a:lnSpc>
                <a:spcPct val="120000"/>
              </a:lnSpc>
              <a:spcBef>
                <a:spcPts val="0"/>
              </a:spcBef>
              <a:buNone/>
            </a:pPr>
            <a:r>
              <a:rPr lang="en-US" sz="1100" b="1" dirty="0" smtClean="0">
                <a:solidFill>
                  <a:srgbClr val="0000FF"/>
                </a:solidFill>
                <a:highlight>
                  <a:srgbClr val="FFFFFF"/>
                </a:highlight>
                <a:latin typeface="Consolas" panose="020B0609020204030204" pitchFamily="49" charset="0"/>
              </a:rPr>
              <a:t>template</a:t>
            </a:r>
            <a:r>
              <a:rPr lang="en-US" sz="1100" b="1" dirty="0" smtClean="0">
                <a:solidFill>
                  <a:srgbClr val="000000"/>
                </a:solidFill>
                <a:highlight>
                  <a:srgbClr val="FFFFFF"/>
                </a:highlight>
                <a:latin typeface="Consolas" panose="020B0609020204030204" pitchFamily="49" charset="0"/>
              </a:rPr>
              <a:t> </a:t>
            </a:r>
            <a:r>
              <a:rPr lang="en-US" sz="1100" b="1" dirty="0">
                <a:solidFill>
                  <a:srgbClr val="000000"/>
                </a:solidFill>
                <a:highlight>
                  <a:srgbClr val="FFFFFF"/>
                </a:highlight>
                <a:latin typeface="Consolas" panose="020B0609020204030204" pitchFamily="49" charset="0"/>
              </a:rPr>
              <a:t>&lt;</a:t>
            </a:r>
            <a:r>
              <a:rPr lang="en-US" sz="1100" b="1" dirty="0">
                <a:solidFill>
                  <a:srgbClr val="0000FF"/>
                </a:solidFill>
                <a:highlight>
                  <a:srgbClr val="FFFFFF"/>
                </a:highlight>
                <a:latin typeface="Consolas" panose="020B0609020204030204" pitchFamily="49" charset="0"/>
              </a:rPr>
              <a:t>typename</a:t>
            </a:r>
            <a:r>
              <a:rPr lang="en-US" sz="1100" b="1" dirty="0">
                <a:solidFill>
                  <a:srgbClr val="000000"/>
                </a:solidFill>
                <a:highlight>
                  <a:srgbClr val="FFFFFF"/>
                </a:highlight>
                <a:latin typeface="Consolas" panose="020B0609020204030204" pitchFamily="49" charset="0"/>
              </a:rPr>
              <a:t> T, </a:t>
            </a:r>
            <a:r>
              <a:rPr lang="en-US" sz="1100" b="1" dirty="0">
                <a:solidFill>
                  <a:srgbClr val="0000FF"/>
                </a:solidFill>
                <a:highlight>
                  <a:srgbClr val="FFFFFF"/>
                </a:highlight>
                <a:latin typeface="Consolas" panose="020B0609020204030204" pitchFamily="49" charset="0"/>
              </a:rPr>
              <a:t>typename</a:t>
            </a:r>
            <a:r>
              <a:rPr lang="en-US" sz="1100" b="1" dirty="0">
                <a:solidFill>
                  <a:srgbClr val="000000"/>
                </a:solidFill>
                <a:highlight>
                  <a:srgbClr val="FFFFFF"/>
                </a:highlight>
                <a:latin typeface="Consolas" panose="020B0609020204030204" pitchFamily="49" charset="0"/>
              </a:rPr>
              <a:t> P1, </a:t>
            </a:r>
            <a:r>
              <a:rPr lang="en-US" sz="1100" b="1" dirty="0">
                <a:solidFill>
                  <a:srgbClr val="0000FF"/>
                </a:solidFill>
                <a:highlight>
                  <a:srgbClr val="FFFFFF"/>
                </a:highlight>
                <a:latin typeface="Consolas" panose="020B0609020204030204" pitchFamily="49" charset="0"/>
              </a:rPr>
              <a:t>typename</a:t>
            </a:r>
            <a:r>
              <a:rPr lang="en-US" sz="1100" b="1" dirty="0">
                <a:solidFill>
                  <a:srgbClr val="000000"/>
                </a:solidFill>
                <a:highlight>
                  <a:srgbClr val="FFFFFF"/>
                </a:highlight>
                <a:latin typeface="Consolas" panose="020B0609020204030204" pitchFamily="49" charset="0"/>
              </a:rPr>
              <a:t> P2&gt;</a:t>
            </a:r>
          </a:p>
          <a:p>
            <a:pPr marL="0" indent="0">
              <a:lnSpc>
                <a:spcPct val="120000"/>
              </a:lnSpc>
              <a:spcBef>
                <a:spcPts val="0"/>
              </a:spcBef>
              <a:buNone/>
            </a:pPr>
            <a:r>
              <a:rPr lang="en-US" sz="1100" b="1" dirty="0" err="1">
                <a:solidFill>
                  <a:srgbClr val="0000FF"/>
                </a:solidFill>
                <a:highlight>
                  <a:srgbClr val="FFFFFF"/>
                </a:highlight>
                <a:latin typeface="Consolas" panose="020B0609020204030204" pitchFamily="49" charset="0"/>
              </a:rPr>
              <a:t>struct</a:t>
            </a:r>
            <a:r>
              <a:rPr lang="en-US" sz="1100" b="1" dirty="0">
                <a:solidFill>
                  <a:srgbClr val="000000"/>
                </a:solidFill>
                <a:highlight>
                  <a:srgbClr val="FFFFFF"/>
                </a:highlight>
                <a:latin typeface="Consolas" panose="020B0609020204030204" pitchFamily="49" charset="0"/>
              </a:rPr>
              <a:t> </a:t>
            </a:r>
            <a:r>
              <a:rPr lang="en-US" sz="1100" b="1" dirty="0" smtClean="0">
                <a:solidFill>
                  <a:srgbClr val="000000"/>
                </a:solidFill>
                <a:highlight>
                  <a:srgbClr val="FFFFFF"/>
                </a:highlight>
                <a:latin typeface="Consolas" panose="020B0609020204030204" pitchFamily="49" charset="0"/>
              </a:rPr>
              <a:t>constr2 </a:t>
            </a:r>
            <a:r>
              <a:rPr lang="en-US" sz="1100" b="1" dirty="0">
                <a:solidFill>
                  <a:srgbClr val="008000"/>
                </a:solidFill>
                <a:highlight>
                  <a:srgbClr val="FFFFFF"/>
                </a:highlight>
                <a:latin typeface="Consolas" panose="020B0609020204030204" pitchFamily="49" charset="0"/>
              </a:rPr>
              <a:t>/// Constructor/Type pattern of 2 </a:t>
            </a:r>
            <a:r>
              <a:rPr lang="en-US" sz="1100" b="1" dirty="0" smtClean="0">
                <a:solidFill>
                  <a:srgbClr val="008000"/>
                </a:solidFill>
                <a:highlight>
                  <a:srgbClr val="FFFFFF"/>
                </a:highlight>
                <a:latin typeface="Consolas" panose="020B0609020204030204" pitchFamily="49" charset="0"/>
              </a:rPr>
              <a:t>arguments</a:t>
            </a:r>
            <a:endParaRPr lang="en-US" sz="1100" b="1" dirty="0">
              <a:solidFill>
                <a:srgbClr val="000000"/>
              </a:solidFill>
              <a:highlight>
                <a:srgbClr val="FFFFFF"/>
              </a:highlight>
              <a:latin typeface="Consolas" panose="020B0609020204030204" pitchFamily="49" charset="0"/>
            </a:endParaRPr>
          </a:p>
          <a:p>
            <a:pPr marL="0" indent="0">
              <a:lnSpc>
                <a:spcPct val="120000"/>
              </a:lnSpc>
              <a:spcBef>
                <a:spcPts val="0"/>
              </a:spcBef>
              <a:buNone/>
            </a:pPr>
            <a:r>
              <a:rPr lang="en-US" sz="1100" b="1" dirty="0">
                <a:solidFill>
                  <a:srgbClr val="000000"/>
                </a:solidFill>
                <a:highlight>
                  <a:srgbClr val="FFFFFF"/>
                </a:highlight>
                <a:latin typeface="Consolas" panose="020B0609020204030204" pitchFamily="49" charset="0"/>
              </a:rPr>
              <a:t>{</a:t>
            </a:r>
          </a:p>
          <a:p>
            <a:pPr marL="0" indent="0">
              <a:lnSpc>
                <a:spcPct val="120000"/>
              </a:lnSpc>
              <a:spcBef>
                <a:spcPts val="0"/>
              </a:spcBef>
              <a:buNone/>
            </a:pPr>
            <a:r>
              <a:rPr lang="en-US" sz="1100" b="1" dirty="0" smtClean="0">
                <a:solidFill>
                  <a:srgbClr val="000000"/>
                </a:solidFill>
                <a:highlight>
                  <a:srgbClr val="FFFFFF"/>
                </a:highlight>
                <a:latin typeface="Consolas" panose="020B0609020204030204" pitchFamily="49" charset="0"/>
              </a:rPr>
              <a:t>    </a:t>
            </a:r>
            <a:r>
              <a:rPr lang="en-US" sz="1100" b="1" dirty="0">
                <a:solidFill>
                  <a:srgbClr val="000000"/>
                </a:solidFill>
                <a:highlight>
                  <a:srgbClr val="FFFFFF"/>
                </a:highlight>
                <a:latin typeface="Consolas" panose="020B0609020204030204" pitchFamily="49" charset="0"/>
              </a:rPr>
              <a:t>P1 m_p1; </a:t>
            </a:r>
            <a:r>
              <a:rPr lang="en-US" sz="1100" b="1" dirty="0">
                <a:solidFill>
                  <a:srgbClr val="008000"/>
                </a:solidFill>
                <a:highlight>
                  <a:srgbClr val="FFFFFF"/>
                </a:highlight>
                <a:latin typeface="Consolas" panose="020B0609020204030204" pitchFamily="49" charset="0"/>
              </a:rPr>
              <a:t>///&lt; Pattern representing 1st operand</a:t>
            </a:r>
            <a:endParaRPr lang="en-US" sz="1100" b="1" dirty="0">
              <a:solidFill>
                <a:srgbClr val="000000"/>
              </a:solidFill>
              <a:highlight>
                <a:srgbClr val="FFFFFF"/>
              </a:highlight>
              <a:latin typeface="Consolas" panose="020B0609020204030204" pitchFamily="49" charset="0"/>
            </a:endParaRPr>
          </a:p>
          <a:p>
            <a:pPr marL="0" indent="0">
              <a:lnSpc>
                <a:spcPct val="120000"/>
              </a:lnSpc>
              <a:spcBef>
                <a:spcPts val="0"/>
              </a:spcBef>
              <a:buNone/>
            </a:pPr>
            <a:r>
              <a:rPr lang="en-US" sz="1100" b="1" dirty="0">
                <a:solidFill>
                  <a:srgbClr val="000000"/>
                </a:solidFill>
                <a:highlight>
                  <a:srgbClr val="FFFFFF"/>
                </a:highlight>
                <a:latin typeface="Consolas" panose="020B0609020204030204" pitchFamily="49" charset="0"/>
              </a:rPr>
              <a:t>    P2 m_p2; </a:t>
            </a:r>
            <a:r>
              <a:rPr lang="en-US" sz="1100" b="1" dirty="0">
                <a:solidFill>
                  <a:srgbClr val="008000"/>
                </a:solidFill>
                <a:highlight>
                  <a:srgbClr val="FFFFFF"/>
                </a:highlight>
                <a:latin typeface="Consolas" panose="020B0609020204030204" pitchFamily="49" charset="0"/>
              </a:rPr>
              <a:t>///&lt; Pattern representing 2nd </a:t>
            </a:r>
            <a:r>
              <a:rPr lang="en-US" sz="1100" b="1" dirty="0" smtClean="0">
                <a:solidFill>
                  <a:srgbClr val="008000"/>
                </a:solidFill>
                <a:highlight>
                  <a:srgbClr val="FFFFFF"/>
                </a:highlight>
                <a:latin typeface="Consolas" panose="020B0609020204030204" pitchFamily="49" charset="0"/>
              </a:rPr>
              <a:t>operand</a:t>
            </a:r>
          </a:p>
          <a:p>
            <a:pPr marL="0" indent="0">
              <a:lnSpc>
                <a:spcPct val="120000"/>
              </a:lnSpc>
              <a:spcBef>
                <a:spcPts val="0"/>
              </a:spcBef>
              <a:buNone/>
            </a:pPr>
            <a:endParaRPr lang="en-US" sz="1100" b="1" dirty="0" smtClean="0">
              <a:solidFill>
                <a:srgbClr val="008000"/>
              </a:solidFill>
              <a:highlight>
                <a:srgbClr val="FFFFFF"/>
              </a:highlight>
              <a:latin typeface="Consolas" panose="020B0609020204030204" pitchFamily="49" charset="0"/>
            </a:endParaRPr>
          </a:p>
          <a:p>
            <a:pPr marL="0" indent="0">
              <a:lnSpc>
                <a:spcPct val="120000"/>
              </a:lnSpc>
              <a:spcBef>
                <a:spcPts val="0"/>
              </a:spcBef>
              <a:buNone/>
            </a:pPr>
            <a:r>
              <a:rPr lang="en-US" sz="1100" b="1" dirty="0" smtClean="0">
                <a:solidFill>
                  <a:srgbClr val="000000"/>
                </a:solidFill>
                <a:highlight>
                  <a:srgbClr val="FFFFFF"/>
                </a:highlight>
                <a:latin typeface="Consolas" panose="020B0609020204030204" pitchFamily="49" charset="0"/>
              </a:rPr>
              <a:t>    constr2(</a:t>
            </a:r>
            <a:r>
              <a:rPr lang="en-US" sz="1100" b="1" dirty="0" smtClean="0">
                <a:solidFill>
                  <a:srgbClr val="0000FF"/>
                </a:solidFill>
                <a:highlight>
                  <a:srgbClr val="FFFFFF"/>
                </a:highlight>
                <a:latin typeface="Consolas" panose="020B0609020204030204" pitchFamily="49" charset="0"/>
              </a:rPr>
              <a:t>const</a:t>
            </a:r>
            <a:r>
              <a:rPr lang="en-US" sz="1100" b="1" dirty="0" smtClean="0">
                <a:solidFill>
                  <a:srgbClr val="000000"/>
                </a:solidFill>
                <a:highlight>
                  <a:srgbClr val="FFFFFF"/>
                </a:highlight>
                <a:latin typeface="Consolas" panose="020B0609020204030204" pitchFamily="49" charset="0"/>
              </a:rPr>
              <a:t> </a:t>
            </a:r>
            <a:r>
              <a:rPr lang="en-US" sz="1100" b="1" dirty="0">
                <a:solidFill>
                  <a:srgbClr val="000000"/>
                </a:solidFill>
                <a:highlight>
                  <a:srgbClr val="FFFFFF"/>
                </a:highlight>
                <a:latin typeface="Consolas" panose="020B0609020204030204" pitchFamily="49" charset="0"/>
              </a:rPr>
              <a:t>P1&amp; p1, </a:t>
            </a:r>
            <a:r>
              <a:rPr lang="en-US" sz="1100" b="1" dirty="0">
                <a:solidFill>
                  <a:srgbClr val="0000FF"/>
                </a:solidFill>
                <a:highlight>
                  <a:srgbClr val="FFFFFF"/>
                </a:highlight>
                <a:latin typeface="Consolas" panose="020B0609020204030204" pitchFamily="49" charset="0"/>
              </a:rPr>
              <a:t>const</a:t>
            </a:r>
            <a:r>
              <a:rPr lang="en-US" sz="1100" b="1" dirty="0">
                <a:solidFill>
                  <a:srgbClr val="000000"/>
                </a:solidFill>
                <a:highlight>
                  <a:srgbClr val="FFFFFF"/>
                </a:highlight>
                <a:latin typeface="Consolas" panose="020B0609020204030204" pitchFamily="49" charset="0"/>
              </a:rPr>
              <a:t> P2&amp; p2</a:t>
            </a:r>
            <a:r>
              <a:rPr lang="en-US" sz="1100" b="1" dirty="0" smtClean="0">
                <a:solidFill>
                  <a:srgbClr val="000000"/>
                </a:solidFill>
                <a:highlight>
                  <a:srgbClr val="FFFFFF"/>
                </a:highlight>
                <a:latin typeface="Consolas" panose="020B0609020204030204" pitchFamily="49" charset="0"/>
              </a:rPr>
              <a:t>) </a:t>
            </a:r>
            <a:r>
              <a:rPr lang="en-US" sz="1100" b="1" dirty="0">
                <a:solidFill>
                  <a:srgbClr val="000000"/>
                </a:solidFill>
                <a:highlight>
                  <a:srgbClr val="FFFFFF"/>
                </a:highlight>
                <a:latin typeface="Consolas" panose="020B0609020204030204" pitchFamily="49" charset="0"/>
              </a:rPr>
              <a:t>: m_p1(p1), m_p2(p2) {}</a:t>
            </a:r>
          </a:p>
          <a:p>
            <a:pPr marL="0" indent="0">
              <a:lnSpc>
                <a:spcPct val="120000"/>
              </a:lnSpc>
              <a:spcBef>
                <a:spcPts val="0"/>
              </a:spcBef>
              <a:buNone/>
            </a:pPr>
            <a:endParaRPr lang="en-US" sz="1100" b="1" dirty="0">
              <a:solidFill>
                <a:srgbClr val="000000"/>
              </a:solidFill>
              <a:highlight>
                <a:srgbClr val="FFFFFF"/>
              </a:highlight>
              <a:latin typeface="Consolas" panose="020B0609020204030204" pitchFamily="49" charset="0"/>
            </a:endParaRPr>
          </a:p>
          <a:p>
            <a:pPr marL="0" indent="0">
              <a:lnSpc>
                <a:spcPct val="120000"/>
              </a:lnSpc>
              <a:spcBef>
                <a:spcPts val="0"/>
              </a:spcBef>
              <a:buNone/>
            </a:pPr>
            <a:r>
              <a:rPr lang="en-US" sz="1100" b="1" dirty="0" smtClean="0">
                <a:solidFill>
                  <a:srgbClr val="0000FF"/>
                </a:solidFill>
                <a:highlight>
                  <a:srgbClr val="FFFFFF"/>
                </a:highlight>
                <a:latin typeface="Consolas" panose="020B0609020204030204" pitchFamily="49" charset="0"/>
              </a:rPr>
              <a:t>    </a:t>
            </a:r>
            <a:r>
              <a:rPr lang="en-US" sz="1100" b="1" dirty="0" err="1" smtClean="0">
                <a:solidFill>
                  <a:srgbClr val="0000FF"/>
                </a:solidFill>
                <a:highlight>
                  <a:srgbClr val="FFFFFF"/>
                </a:highlight>
                <a:latin typeface="Consolas" panose="020B0609020204030204" pitchFamily="49" charset="0"/>
              </a:rPr>
              <a:t>bool</a:t>
            </a:r>
            <a:r>
              <a:rPr lang="en-US" sz="1100" b="1" dirty="0" smtClean="0">
                <a:solidFill>
                  <a:srgbClr val="000000"/>
                </a:solidFill>
                <a:highlight>
                  <a:srgbClr val="FFFFFF"/>
                </a:highlight>
                <a:latin typeface="Consolas" panose="020B0609020204030204" pitchFamily="49" charset="0"/>
              </a:rPr>
              <a:t> </a:t>
            </a:r>
            <a:r>
              <a:rPr lang="en-US" sz="1100" b="1" dirty="0">
                <a:solidFill>
                  <a:srgbClr val="0000FF"/>
                </a:solidFill>
                <a:highlight>
                  <a:srgbClr val="FFFFFF"/>
                </a:highlight>
                <a:latin typeface="Consolas" panose="020B0609020204030204" pitchFamily="49" charset="0"/>
              </a:rPr>
              <a:t>operator</a:t>
            </a:r>
            <a:r>
              <a:rPr lang="en-US" sz="1100" b="1" dirty="0">
                <a:solidFill>
                  <a:srgbClr val="000000"/>
                </a:solidFill>
                <a:highlight>
                  <a:srgbClr val="FFFFFF"/>
                </a:highlight>
                <a:latin typeface="Consolas" panose="020B0609020204030204" pitchFamily="49" charset="0"/>
              </a:rPr>
              <a:t>()(</a:t>
            </a:r>
            <a:r>
              <a:rPr lang="en-US" sz="1100" b="1" dirty="0">
                <a:solidFill>
                  <a:srgbClr val="0000FF"/>
                </a:solidFill>
                <a:highlight>
                  <a:srgbClr val="FFFFFF"/>
                </a:highlight>
                <a:latin typeface="Consolas" panose="020B0609020204030204" pitchFamily="49" charset="0"/>
              </a:rPr>
              <a:t>const</a:t>
            </a:r>
            <a:r>
              <a:rPr lang="en-US" sz="1100" b="1" dirty="0">
                <a:solidFill>
                  <a:srgbClr val="000000"/>
                </a:solidFill>
                <a:highlight>
                  <a:srgbClr val="FFFFFF"/>
                </a:highlight>
                <a:latin typeface="Consolas" panose="020B0609020204030204" pitchFamily="49" charset="0"/>
              </a:rPr>
              <a:t> T&amp; t) </a:t>
            </a:r>
            <a:r>
              <a:rPr lang="en-US" sz="1100" b="1" dirty="0">
                <a:solidFill>
                  <a:srgbClr val="0000FF"/>
                </a:solidFill>
                <a:highlight>
                  <a:srgbClr val="FFFFFF"/>
                </a:highlight>
                <a:latin typeface="Consolas" panose="020B0609020204030204" pitchFamily="49" charset="0"/>
              </a:rPr>
              <a:t>const</a:t>
            </a:r>
            <a:r>
              <a:rPr lang="en-US" sz="1100" b="1" dirty="0">
                <a:solidFill>
                  <a:srgbClr val="000000"/>
                </a:solidFill>
                <a:highlight>
                  <a:srgbClr val="FFFFFF"/>
                </a:highlight>
                <a:latin typeface="Consolas" panose="020B0609020204030204" pitchFamily="49" charset="0"/>
              </a:rPr>
              <a:t> </a:t>
            </a:r>
            <a:r>
              <a:rPr lang="en-US" sz="1100" b="1" dirty="0" smtClean="0">
                <a:solidFill>
                  <a:srgbClr val="000000"/>
                </a:solidFill>
                <a:highlight>
                  <a:srgbClr val="FFFFFF"/>
                </a:highlight>
                <a:latin typeface="Consolas" panose="020B0609020204030204" pitchFamily="49" charset="0"/>
              </a:rPr>
              <a:t>{</a:t>
            </a:r>
            <a:endParaRPr lang="en-US" sz="1100" b="1" dirty="0">
              <a:solidFill>
                <a:srgbClr val="000000"/>
              </a:solidFill>
              <a:highlight>
                <a:srgbClr val="FFFFFF"/>
              </a:highlight>
              <a:latin typeface="Consolas" panose="020B0609020204030204" pitchFamily="49" charset="0"/>
            </a:endParaRPr>
          </a:p>
          <a:p>
            <a:pPr marL="0" indent="0">
              <a:lnSpc>
                <a:spcPct val="120000"/>
              </a:lnSpc>
              <a:spcBef>
                <a:spcPts val="0"/>
              </a:spcBef>
              <a:buNone/>
            </a:pPr>
            <a:r>
              <a:rPr lang="en-US" sz="1100" b="1" dirty="0" smtClean="0">
                <a:solidFill>
                  <a:srgbClr val="0000FF"/>
                </a:solidFill>
                <a:highlight>
                  <a:srgbClr val="FFFFFF"/>
                </a:highlight>
                <a:latin typeface="Consolas" panose="020B0609020204030204" pitchFamily="49" charset="0"/>
              </a:rPr>
              <a:t>        return</a:t>
            </a:r>
            <a:r>
              <a:rPr lang="en-US" sz="1100" b="1" dirty="0" smtClean="0">
                <a:solidFill>
                  <a:srgbClr val="000000"/>
                </a:solidFill>
                <a:highlight>
                  <a:srgbClr val="FFFFFF"/>
                </a:highlight>
                <a:latin typeface="Consolas" panose="020B0609020204030204" pitchFamily="49" charset="0"/>
              </a:rPr>
              <a:t> </a:t>
            </a:r>
            <a:r>
              <a:rPr lang="en-US" sz="1100" b="1" dirty="0">
                <a:solidFill>
                  <a:srgbClr val="000000"/>
                </a:solidFill>
                <a:highlight>
                  <a:srgbClr val="FFFFFF"/>
                </a:highlight>
                <a:latin typeface="Consolas" panose="020B0609020204030204" pitchFamily="49" charset="0"/>
              </a:rPr>
              <a:t>m_p1(</a:t>
            </a:r>
            <a:r>
              <a:rPr lang="en-US" sz="1100" b="1" dirty="0" err="1">
                <a:solidFill>
                  <a:srgbClr val="800000"/>
                </a:solidFill>
                <a:highlight>
                  <a:srgbClr val="FFFFFF"/>
                </a:highlight>
                <a:latin typeface="Consolas" panose="020B0609020204030204" pitchFamily="49" charset="0"/>
              </a:rPr>
              <a:t>apply_member</a:t>
            </a:r>
            <a:r>
              <a:rPr lang="en-US" sz="1100" b="1" dirty="0">
                <a:solidFill>
                  <a:srgbClr val="000000"/>
                </a:solidFill>
                <a:highlight>
                  <a:srgbClr val="FFFFFF"/>
                </a:highlight>
                <a:latin typeface="Consolas" panose="020B0609020204030204" pitchFamily="49" charset="0"/>
              </a:rPr>
              <a:t>(t, bindings&lt;T&gt;::</a:t>
            </a:r>
            <a:r>
              <a:rPr lang="en-US" sz="1100" b="1" dirty="0">
                <a:solidFill>
                  <a:srgbClr val="800000"/>
                </a:solidFill>
                <a:highlight>
                  <a:srgbClr val="FFFFFF"/>
                </a:highlight>
                <a:latin typeface="Consolas" panose="020B0609020204030204" pitchFamily="49" charset="0"/>
              </a:rPr>
              <a:t>member1</a:t>
            </a:r>
            <a:r>
              <a:rPr lang="en-US" sz="1100" b="1" dirty="0" smtClean="0">
                <a:solidFill>
                  <a:srgbClr val="000000"/>
                </a:solidFill>
                <a:highlight>
                  <a:srgbClr val="FFFFFF"/>
                </a:highlight>
                <a:latin typeface="Consolas" panose="020B0609020204030204" pitchFamily="49" charset="0"/>
              </a:rPr>
              <a:t>())) </a:t>
            </a:r>
            <a:r>
              <a:rPr lang="en-US" sz="1100" b="1" dirty="0">
                <a:solidFill>
                  <a:srgbClr val="008000"/>
                </a:solidFill>
                <a:highlight>
                  <a:srgbClr val="FFFFFF"/>
                </a:highlight>
                <a:latin typeface="Consolas" panose="020B0609020204030204" pitchFamily="49" charset="0"/>
              </a:rPr>
              <a:t>///&lt; </a:t>
            </a:r>
            <a:r>
              <a:rPr lang="en-US" sz="1100" b="1" dirty="0" smtClean="0">
                <a:solidFill>
                  <a:srgbClr val="008000"/>
                </a:solidFill>
                <a:highlight>
                  <a:srgbClr val="FFFFFF"/>
                </a:highlight>
                <a:latin typeface="Consolas" panose="020B0609020204030204" pitchFamily="49" charset="0"/>
              </a:rPr>
              <a:t>Apply 1</a:t>
            </a:r>
            <a:r>
              <a:rPr lang="en-US" sz="1100" b="1" baseline="30000" dirty="0" smtClean="0">
                <a:solidFill>
                  <a:srgbClr val="008000"/>
                </a:solidFill>
                <a:highlight>
                  <a:srgbClr val="FFFFFF"/>
                </a:highlight>
                <a:latin typeface="Consolas" panose="020B0609020204030204" pitchFamily="49" charset="0"/>
              </a:rPr>
              <a:t>st</a:t>
            </a:r>
            <a:r>
              <a:rPr lang="en-US" sz="1100" b="1" dirty="0" smtClean="0">
                <a:solidFill>
                  <a:srgbClr val="008000"/>
                </a:solidFill>
                <a:highlight>
                  <a:srgbClr val="FFFFFF"/>
                </a:highlight>
                <a:latin typeface="Consolas" panose="020B0609020204030204" pitchFamily="49" charset="0"/>
              </a:rPr>
              <a:t> sub-pattern to 1</a:t>
            </a:r>
            <a:r>
              <a:rPr lang="en-US" sz="1100" b="1" baseline="30000" dirty="0" smtClean="0">
                <a:solidFill>
                  <a:srgbClr val="008000"/>
                </a:solidFill>
                <a:highlight>
                  <a:srgbClr val="FFFFFF"/>
                </a:highlight>
                <a:latin typeface="Consolas" panose="020B0609020204030204" pitchFamily="49" charset="0"/>
              </a:rPr>
              <a:t>st</a:t>
            </a:r>
            <a:r>
              <a:rPr lang="en-US" sz="1100" b="1" dirty="0" smtClean="0">
                <a:solidFill>
                  <a:srgbClr val="008000"/>
                </a:solidFill>
                <a:highlight>
                  <a:srgbClr val="FFFFFF"/>
                </a:highlight>
                <a:latin typeface="Consolas" panose="020B0609020204030204" pitchFamily="49" charset="0"/>
              </a:rPr>
              <a:t> argument</a:t>
            </a:r>
            <a:endParaRPr lang="en-US" sz="1100" b="1" dirty="0">
              <a:solidFill>
                <a:srgbClr val="000000"/>
              </a:solidFill>
              <a:highlight>
                <a:srgbClr val="FFFFFF"/>
              </a:highlight>
              <a:latin typeface="Consolas" panose="020B0609020204030204" pitchFamily="49" charset="0"/>
            </a:endParaRPr>
          </a:p>
          <a:p>
            <a:pPr marL="0" indent="0">
              <a:lnSpc>
                <a:spcPct val="120000"/>
              </a:lnSpc>
              <a:spcBef>
                <a:spcPts val="0"/>
              </a:spcBef>
              <a:buNone/>
            </a:pPr>
            <a:r>
              <a:rPr lang="en-US" sz="1100" b="1" dirty="0" smtClean="0">
                <a:solidFill>
                  <a:srgbClr val="000000"/>
                </a:solidFill>
                <a:highlight>
                  <a:srgbClr val="FFFFFF"/>
                </a:highlight>
                <a:latin typeface="Consolas" panose="020B0609020204030204" pitchFamily="49" charset="0"/>
              </a:rPr>
              <a:t>            &amp;&amp; </a:t>
            </a:r>
            <a:r>
              <a:rPr lang="en-US" sz="1100" b="1" dirty="0">
                <a:solidFill>
                  <a:srgbClr val="000000"/>
                </a:solidFill>
                <a:highlight>
                  <a:srgbClr val="FFFFFF"/>
                </a:highlight>
                <a:latin typeface="Consolas" panose="020B0609020204030204" pitchFamily="49" charset="0"/>
              </a:rPr>
              <a:t>m_p2(</a:t>
            </a:r>
            <a:r>
              <a:rPr lang="en-US" sz="1100" b="1" dirty="0" err="1">
                <a:solidFill>
                  <a:srgbClr val="800000"/>
                </a:solidFill>
                <a:highlight>
                  <a:srgbClr val="FFFFFF"/>
                </a:highlight>
                <a:latin typeface="Consolas" panose="020B0609020204030204" pitchFamily="49" charset="0"/>
              </a:rPr>
              <a:t>apply_member</a:t>
            </a:r>
            <a:r>
              <a:rPr lang="en-US" sz="1100" b="1" dirty="0">
                <a:solidFill>
                  <a:srgbClr val="000000"/>
                </a:solidFill>
                <a:highlight>
                  <a:srgbClr val="FFFFFF"/>
                </a:highlight>
                <a:latin typeface="Consolas" panose="020B0609020204030204" pitchFamily="49" charset="0"/>
              </a:rPr>
              <a:t>(t, bindings&lt;T&gt;::</a:t>
            </a:r>
            <a:r>
              <a:rPr lang="en-US" sz="1100" b="1" dirty="0">
                <a:solidFill>
                  <a:srgbClr val="800000"/>
                </a:solidFill>
                <a:highlight>
                  <a:srgbClr val="FFFFFF"/>
                </a:highlight>
                <a:latin typeface="Consolas" panose="020B0609020204030204" pitchFamily="49" charset="0"/>
              </a:rPr>
              <a:t>member2</a:t>
            </a:r>
            <a:r>
              <a:rPr lang="en-US" sz="1100" b="1" dirty="0" smtClean="0">
                <a:solidFill>
                  <a:srgbClr val="000000"/>
                </a:solidFill>
                <a:highlight>
                  <a:srgbClr val="FFFFFF"/>
                </a:highlight>
                <a:latin typeface="Consolas" panose="020B0609020204030204" pitchFamily="49" charset="0"/>
              </a:rPr>
              <a:t>()));</a:t>
            </a:r>
            <a:r>
              <a:rPr lang="en-US" sz="1100" b="1" dirty="0" smtClean="0">
                <a:solidFill>
                  <a:srgbClr val="008000"/>
                </a:solidFill>
                <a:highlight>
                  <a:srgbClr val="FFFFFF"/>
                </a:highlight>
                <a:latin typeface="Consolas" panose="020B0609020204030204" pitchFamily="49" charset="0"/>
              </a:rPr>
              <a:t>///&lt; </a:t>
            </a:r>
            <a:r>
              <a:rPr lang="en-US" sz="1100" b="1" dirty="0">
                <a:solidFill>
                  <a:srgbClr val="008000"/>
                </a:solidFill>
                <a:highlight>
                  <a:srgbClr val="FFFFFF"/>
                </a:highlight>
                <a:latin typeface="Consolas" panose="020B0609020204030204" pitchFamily="49" charset="0"/>
              </a:rPr>
              <a:t>Apply </a:t>
            </a:r>
            <a:r>
              <a:rPr lang="en-US" sz="1100" b="1" dirty="0" smtClean="0">
                <a:solidFill>
                  <a:srgbClr val="008000"/>
                </a:solidFill>
                <a:highlight>
                  <a:srgbClr val="FFFFFF"/>
                </a:highlight>
                <a:latin typeface="Consolas" panose="020B0609020204030204" pitchFamily="49" charset="0"/>
              </a:rPr>
              <a:t>2</a:t>
            </a:r>
            <a:r>
              <a:rPr lang="en-US" sz="1100" b="1" baseline="30000" dirty="0" smtClean="0">
                <a:solidFill>
                  <a:srgbClr val="008000"/>
                </a:solidFill>
                <a:highlight>
                  <a:srgbClr val="FFFFFF"/>
                </a:highlight>
                <a:latin typeface="Consolas" panose="020B0609020204030204" pitchFamily="49" charset="0"/>
              </a:rPr>
              <a:t>nd</a:t>
            </a:r>
            <a:r>
              <a:rPr lang="en-US" sz="1100" b="1" dirty="0" smtClean="0">
                <a:solidFill>
                  <a:srgbClr val="008000"/>
                </a:solidFill>
                <a:highlight>
                  <a:srgbClr val="FFFFFF"/>
                </a:highlight>
                <a:latin typeface="Consolas" panose="020B0609020204030204" pitchFamily="49" charset="0"/>
              </a:rPr>
              <a:t> </a:t>
            </a:r>
            <a:r>
              <a:rPr lang="en-US" sz="1100" b="1" dirty="0">
                <a:solidFill>
                  <a:srgbClr val="008000"/>
                </a:solidFill>
                <a:highlight>
                  <a:srgbClr val="FFFFFF"/>
                </a:highlight>
                <a:latin typeface="Consolas" panose="020B0609020204030204" pitchFamily="49" charset="0"/>
              </a:rPr>
              <a:t>sub-pattern to </a:t>
            </a:r>
            <a:r>
              <a:rPr lang="en-US" sz="1100" b="1" dirty="0" smtClean="0">
                <a:solidFill>
                  <a:srgbClr val="008000"/>
                </a:solidFill>
                <a:highlight>
                  <a:srgbClr val="FFFFFF"/>
                </a:highlight>
                <a:latin typeface="Consolas" panose="020B0609020204030204" pitchFamily="49" charset="0"/>
              </a:rPr>
              <a:t>2</a:t>
            </a:r>
            <a:r>
              <a:rPr lang="en-US" sz="1100" b="1" baseline="30000" dirty="0" smtClean="0">
                <a:solidFill>
                  <a:srgbClr val="008000"/>
                </a:solidFill>
                <a:highlight>
                  <a:srgbClr val="FFFFFF"/>
                </a:highlight>
                <a:latin typeface="Consolas" panose="020B0609020204030204" pitchFamily="49" charset="0"/>
              </a:rPr>
              <a:t>nd</a:t>
            </a:r>
            <a:r>
              <a:rPr lang="en-US" sz="1100" b="1" dirty="0" smtClean="0">
                <a:solidFill>
                  <a:srgbClr val="008000"/>
                </a:solidFill>
                <a:highlight>
                  <a:srgbClr val="FFFFFF"/>
                </a:highlight>
                <a:latin typeface="Consolas" panose="020B0609020204030204" pitchFamily="49" charset="0"/>
              </a:rPr>
              <a:t> </a:t>
            </a:r>
            <a:r>
              <a:rPr lang="en-US" sz="1100" b="1" dirty="0">
                <a:solidFill>
                  <a:srgbClr val="008000"/>
                </a:solidFill>
                <a:highlight>
                  <a:srgbClr val="FFFFFF"/>
                </a:highlight>
                <a:latin typeface="Consolas" panose="020B0609020204030204" pitchFamily="49" charset="0"/>
              </a:rPr>
              <a:t>argument</a:t>
            </a:r>
            <a:endParaRPr lang="en-US" sz="1100" b="1" dirty="0">
              <a:solidFill>
                <a:srgbClr val="000000"/>
              </a:solidFill>
              <a:highlight>
                <a:srgbClr val="FFFFFF"/>
              </a:highlight>
              <a:latin typeface="Consolas" panose="020B0609020204030204" pitchFamily="49" charset="0"/>
            </a:endParaRPr>
          </a:p>
          <a:p>
            <a:pPr marL="0" indent="0">
              <a:lnSpc>
                <a:spcPct val="120000"/>
              </a:lnSpc>
              <a:spcBef>
                <a:spcPts val="0"/>
              </a:spcBef>
              <a:buNone/>
            </a:pPr>
            <a:r>
              <a:rPr lang="en-US" sz="1100" b="1" dirty="0" smtClean="0">
                <a:solidFill>
                  <a:srgbClr val="000000"/>
                </a:solidFill>
                <a:highlight>
                  <a:srgbClr val="FFFFFF"/>
                </a:highlight>
                <a:latin typeface="Consolas" panose="020B0609020204030204" pitchFamily="49" charset="0"/>
              </a:rPr>
              <a:t>    }</a:t>
            </a:r>
            <a:endParaRPr lang="en-US" sz="1100" b="1" dirty="0">
              <a:solidFill>
                <a:srgbClr val="000000"/>
              </a:solidFill>
              <a:highlight>
                <a:srgbClr val="FFFFFF"/>
              </a:highlight>
              <a:latin typeface="Consolas" panose="020B0609020204030204" pitchFamily="49" charset="0"/>
            </a:endParaRPr>
          </a:p>
          <a:p>
            <a:pPr marL="0" indent="0">
              <a:lnSpc>
                <a:spcPct val="120000"/>
              </a:lnSpc>
              <a:spcBef>
                <a:spcPts val="0"/>
              </a:spcBef>
              <a:buNone/>
            </a:pPr>
            <a:endParaRPr lang="en-US" sz="1100" b="1" dirty="0">
              <a:solidFill>
                <a:srgbClr val="000000"/>
              </a:solidFill>
              <a:highlight>
                <a:srgbClr val="FFFFFF"/>
              </a:highlight>
              <a:latin typeface="Consolas" panose="020B0609020204030204" pitchFamily="49" charset="0"/>
            </a:endParaRPr>
          </a:p>
          <a:p>
            <a:pPr marL="0" indent="0">
              <a:lnSpc>
                <a:spcPct val="120000"/>
              </a:lnSpc>
              <a:spcBef>
                <a:spcPts val="0"/>
              </a:spcBef>
              <a:buNone/>
            </a:pPr>
            <a:r>
              <a:rPr lang="en-US" sz="1100" b="1" dirty="0" smtClean="0">
                <a:solidFill>
                  <a:srgbClr val="0000FF"/>
                </a:solidFill>
                <a:highlight>
                  <a:srgbClr val="FFFFFF"/>
                </a:highlight>
                <a:latin typeface="Consolas" panose="020B0609020204030204" pitchFamily="49" charset="0"/>
              </a:rPr>
              <a:t>    template</a:t>
            </a:r>
            <a:r>
              <a:rPr lang="en-US" sz="1100" b="1" dirty="0" smtClean="0">
                <a:solidFill>
                  <a:srgbClr val="000000"/>
                </a:solidFill>
                <a:highlight>
                  <a:srgbClr val="FFFFFF"/>
                </a:highlight>
                <a:latin typeface="Consolas" panose="020B0609020204030204" pitchFamily="49" charset="0"/>
              </a:rPr>
              <a:t> </a:t>
            </a:r>
            <a:r>
              <a:rPr lang="en-US" sz="1100" b="1" dirty="0">
                <a:solidFill>
                  <a:srgbClr val="000000"/>
                </a:solidFill>
                <a:highlight>
                  <a:srgbClr val="FFFFFF"/>
                </a:highlight>
                <a:latin typeface="Consolas" panose="020B0609020204030204" pitchFamily="49" charset="0"/>
              </a:rPr>
              <a:t>&lt;</a:t>
            </a:r>
            <a:r>
              <a:rPr lang="en-US" sz="1100" b="1" dirty="0">
                <a:solidFill>
                  <a:srgbClr val="0000FF"/>
                </a:solidFill>
                <a:highlight>
                  <a:srgbClr val="FFFFFF"/>
                </a:highlight>
                <a:latin typeface="Consolas" panose="020B0609020204030204" pitchFamily="49" charset="0"/>
              </a:rPr>
              <a:t>typename</a:t>
            </a:r>
            <a:r>
              <a:rPr lang="en-US" sz="1100" b="1" dirty="0">
                <a:solidFill>
                  <a:srgbClr val="000000"/>
                </a:solidFill>
                <a:highlight>
                  <a:srgbClr val="FFFFFF"/>
                </a:highlight>
                <a:latin typeface="Consolas" panose="020B0609020204030204" pitchFamily="49" charset="0"/>
              </a:rPr>
              <a:t> U&gt; </a:t>
            </a:r>
          </a:p>
          <a:p>
            <a:pPr marL="0" indent="0">
              <a:lnSpc>
                <a:spcPct val="120000"/>
              </a:lnSpc>
              <a:spcBef>
                <a:spcPts val="0"/>
              </a:spcBef>
              <a:buNone/>
            </a:pPr>
            <a:r>
              <a:rPr lang="en-US" sz="1100" b="1" dirty="0" smtClean="0">
                <a:solidFill>
                  <a:srgbClr val="0000FF"/>
                </a:solidFill>
                <a:highlight>
                  <a:srgbClr val="FFFFFF"/>
                </a:highlight>
                <a:latin typeface="Consolas" panose="020B0609020204030204" pitchFamily="49" charset="0"/>
              </a:rPr>
              <a:t>    </a:t>
            </a:r>
            <a:r>
              <a:rPr lang="en-US" sz="1100" b="1" dirty="0" err="1" smtClean="0">
                <a:solidFill>
                  <a:srgbClr val="0000FF"/>
                </a:solidFill>
                <a:highlight>
                  <a:srgbClr val="FFFFFF"/>
                </a:highlight>
                <a:latin typeface="Consolas" panose="020B0609020204030204" pitchFamily="49" charset="0"/>
              </a:rPr>
              <a:t>bool</a:t>
            </a:r>
            <a:r>
              <a:rPr lang="en-US" sz="1100" b="1" dirty="0" smtClean="0">
                <a:solidFill>
                  <a:srgbClr val="000000"/>
                </a:solidFill>
                <a:highlight>
                  <a:srgbClr val="FFFFFF"/>
                </a:highlight>
                <a:latin typeface="Consolas" panose="020B0609020204030204" pitchFamily="49" charset="0"/>
              </a:rPr>
              <a:t> </a:t>
            </a:r>
            <a:r>
              <a:rPr lang="en-US" sz="1100" b="1" dirty="0">
                <a:solidFill>
                  <a:srgbClr val="0000FF"/>
                </a:solidFill>
                <a:highlight>
                  <a:srgbClr val="FFFFFF"/>
                </a:highlight>
                <a:latin typeface="Consolas" panose="020B0609020204030204" pitchFamily="49" charset="0"/>
              </a:rPr>
              <a:t>operator</a:t>
            </a:r>
            <a:r>
              <a:rPr lang="en-US" sz="1100" b="1" dirty="0">
                <a:solidFill>
                  <a:srgbClr val="000000"/>
                </a:solidFill>
                <a:highlight>
                  <a:srgbClr val="FFFFFF"/>
                </a:highlight>
                <a:latin typeface="Consolas" panose="020B0609020204030204" pitchFamily="49" charset="0"/>
              </a:rPr>
              <a:t>()(</a:t>
            </a:r>
            <a:r>
              <a:rPr lang="en-US" sz="1100" b="1" dirty="0">
                <a:solidFill>
                  <a:srgbClr val="0000FF"/>
                </a:solidFill>
                <a:highlight>
                  <a:srgbClr val="FFFFFF"/>
                </a:highlight>
                <a:latin typeface="Consolas" panose="020B0609020204030204" pitchFamily="49" charset="0"/>
              </a:rPr>
              <a:t>const</a:t>
            </a:r>
            <a:r>
              <a:rPr lang="en-US" sz="1100" b="1" dirty="0">
                <a:solidFill>
                  <a:srgbClr val="000000"/>
                </a:solidFill>
                <a:highlight>
                  <a:srgbClr val="FFFFFF"/>
                </a:highlight>
                <a:latin typeface="Consolas" panose="020B0609020204030204" pitchFamily="49" charset="0"/>
              </a:rPr>
              <a:t> U&amp; u) </a:t>
            </a:r>
            <a:r>
              <a:rPr lang="en-US" sz="1100" b="1" dirty="0" err="1">
                <a:solidFill>
                  <a:srgbClr val="0000FF"/>
                </a:solidFill>
                <a:highlight>
                  <a:srgbClr val="FFFFFF"/>
                </a:highlight>
                <a:latin typeface="Consolas" panose="020B0609020204030204" pitchFamily="49" charset="0"/>
              </a:rPr>
              <a:t>const</a:t>
            </a:r>
            <a:r>
              <a:rPr lang="en-US" sz="1100" b="1" dirty="0">
                <a:solidFill>
                  <a:srgbClr val="000000"/>
                </a:solidFill>
                <a:highlight>
                  <a:srgbClr val="FFFFFF"/>
                </a:highlight>
                <a:latin typeface="Consolas" panose="020B0609020204030204" pitchFamily="49" charset="0"/>
              </a:rPr>
              <a:t> </a:t>
            </a:r>
            <a:r>
              <a:rPr lang="en-US" sz="1100" b="1" dirty="0" smtClean="0">
                <a:solidFill>
                  <a:srgbClr val="000000"/>
                </a:solidFill>
                <a:highlight>
                  <a:srgbClr val="FFFFFF"/>
                </a:highlight>
                <a:latin typeface="Consolas" panose="020B0609020204030204" pitchFamily="49" charset="0"/>
              </a:rPr>
              <a:t>{      </a:t>
            </a:r>
            <a:r>
              <a:rPr lang="en-US" sz="1100" b="1" dirty="0" smtClean="0">
                <a:solidFill>
                  <a:srgbClr val="008000"/>
                </a:solidFill>
                <a:highlight>
                  <a:srgbClr val="FFFFFF"/>
                </a:highlight>
                <a:latin typeface="Consolas" panose="020B0609020204030204" pitchFamily="49" charset="0"/>
              </a:rPr>
              <a:t>///&lt; When subject type is different</a:t>
            </a:r>
            <a:endParaRPr lang="en-US" sz="1100" b="1" dirty="0">
              <a:solidFill>
                <a:srgbClr val="000000"/>
              </a:solidFill>
              <a:highlight>
                <a:srgbClr val="FFFFFF"/>
              </a:highlight>
              <a:latin typeface="Consolas" panose="020B0609020204030204" pitchFamily="49" charset="0"/>
            </a:endParaRPr>
          </a:p>
          <a:p>
            <a:pPr marL="0" indent="0">
              <a:lnSpc>
                <a:spcPct val="120000"/>
              </a:lnSpc>
              <a:spcBef>
                <a:spcPts val="0"/>
              </a:spcBef>
              <a:buNone/>
            </a:pPr>
            <a:r>
              <a:rPr lang="fr-FR" sz="1100" b="1" dirty="0" smtClean="0">
                <a:solidFill>
                  <a:srgbClr val="0000FF"/>
                </a:solidFill>
                <a:highlight>
                  <a:srgbClr val="FFFFFF"/>
                </a:highlight>
                <a:latin typeface="Consolas" panose="020B0609020204030204" pitchFamily="49" charset="0"/>
              </a:rPr>
              <a:t>        auto</a:t>
            </a:r>
            <a:r>
              <a:rPr lang="fr-FR" sz="1100" b="1" dirty="0" smtClean="0">
                <a:solidFill>
                  <a:srgbClr val="000000"/>
                </a:solidFill>
                <a:highlight>
                  <a:srgbClr val="FFFFFF"/>
                </a:highlight>
                <a:latin typeface="Consolas" panose="020B0609020204030204" pitchFamily="49" charset="0"/>
              </a:rPr>
              <a:t> </a:t>
            </a:r>
            <a:r>
              <a:rPr lang="fr-FR" sz="1100" b="1" dirty="0">
                <a:solidFill>
                  <a:srgbClr val="000000"/>
                </a:solidFill>
                <a:highlight>
                  <a:srgbClr val="FFFFFF"/>
                </a:highlight>
                <a:latin typeface="Consolas" panose="020B0609020204030204" pitchFamily="49" charset="0"/>
              </a:rPr>
              <a:t>t = </a:t>
            </a:r>
            <a:r>
              <a:rPr lang="fr-FR" sz="1100" b="1" dirty="0" err="1">
                <a:solidFill>
                  <a:srgbClr val="0000FF"/>
                </a:solidFill>
                <a:highlight>
                  <a:srgbClr val="FFFFFF"/>
                </a:highlight>
                <a:latin typeface="Consolas" panose="020B0609020204030204" pitchFamily="49" charset="0"/>
              </a:rPr>
              <a:t>dynamic_cast</a:t>
            </a:r>
            <a:r>
              <a:rPr lang="fr-FR" sz="1100" b="1" dirty="0">
                <a:solidFill>
                  <a:srgbClr val="000000"/>
                </a:solidFill>
                <a:highlight>
                  <a:srgbClr val="FFFFFF"/>
                </a:highlight>
                <a:latin typeface="Consolas" panose="020B0609020204030204" pitchFamily="49" charset="0"/>
              </a:rPr>
              <a:t>&lt;</a:t>
            </a:r>
            <a:r>
              <a:rPr lang="fr-FR" sz="1100" b="1" dirty="0">
                <a:solidFill>
                  <a:srgbClr val="0000FF"/>
                </a:solidFill>
                <a:highlight>
                  <a:srgbClr val="FFFFFF"/>
                </a:highlight>
                <a:latin typeface="Consolas" panose="020B0609020204030204" pitchFamily="49" charset="0"/>
              </a:rPr>
              <a:t>const</a:t>
            </a:r>
            <a:r>
              <a:rPr lang="fr-FR" sz="1100" b="1" dirty="0">
                <a:solidFill>
                  <a:srgbClr val="000000"/>
                </a:solidFill>
                <a:highlight>
                  <a:srgbClr val="FFFFFF"/>
                </a:highlight>
                <a:latin typeface="Consolas" panose="020B0609020204030204" pitchFamily="49" charset="0"/>
              </a:rPr>
              <a:t> T</a:t>
            </a:r>
            <a:r>
              <a:rPr lang="fr-FR" sz="1100" b="1" dirty="0" smtClean="0">
                <a:solidFill>
                  <a:srgbClr val="000000"/>
                </a:solidFill>
                <a:highlight>
                  <a:srgbClr val="FFFFFF"/>
                </a:highlight>
                <a:latin typeface="Consolas" panose="020B0609020204030204" pitchFamily="49" charset="0"/>
              </a:rPr>
              <a:t>*&gt;(&amp;u</a:t>
            </a:r>
            <a:r>
              <a:rPr lang="fr-FR" sz="1100" b="1" dirty="0">
                <a:solidFill>
                  <a:srgbClr val="000000"/>
                </a:solidFill>
                <a:highlight>
                  <a:srgbClr val="FFFFFF"/>
                </a:highlight>
                <a:latin typeface="Consolas" panose="020B0609020204030204" pitchFamily="49" charset="0"/>
              </a:rPr>
              <a:t>); </a:t>
            </a:r>
            <a:r>
              <a:rPr lang="en-US" sz="1100" b="1" dirty="0">
                <a:solidFill>
                  <a:srgbClr val="008000"/>
                </a:solidFill>
                <a:highlight>
                  <a:srgbClr val="FFFFFF"/>
                </a:highlight>
                <a:latin typeface="Consolas" panose="020B0609020204030204" pitchFamily="49" charset="0"/>
              </a:rPr>
              <a:t>///&lt; </a:t>
            </a:r>
            <a:r>
              <a:rPr lang="en-US" sz="1100" b="1" dirty="0" smtClean="0">
                <a:solidFill>
                  <a:srgbClr val="008000"/>
                </a:solidFill>
                <a:highlight>
                  <a:srgbClr val="FFFFFF"/>
                </a:highlight>
                <a:latin typeface="Consolas" panose="020B0609020204030204" pitchFamily="49" charset="0"/>
              </a:rPr>
              <a:t>Enabled only for polymorphic T and U</a:t>
            </a:r>
            <a:endParaRPr lang="fr-FR" sz="1100" b="1" dirty="0">
              <a:solidFill>
                <a:srgbClr val="000000"/>
              </a:solidFill>
              <a:highlight>
                <a:srgbClr val="FFFFFF"/>
              </a:highlight>
              <a:latin typeface="Consolas" panose="020B0609020204030204" pitchFamily="49" charset="0"/>
            </a:endParaRPr>
          </a:p>
          <a:p>
            <a:pPr marL="0" indent="0">
              <a:lnSpc>
                <a:spcPct val="120000"/>
              </a:lnSpc>
              <a:spcBef>
                <a:spcPts val="0"/>
              </a:spcBef>
              <a:buNone/>
            </a:pPr>
            <a:r>
              <a:rPr lang="en-US" sz="1100" b="1" dirty="0" smtClean="0">
                <a:solidFill>
                  <a:srgbClr val="0000FF"/>
                </a:solidFill>
                <a:highlight>
                  <a:srgbClr val="FFFFFF"/>
                </a:highlight>
                <a:latin typeface="Consolas" panose="020B0609020204030204" pitchFamily="49" charset="0"/>
              </a:rPr>
              <a:t>        return</a:t>
            </a:r>
            <a:r>
              <a:rPr lang="en-US" sz="1100" b="1" dirty="0" smtClean="0">
                <a:solidFill>
                  <a:srgbClr val="000000"/>
                </a:solidFill>
                <a:highlight>
                  <a:srgbClr val="FFFFFF"/>
                </a:highlight>
                <a:latin typeface="Consolas" panose="020B0609020204030204" pitchFamily="49" charset="0"/>
              </a:rPr>
              <a:t> </a:t>
            </a:r>
            <a:r>
              <a:rPr lang="en-US" sz="1100" b="1" dirty="0">
                <a:solidFill>
                  <a:srgbClr val="000000"/>
                </a:solidFill>
                <a:highlight>
                  <a:srgbClr val="FFFFFF"/>
                </a:highlight>
                <a:latin typeface="Consolas" panose="020B0609020204030204" pitchFamily="49" charset="0"/>
              </a:rPr>
              <a:t>t &amp;&amp; </a:t>
            </a:r>
            <a:r>
              <a:rPr lang="en-US" sz="1100" b="1" dirty="0">
                <a:solidFill>
                  <a:srgbClr val="0000FF"/>
                </a:solidFill>
                <a:highlight>
                  <a:srgbClr val="FFFFFF"/>
                </a:highlight>
                <a:latin typeface="Consolas" panose="020B0609020204030204" pitchFamily="49" charset="0"/>
              </a:rPr>
              <a:t>operator</a:t>
            </a:r>
            <a:r>
              <a:rPr lang="en-US" sz="1100" b="1" dirty="0">
                <a:solidFill>
                  <a:srgbClr val="000000"/>
                </a:solidFill>
                <a:highlight>
                  <a:srgbClr val="FFFFFF"/>
                </a:highlight>
                <a:latin typeface="Consolas" panose="020B0609020204030204" pitchFamily="49" charset="0"/>
              </a:rPr>
              <a:t>()(*t); </a:t>
            </a:r>
          </a:p>
          <a:p>
            <a:pPr marL="0" indent="0">
              <a:lnSpc>
                <a:spcPct val="120000"/>
              </a:lnSpc>
              <a:spcBef>
                <a:spcPts val="0"/>
              </a:spcBef>
              <a:buNone/>
            </a:pPr>
            <a:r>
              <a:rPr lang="en-US" sz="1100" b="1" dirty="0" smtClean="0">
                <a:solidFill>
                  <a:srgbClr val="000000"/>
                </a:solidFill>
                <a:highlight>
                  <a:srgbClr val="FFFFFF"/>
                </a:highlight>
                <a:latin typeface="Consolas" panose="020B0609020204030204" pitchFamily="49" charset="0"/>
              </a:rPr>
              <a:t>    }</a:t>
            </a:r>
            <a:endParaRPr lang="en-US" sz="1100" b="1" dirty="0">
              <a:solidFill>
                <a:srgbClr val="000000"/>
              </a:solidFill>
              <a:highlight>
                <a:srgbClr val="FFFFFF"/>
              </a:highlight>
              <a:latin typeface="Consolas" panose="020B0609020204030204" pitchFamily="49" charset="0"/>
            </a:endParaRPr>
          </a:p>
          <a:p>
            <a:pPr marL="0" indent="0">
              <a:lnSpc>
                <a:spcPct val="120000"/>
              </a:lnSpc>
              <a:spcBef>
                <a:spcPts val="0"/>
              </a:spcBef>
              <a:buNone/>
            </a:pPr>
            <a:r>
              <a:rPr lang="en-US" sz="1100" b="1" dirty="0" smtClean="0">
                <a:solidFill>
                  <a:srgbClr val="000000"/>
                </a:solidFill>
                <a:highlight>
                  <a:srgbClr val="FFFFFF"/>
                </a:highlight>
                <a:latin typeface="Consolas" panose="020B0609020204030204" pitchFamily="49" charset="0"/>
              </a:rPr>
              <a:t>};</a:t>
            </a:r>
            <a:endParaRPr lang="en-US" sz="1100" b="1" dirty="0">
              <a:solidFill>
                <a:srgbClr val="000000"/>
              </a:solidFill>
              <a:highlight>
                <a:srgbClr val="FFFFFF"/>
              </a:highlight>
              <a:latin typeface="Consolas" panose="020B0609020204030204" pitchFamily="49" charset="0"/>
            </a:endParaRPr>
          </a:p>
          <a:p>
            <a:pPr marL="0" indent="0">
              <a:lnSpc>
                <a:spcPct val="120000"/>
              </a:lnSpc>
              <a:spcBef>
                <a:spcPts val="0"/>
              </a:spcBef>
              <a:buNone/>
            </a:pPr>
            <a:endParaRPr lang="en-US" sz="1100" b="1" dirty="0">
              <a:solidFill>
                <a:srgbClr val="000000"/>
              </a:solidFill>
              <a:highlight>
                <a:srgbClr val="FFFFFF"/>
              </a:highlight>
              <a:latin typeface="Consolas" panose="020B0609020204030204" pitchFamily="49" charset="0"/>
            </a:endParaRPr>
          </a:p>
          <a:p>
            <a:pPr marL="0" indent="0">
              <a:lnSpc>
                <a:spcPct val="120000"/>
              </a:lnSpc>
              <a:spcBef>
                <a:spcPts val="0"/>
              </a:spcBef>
              <a:buNone/>
            </a:pPr>
            <a:r>
              <a:rPr lang="en-US" sz="1100" b="1" dirty="0">
                <a:solidFill>
                  <a:srgbClr val="0000FF"/>
                </a:solidFill>
                <a:highlight>
                  <a:srgbClr val="FFFFFF"/>
                </a:highlight>
                <a:latin typeface="Consolas" panose="020B0609020204030204" pitchFamily="49" charset="0"/>
              </a:rPr>
              <a:t>template</a:t>
            </a:r>
            <a:r>
              <a:rPr lang="en-US" sz="1100" b="1" dirty="0">
                <a:solidFill>
                  <a:srgbClr val="000000"/>
                </a:solidFill>
                <a:highlight>
                  <a:srgbClr val="FFFFFF"/>
                </a:highlight>
                <a:latin typeface="Consolas" panose="020B0609020204030204" pitchFamily="49" charset="0"/>
              </a:rPr>
              <a:t> &lt;</a:t>
            </a:r>
            <a:r>
              <a:rPr lang="en-US" sz="1100" b="1" dirty="0">
                <a:solidFill>
                  <a:srgbClr val="0000FF"/>
                </a:solidFill>
                <a:highlight>
                  <a:srgbClr val="FFFFFF"/>
                </a:highlight>
                <a:latin typeface="Consolas" panose="020B0609020204030204" pitchFamily="49" charset="0"/>
              </a:rPr>
              <a:t>typename</a:t>
            </a:r>
            <a:r>
              <a:rPr lang="en-US" sz="1100" b="1" dirty="0">
                <a:solidFill>
                  <a:srgbClr val="000000"/>
                </a:solidFill>
                <a:highlight>
                  <a:srgbClr val="FFFFFF"/>
                </a:highlight>
                <a:latin typeface="Consolas" panose="020B0609020204030204" pitchFamily="49" charset="0"/>
              </a:rPr>
              <a:t> T, </a:t>
            </a:r>
            <a:r>
              <a:rPr lang="en-US" sz="1100" b="1" dirty="0">
                <a:solidFill>
                  <a:srgbClr val="0000FF"/>
                </a:solidFill>
                <a:highlight>
                  <a:srgbClr val="FFFFFF"/>
                </a:highlight>
                <a:latin typeface="Consolas" panose="020B0609020204030204" pitchFamily="49" charset="0"/>
              </a:rPr>
              <a:t>typename</a:t>
            </a:r>
            <a:r>
              <a:rPr lang="en-US" sz="1100" b="1" dirty="0">
                <a:solidFill>
                  <a:srgbClr val="000000"/>
                </a:solidFill>
                <a:highlight>
                  <a:srgbClr val="FFFFFF"/>
                </a:highlight>
                <a:latin typeface="Consolas" panose="020B0609020204030204" pitchFamily="49" charset="0"/>
              </a:rPr>
              <a:t> P1, </a:t>
            </a:r>
            <a:r>
              <a:rPr lang="en-US" sz="1100" b="1" dirty="0">
                <a:solidFill>
                  <a:srgbClr val="0000FF"/>
                </a:solidFill>
                <a:highlight>
                  <a:srgbClr val="FFFFFF"/>
                </a:highlight>
                <a:latin typeface="Consolas" panose="020B0609020204030204" pitchFamily="49" charset="0"/>
              </a:rPr>
              <a:t>typename</a:t>
            </a:r>
            <a:r>
              <a:rPr lang="en-US" sz="1100" b="1" dirty="0">
                <a:solidFill>
                  <a:srgbClr val="000000"/>
                </a:solidFill>
                <a:highlight>
                  <a:srgbClr val="FFFFFF"/>
                </a:highlight>
                <a:latin typeface="Consolas" panose="020B0609020204030204" pitchFamily="49" charset="0"/>
              </a:rPr>
              <a:t> P2</a:t>
            </a:r>
            <a:r>
              <a:rPr lang="en-US" sz="1100" b="1" dirty="0" smtClean="0">
                <a:solidFill>
                  <a:srgbClr val="000000"/>
                </a:solidFill>
                <a:highlight>
                  <a:srgbClr val="FFFFFF"/>
                </a:highlight>
                <a:latin typeface="Consolas" panose="020B0609020204030204" pitchFamily="49" charset="0"/>
              </a:rPr>
              <a:t>&gt; </a:t>
            </a:r>
            <a:r>
              <a:rPr lang="en-US" sz="1100" b="1" dirty="0" smtClean="0">
                <a:solidFill>
                  <a:srgbClr val="008000"/>
                </a:solidFill>
                <a:highlight>
                  <a:srgbClr val="FFFFFF"/>
                </a:highlight>
                <a:latin typeface="Consolas" panose="020B0609020204030204" pitchFamily="49" charset="0"/>
              </a:rPr>
              <a:t>///&lt; Syntactic helper</a:t>
            </a:r>
            <a:endParaRPr lang="en-US" sz="1100" b="1" dirty="0">
              <a:solidFill>
                <a:srgbClr val="000000"/>
              </a:solidFill>
              <a:highlight>
                <a:srgbClr val="FFFFFF"/>
              </a:highlight>
              <a:latin typeface="Consolas" panose="020B0609020204030204" pitchFamily="49" charset="0"/>
            </a:endParaRPr>
          </a:p>
          <a:p>
            <a:pPr marL="0" indent="0">
              <a:lnSpc>
                <a:spcPct val="120000"/>
              </a:lnSpc>
              <a:spcBef>
                <a:spcPts val="0"/>
              </a:spcBef>
              <a:buNone/>
            </a:pPr>
            <a:r>
              <a:rPr lang="en-US" sz="1100" b="1" dirty="0">
                <a:solidFill>
                  <a:srgbClr val="0000FF"/>
                </a:solidFill>
                <a:highlight>
                  <a:srgbClr val="FFFFFF"/>
                </a:highlight>
                <a:latin typeface="Consolas" panose="020B0609020204030204" pitchFamily="49" charset="0"/>
              </a:rPr>
              <a:t>auto</a:t>
            </a:r>
            <a:r>
              <a:rPr lang="en-US" sz="1100" b="1" dirty="0">
                <a:solidFill>
                  <a:srgbClr val="000000"/>
                </a:solidFill>
                <a:highlight>
                  <a:srgbClr val="FFFFFF"/>
                </a:highlight>
                <a:latin typeface="Consolas" panose="020B0609020204030204" pitchFamily="49" charset="0"/>
              </a:rPr>
              <a:t> </a:t>
            </a:r>
            <a:r>
              <a:rPr lang="en-US" sz="1100" b="1" dirty="0">
                <a:solidFill>
                  <a:srgbClr val="800000"/>
                </a:solidFill>
                <a:highlight>
                  <a:srgbClr val="FFFFFF"/>
                </a:highlight>
                <a:latin typeface="Consolas" panose="020B0609020204030204" pitchFamily="49" charset="0"/>
              </a:rPr>
              <a:t>C</a:t>
            </a:r>
            <a:r>
              <a:rPr lang="en-US" sz="1100" b="1" dirty="0">
                <a:solidFill>
                  <a:srgbClr val="000000"/>
                </a:solidFill>
                <a:highlight>
                  <a:srgbClr val="FFFFFF"/>
                </a:highlight>
                <a:latin typeface="Consolas" panose="020B0609020204030204" pitchFamily="49" charset="0"/>
              </a:rPr>
              <a:t>(P1&amp;&amp; p1, P2&amp;&amp; p2) { </a:t>
            </a:r>
            <a:r>
              <a:rPr lang="en-US" sz="1100" b="1" dirty="0">
                <a:solidFill>
                  <a:srgbClr val="0000FF"/>
                </a:solidFill>
                <a:highlight>
                  <a:srgbClr val="FFFFFF"/>
                </a:highlight>
                <a:latin typeface="Consolas" panose="020B0609020204030204" pitchFamily="49" charset="0"/>
              </a:rPr>
              <a:t>return</a:t>
            </a:r>
            <a:r>
              <a:rPr lang="en-US" sz="1100" b="1" dirty="0">
                <a:solidFill>
                  <a:srgbClr val="000000"/>
                </a:solidFill>
                <a:highlight>
                  <a:srgbClr val="FFFFFF"/>
                </a:highlight>
                <a:latin typeface="Consolas" panose="020B0609020204030204" pitchFamily="49" charset="0"/>
              </a:rPr>
              <a:t> constr2&lt;T, P1, P2&gt;(</a:t>
            </a:r>
            <a:r>
              <a:rPr lang="en-US" sz="1100" b="1" dirty="0">
                <a:solidFill>
                  <a:srgbClr val="800000"/>
                </a:solidFill>
                <a:highlight>
                  <a:srgbClr val="FFFFFF"/>
                </a:highlight>
                <a:latin typeface="Consolas" panose="020B0609020204030204" pitchFamily="49" charset="0"/>
              </a:rPr>
              <a:t>forward</a:t>
            </a:r>
            <a:r>
              <a:rPr lang="en-US" sz="1100" b="1" dirty="0">
                <a:solidFill>
                  <a:srgbClr val="000000"/>
                </a:solidFill>
                <a:highlight>
                  <a:srgbClr val="FFFFFF"/>
                </a:highlight>
                <a:latin typeface="Consolas" panose="020B0609020204030204" pitchFamily="49" charset="0"/>
              </a:rPr>
              <a:t>&lt;P1&gt;(p1), </a:t>
            </a:r>
            <a:r>
              <a:rPr lang="en-US" sz="1100" b="1" dirty="0">
                <a:solidFill>
                  <a:srgbClr val="800000"/>
                </a:solidFill>
                <a:highlight>
                  <a:srgbClr val="FFFFFF"/>
                </a:highlight>
                <a:latin typeface="Consolas" panose="020B0609020204030204" pitchFamily="49" charset="0"/>
              </a:rPr>
              <a:t>forward</a:t>
            </a:r>
            <a:r>
              <a:rPr lang="en-US" sz="1100" b="1" dirty="0">
                <a:solidFill>
                  <a:srgbClr val="000000"/>
                </a:solidFill>
                <a:highlight>
                  <a:srgbClr val="FFFFFF"/>
                </a:highlight>
                <a:latin typeface="Consolas" panose="020B0609020204030204" pitchFamily="49" charset="0"/>
              </a:rPr>
              <a:t>&lt;P2&gt;(p2)); }</a:t>
            </a:r>
            <a:endParaRPr lang="en-US" sz="1100" b="1" dirty="0"/>
          </a:p>
        </p:txBody>
      </p:sp>
      <p:sp>
        <p:nvSpPr>
          <p:cNvPr id="4" name="Footer Placeholder 3"/>
          <p:cNvSpPr>
            <a:spLocks noGrp="1"/>
          </p:cNvSpPr>
          <p:nvPr>
            <p:ph type="ftr" sz="quarter" idx="11"/>
          </p:nvPr>
        </p:nvSpPr>
        <p:spPr/>
        <p:txBody>
          <a:bodyPr/>
          <a:lstStyle/>
          <a:p>
            <a:r>
              <a:rPr lang="en-US" smtClean="0"/>
              <a:t>C++Now'14: The Design &amp; Evolution of a Pattern Matching Library for C++</a:t>
            </a:r>
            <a:endParaRPr lang="en-US" dirty="0"/>
          </a:p>
        </p:txBody>
      </p:sp>
      <p:sp>
        <p:nvSpPr>
          <p:cNvPr id="5" name="Slide Number Placeholder 4"/>
          <p:cNvSpPr>
            <a:spLocks noGrp="1"/>
          </p:cNvSpPr>
          <p:nvPr>
            <p:ph type="sldNum" sz="quarter" idx="12"/>
          </p:nvPr>
        </p:nvSpPr>
        <p:spPr/>
        <p:txBody>
          <a:bodyPr/>
          <a:lstStyle/>
          <a:p>
            <a:fld id="{7CB0F8AB-AB33-4A54-BEC3-89055AD5FA98}" type="slidenum">
              <a:rPr lang="en-US" smtClean="0"/>
              <a:t>30</a:t>
            </a:fld>
            <a:endParaRPr lang="en-US" dirty="0"/>
          </a:p>
        </p:txBody>
      </p:sp>
    </p:spTree>
    <p:extLst>
      <p:ext uri="{BB962C8B-B14F-4D97-AF65-F5344CB8AC3E}">
        <p14:creationId xmlns:p14="http://schemas.microsoft.com/office/powerpoint/2010/main" val="760893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3" end="1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4" end="1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5" end="1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6" end="1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0" end="2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Algebraic Decomposition</a:t>
            </a:r>
            <a:endParaRPr lang="en-US" dirty="0"/>
          </a:p>
        </p:txBody>
      </p:sp>
      <p:sp>
        <p:nvSpPr>
          <p:cNvPr id="3" name="Content Placeholder 2"/>
          <p:cNvSpPr>
            <a:spLocks noGrp="1"/>
          </p:cNvSpPr>
          <p:nvPr>
            <p:ph idx="1"/>
          </p:nvPr>
        </p:nvSpPr>
        <p:spPr/>
        <p:txBody>
          <a:bodyPr>
            <a:noAutofit/>
          </a:bodyPr>
          <a:lstStyle/>
          <a:p>
            <a:pPr marL="0" indent="0">
              <a:buNone/>
            </a:pPr>
            <a:r>
              <a:rPr lang="en-US" sz="1200" b="1" dirty="0">
                <a:solidFill>
                  <a:srgbClr val="008000"/>
                </a:solidFill>
                <a:latin typeface="Consolas" panose="020B0609020204030204" pitchFamily="49" charset="0"/>
                <a:cs typeface="Consolas" panose="020B0609020204030204" pitchFamily="49" charset="0"/>
              </a:rPr>
              <a:t>/// Expression pattern for binary operation</a:t>
            </a:r>
          </a:p>
          <a:p>
            <a:pPr marL="0" indent="0">
              <a:buNone/>
            </a:pPr>
            <a:r>
              <a:rPr lang="en-US" sz="1200" b="1" dirty="0">
                <a:solidFill>
                  <a:srgbClr val="0000FF"/>
                </a:solidFill>
                <a:latin typeface="Consolas" panose="020B0609020204030204" pitchFamily="49" charset="0"/>
                <a:cs typeface="Consolas" panose="020B0609020204030204" pitchFamily="49" charset="0"/>
              </a:rPr>
              <a:t>template</a:t>
            </a:r>
            <a:r>
              <a:rPr lang="en-US" sz="1200" b="1" dirty="0">
                <a:latin typeface="Consolas" panose="020B0609020204030204" pitchFamily="49" charset="0"/>
                <a:cs typeface="Consolas" panose="020B0609020204030204" pitchFamily="49" charset="0"/>
              </a:rPr>
              <a:t> &lt;</a:t>
            </a:r>
            <a:r>
              <a:rPr lang="en-US" sz="1200" b="1" dirty="0" err="1">
                <a:solidFill>
                  <a:srgbClr val="0000FF"/>
                </a:solidFill>
                <a:latin typeface="Consolas" panose="020B0609020204030204" pitchFamily="49" charset="0"/>
                <a:cs typeface="Consolas" panose="020B0609020204030204" pitchFamily="49" charset="0"/>
              </a:rPr>
              <a:t>typename</a:t>
            </a:r>
            <a:r>
              <a:rPr lang="en-US" sz="1200" b="1" dirty="0">
                <a:latin typeface="Consolas" panose="020B0609020204030204" pitchFamily="49" charset="0"/>
                <a:cs typeface="Consolas" panose="020B0609020204030204" pitchFamily="49" charset="0"/>
              </a:rPr>
              <a:t> F, </a:t>
            </a:r>
            <a:r>
              <a:rPr lang="en-US" sz="1200" b="1" dirty="0" err="1">
                <a:solidFill>
                  <a:srgbClr val="0000FF"/>
                </a:solidFill>
                <a:latin typeface="Consolas" panose="020B0609020204030204" pitchFamily="49" charset="0"/>
                <a:cs typeface="Consolas" panose="020B0609020204030204" pitchFamily="49" charset="0"/>
              </a:rPr>
              <a:t>typename</a:t>
            </a:r>
            <a:r>
              <a:rPr lang="en-US" sz="1200" b="1" dirty="0">
                <a:latin typeface="Consolas" panose="020B0609020204030204" pitchFamily="49" charset="0"/>
                <a:cs typeface="Consolas" panose="020B0609020204030204" pitchFamily="49" charset="0"/>
              </a:rPr>
              <a:t> E1, </a:t>
            </a:r>
            <a:r>
              <a:rPr lang="en-US" sz="1200" b="1" dirty="0" err="1">
                <a:solidFill>
                  <a:srgbClr val="0000FF"/>
                </a:solidFill>
                <a:latin typeface="Consolas" panose="020B0609020204030204" pitchFamily="49" charset="0"/>
                <a:cs typeface="Consolas" panose="020B0609020204030204" pitchFamily="49" charset="0"/>
              </a:rPr>
              <a:t>typename</a:t>
            </a:r>
            <a:r>
              <a:rPr lang="en-US" sz="1200" b="1" dirty="0">
                <a:latin typeface="Consolas" panose="020B0609020204030204" pitchFamily="49" charset="0"/>
                <a:cs typeface="Consolas" panose="020B0609020204030204" pitchFamily="49" charset="0"/>
              </a:rPr>
              <a:t> E2&gt;</a:t>
            </a:r>
          </a:p>
          <a:p>
            <a:pPr marL="0" indent="0">
              <a:buNone/>
            </a:pPr>
            <a:r>
              <a:rPr lang="en-US" sz="1200" b="1" dirty="0" err="1">
                <a:solidFill>
                  <a:srgbClr val="0000FF"/>
                </a:solidFill>
                <a:latin typeface="Consolas" panose="020B0609020204030204" pitchFamily="49" charset="0"/>
                <a:cs typeface="Consolas" panose="020B0609020204030204" pitchFamily="49" charset="0"/>
              </a:rPr>
              <a:t>struct</a:t>
            </a:r>
            <a:r>
              <a:rPr lang="en-US" sz="1200" b="1" dirty="0">
                <a:latin typeface="Consolas" panose="020B0609020204030204" pitchFamily="49" charset="0"/>
                <a:cs typeface="Consolas" panose="020B0609020204030204" pitchFamily="49" charset="0"/>
              </a:rPr>
              <a:t> expr</a:t>
            </a:r>
          </a:p>
          <a:p>
            <a:pPr marL="0" indent="0">
              <a:buNone/>
            </a:pPr>
            <a:r>
              <a:rPr lang="en-US" sz="1200" b="1" dirty="0">
                <a:latin typeface="Consolas" panose="020B0609020204030204" pitchFamily="49" charset="0"/>
                <a:cs typeface="Consolas" panose="020B0609020204030204" pitchFamily="49" charset="0"/>
              </a:rPr>
              <a:t>{</a:t>
            </a:r>
          </a:p>
          <a:p>
            <a:pPr marL="0" indent="0">
              <a:buNone/>
            </a:pPr>
            <a:r>
              <a:rPr lang="en-US" sz="1200" b="1" dirty="0">
                <a:latin typeface="Consolas" panose="020B0609020204030204" pitchFamily="49" charset="0"/>
                <a:cs typeface="Consolas" panose="020B0609020204030204" pitchFamily="49" charset="0"/>
              </a:rPr>
              <a:t>    </a:t>
            </a:r>
            <a:r>
              <a:rPr lang="en-US" sz="1200" b="1" dirty="0" err="1">
                <a:solidFill>
                  <a:srgbClr val="0000FF"/>
                </a:solidFill>
                <a:latin typeface="Consolas" panose="020B0609020204030204" pitchFamily="49" charset="0"/>
                <a:cs typeface="Consolas" panose="020B0609020204030204" pitchFamily="49" charset="0"/>
              </a:rPr>
              <a:t>static_assert</a:t>
            </a:r>
            <a:r>
              <a:rPr lang="en-US" sz="1200" b="1" dirty="0">
                <a:latin typeface="Consolas" panose="020B0609020204030204" pitchFamily="49" charset="0"/>
                <a:cs typeface="Consolas" panose="020B0609020204030204" pitchFamily="49" charset="0"/>
              </a:rPr>
              <a:t>(</a:t>
            </a:r>
            <a:r>
              <a:rPr lang="en-US" sz="1200" b="1" dirty="0" err="1">
                <a:latin typeface="Consolas" panose="020B0609020204030204" pitchFamily="49" charset="0"/>
                <a:cs typeface="Consolas" panose="020B0609020204030204" pitchFamily="49" charset="0"/>
              </a:rPr>
              <a:t>is_expression</a:t>
            </a:r>
            <a:r>
              <a:rPr lang="en-US" sz="1200" b="1" dirty="0">
                <a:latin typeface="Consolas" panose="020B0609020204030204" pitchFamily="49" charset="0"/>
                <a:cs typeface="Consolas" panose="020B0609020204030204" pitchFamily="49" charset="0"/>
              </a:rPr>
              <a:t>&lt;E1&gt;::value, </a:t>
            </a:r>
            <a:r>
              <a:rPr lang="en-US" sz="1200" b="1" dirty="0">
                <a:solidFill>
                  <a:srgbClr val="FF0000"/>
                </a:solidFill>
                <a:latin typeface="Consolas" panose="020B0609020204030204" pitchFamily="49" charset="0"/>
                <a:cs typeface="Consolas" panose="020B0609020204030204" pitchFamily="49" charset="0"/>
              </a:rPr>
              <a:t>"Argument E1 </a:t>
            </a:r>
            <a:r>
              <a:rPr lang="en-US" sz="1200" b="1" dirty="0" smtClean="0">
                <a:solidFill>
                  <a:srgbClr val="FF0000"/>
                </a:solidFill>
                <a:latin typeface="Consolas" panose="020B0609020204030204" pitchFamily="49" charset="0"/>
                <a:cs typeface="Consolas" panose="020B0609020204030204" pitchFamily="49" charset="0"/>
              </a:rPr>
              <a:t>must </a:t>
            </a:r>
            <a:r>
              <a:rPr lang="en-US" sz="1200" b="1" dirty="0">
                <a:solidFill>
                  <a:srgbClr val="FF0000"/>
                </a:solidFill>
                <a:latin typeface="Consolas" panose="020B0609020204030204" pitchFamily="49" charset="0"/>
                <a:cs typeface="Consolas" panose="020B0609020204030204" pitchFamily="49" charset="0"/>
              </a:rPr>
              <a:t>be a lazy expression"</a:t>
            </a:r>
            <a:r>
              <a:rPr lang="en-US" sz="1200" b="1" dirty="0">
                <a:latin typeface="Consolas" panose="020B0609020204030204" pitchFamily="49" charset="0"/>
                <a:cs typeface="Consolas" panose="020B0609020204030204" pitchFamily="49" charset="0"/>
              </a:rPr>
              <a:t>);</a:t>
            </a:r>
          </a:p>
          <a:p>
            <a:pPr marL="0" indent="0">
              <a:buNone/>
            </a:pPr>
            <a:r>
              <a:rPr lang="en-US" sz="1200" b="1" dirty="0">
                <a:latin typeface="Consolas" panose="020B0609020204030204" pitchFamily="49" charset="0"/>
                <a:cs typeface="Consolas" panose="020B0609020204030204" pitchFamily="49" charset="0"/>
              </a:rPr>
              <a:t>    </a:t>
            </a:r>
            <a:r>
              <a:rPr lang="en-US" sz="1200" b="1" dirty="0" err="1">
                <a:solidFill>
                  <a:srgbClr val="0000FF"/>
                </a:solidFill>
                <a:latin typeface="Consolas" panose="020B0609020204030204" pitchFamily="49" charset="0"/>
                <a:cs typeface="Consolas" panose="020B0609020204030204" pitchFamily="49" charset="0"/>
              </a:rPr>
              <a:t>static_assert</a:t>
            </a:r>
            <a:r>
              <a:rPr lang="en-US" sz="1200" b="1" dirty="0">
                <a:latin typeface="Consolas" panose="020B0609020204030204" pitchFamily="49" charset="0"/>
                <a:cs typeface="Consolas" panose="020B0609020204030204" pitchFamily="49" charset="0"/>
              </a:rPr>
              <a:t>(</a:t>
            </a:r>
            <a:r>
              <a:rPr lang="en-US" sz="1200" b="1" dirty="0" err="1">
                <a:latin typeface="Consolas" panose="020B0609020204030204" pitchFamily="49" charset="0"/>
                <a:cs typeface="Consolas" panose="020B0609020204030204" pitchFamily="49" charset="0"/>
              </a:rPr>
              <a:t>is_expression</a:t>
            </a:r>
            <a:r>
              <a:rPr lang="en-US" sz="1200" b="1" dirty="0">
                <a:latin typeface="Consolas" panose="020B0609020204030204" pitchFamily="49" charset="0"/>
                <a:cs typeface="Consolas" panose="020B0609020204030204" pitchFamily="49" charset="0"/>
              </a:rPr>
              <a:t>&lt;E2&gt;::value, </a:t>
            </a:r>
            <a:r>
              <a:rPr lang="en-US" sz="1200" b="1" dirty="0">
                <a:solidFill>
                  <a:srgbClr val="FF0000"/>
                </a:solidFill>
                <a:latin typeface="Consolas" panose="020B0609020204030204" pitchFamily="49" charset="0"/>
                <a:cs typeface="Consolas" panose="020B0609020204030204" pitchFamily="49" charset="0"/>
              </a:rPr>
              <a:t>"Argument E2 </a:t>
            </a:r>
            <a:r>
              <a:rPr lang="en-US" sz="1200" b="1" dirty="0" smtClean="0">
                <a:solidFill>
                  <a:srgbClr val="FF0000"/>
                </a:solidFill>
                <a:latin typeface="Consolas" panose="020B0609020204030204" pitchFamily="49" charset="0"/>
                <a:cs typeface="Consolas" panose="020B0609020204030204" pitchFamily="49" charset="0"/>
              </a:rPr>
              <a:t>must </a:t>
            </a:r>
            <a:r>
              <a:rPr lang="en-US" sz="1200" b="1" dirty="0">
                <a:solidFill>
                  <a:srgbClr val="FF0000"/>
                </a:solidFill>
                <a:latin typeface="Consolas" panose="020B0609020204030204" pitchFamily="49" charset="0"/>
                <a:cs typeface="Consolas" panose="020B0609020204030204" pitchFamily="49" charset="0"/>
              </a:rPr>
              <a:t>be a lazy expression"</a:t>
            </a:r>
            <a:r>
              <a:rPr lang="en-US" sz="1200" b="1" dirty="0">
                <a:latin typeface="Consolas" panose="020B0609020204030204" pitchFamily="49" charset="0"/>
                <a:cs typeface="Consolas" panose="020B0609020204030204" pitchFamily="49" charset="0"/>
              </a:rPr>
              <a:t>);</a:t>
            </a:r>
          </a:p>
          <a:p>
            <a:pPr marL="0" indent="0">
              <a:buNone/>
            </a:pPr>
            <a:endParaRPr lang="en-US" sz="1200" b="1" dirty="0">
              <a:latin typeface="Consolas" panose="020B0609020204030204" pitchFamily="49" charset="0"/>
              <a:cs typeface="Consolas" panose="020B0609020204030204" pitchFamily="49" charset="0"/>
            </a:endParaRPr>
          </a:p>
          <a:p>
            <a:pPr marL="0" indent="0">
              <a:buNone/>
            </a:pPr>
            <a:r>
              <a:rPr lang="en-US" sz="1200" b="1" dirty="0">
                <a:latin typeface="Consolas" panose="020B0609020204030204" pitchFamily="49" charset="0"/>
                <a:cs typeface="Consolas" panose="020B0609020204030204" pitchFamily="49" charset="0"/>
              </a:rPr>
              <a:t>    </a:t>
            </a:r>
            <a:r>
              <a:rPr lang="en-US" sz="1200" b="1" dirty="0" err="1">
                <a:solidFill>
                  <a:srgbClr val="0000FF"/>
                </a:solidFill>
                <a:latin typeface="Consolas" panose="020B0609020204030204" pitchFamily="49" charset="0"/>
                <a:cs typeface="Consolas" panose="020B0609020204030204" pitchFamily="49" charset="0"/>
              </a:rPr>
              <a:t>typedef</a:t>
            </a:r>
            <a:r>
              <a:rPr lang="en-US" sz="1200" b="1" dirty="0">
                <a:latin typeface="Consolas" panose="020B0609020204030204" pitchFamily="49" charset="0"/>
                <a:cs typeface="Consolas" panose="020B0609020204030204" pitchFamily="49" charset="0"/>
              </a:rPr>
              <a:t> </a:t>
            </a:r>
            <a:r>
              <a:rPr lang="en-US" sz="1200" b="1" dirty="0" smtClean="0">
                <a:latin typeface="Consolas" panose="020B0609020204030204" pitchFamily="49" charset="0"/>
                <a:cs typeface="Consolas" panose="020B0609020204030204" pitchFamily="49" charset="0"/>
              </a:rPr>
              <a:t>...F(E1,E2)... </a:t>
            </a:r>
            <a:r>
              <a:rPr lang="en-US" sz="1200" b="1" dirty="0" err="1">
                <a:latin typeface="Consolas" panose="020B0609020204030204" pitchFamily="49" charset="0"/>
                <a:cs typeface="Consolas" panose="020B0609020204030204" pitchFamily="49" charset="0"/>
              </a:rPr>
              <a:t>result_type</a:t>
            </a:r>
            <a:r>
              <a:rPr lang="en-US" sz="1200" b="1" dirty="0">
                <a:latin typeface="Consolas" panose="020B0609020204030204" pitchFamily="49" charset="0"/>
                <a:cs typeface="Consolas" panose="020B0609020204030204" pitchFamily="49" charset="0"/>
              </a:rPr>
              <a:t>; </a:t>
            </a:r>
            <a:r>
              <a:rPr lang="en-US" sz="1200" b="1" dirty="0" smtClean="0">
                <a:solidFill>
                  <a:srgbClr val="008000"/>
                </a:solidFill>
                <a:latin typeface="Consolas" panose="020B0609020204030204" pitchFamily="49" charset="0"/>
                <a:cs typeface="Consolas" panose="020B0609020204030204" pitchFamily="49" charset="0"/>
              </a:rPr>
              <a:t>///&lt; </a:t>
            </a:r>
            <a:r>
              <a:rPr lang="en-US" sz="1200" b="1" dirty="0">
                <a:solidFill>
                  <a:srgbClr val="008000"/>
                </a:solidFill>
                <a:latin typeface="Consolas" panose="020B0609020204030204" pitchFamily="49" charset="0"/>
                <a:cs typeface="Consolas" panose="020B0609020204030204" pitchFamily="49" charset="0"/>
              </a:rPr>
              <a:t>Type of result when used in expression.</a:t>
            </a:r>
          </a:p>
          <a:p>
            <a:pPr marL="0" indent="0">
              <a:buNone/>
            </a:pPr>
            <a:endParaRPr lang="en-US" sz="1200" b="1" dirty="0">
              <a:latin typeface="Consolas" panose="020B0609020204030204" pitchFamily="49" charset="0"/>
              <a:cs typeface="Consolas" panose="020B0609020204030204" pitchFamily="49" charset="0"/>
            </a:endParaRPr>
          </a:p>
          <a:p>
            <a:pPr marL="0" indent="0">
              <a:buNone/>
            </a:pPr>
            <a:r>
              <a:rPr lang="en-US" sz="1200" b="1" dirty="0">
                <a:latin typeface="Consolas" panose="020B0609020204030204" pitchFamily="49" charset="0"/>
                <a:cs typeface="Consolas" panose="020B0609020204030204" pitchFamily="49" charset="0"/>
              </a:rPr>
              <a:t>    </a:t>
            </a:r>
            <a:r>
              <a:rPr lang="en-US" sz="1200" b="1" dirty="0">
                <a:solidFill>
                  <a:srgbClr val="008000"/>
                </a:solidFill>
                <a:latin typeface="Consolas" panose="020B0609020204030204" pitchFamily="49" charset="0"/>
                <a:cs typeface="Consolas" panose="020B0609020204030204" pitchFamily="49" charset="0"/>
              </a:rPr>
              <a:t>/// Type function returning </a:t>
            </a:r>
            <a:r>
              <a:rPr lang="en-US" sz="1200" b="1" dirty="0" smtClean="0">
                <a:solidFill>
                  <a:srgbClr val="008000"/>
                </a:solidFill>
                <a:latin typeface="Consolas" panose="020B0609020204030204" pitchFamily="49" charset="0"/>
                <a:cs typeface="Consolas" panose="020B0609020204030204" pitchFamily="49" charset="0"/>
              </a:rPr>
              <a:t>type accepted </a:t>
            </a:r>
            <a:r>
              <a:rPr lang="en-US" sz="1200" b="1" dirty="0">
                <a:solidFill>
                  <a:srgbClr val="008000"/>
                </a:solidFill>
                <a:latin typeface="Consolas" panose="020B0609020204030204" pitchFamily="49" charset="0"/>
                <a:cs typeface="Consolas" panose="020B0609020204030204" pitchFamily="49" charset="0"/>
              </a:rPr>
              <a:t>by the pattern </a:t>
            </a:r>
            <a:r>
              <a:rPr lang="en-US" sz="1200" b="1" dirty="0" smtClean="0">
                <a:solidFill>
                  <a:srgbClr val="008000"/>
                </a:solidFill>
                <a:latin typeface="Consolas" panose="020B0609020204030204" pitchFamily="49" charset="0"/>
                <a:cs typeface="Consolas" panose="020B0609020204030204" pitchFamily="49" charset="0"/>
              </a:rPr>
              <a:t>for a </a:t>
            </a:r>
            <a:r>
              <a:rPr lang="en-US" sz="1200" b="1" dirty="0">
                <a:solidFill>
                  <a:srgbClr val="008000"/>
                </a:solidFill>
                <a:latin typeface="Consolas" panose="020B0609020204030204" pitchFamily="49" charset="0"/>
                <a:cs typeface="Consolas" panose="020B0609020204030204" pitchFamily="49" charset="0"/>
              </a:rPr>
              <a:t>given subject type S.</a:t>
            </a:r>
          </a:p>
          <a:p>
            <a:pPr marL="0" indent="0">
              <a:buNone/>
            </a:pPr>
            <a:r>
              <a:rPr lang="en-US" sz="1200" b="1" dirty="0">
                <a:latin typeface="Consolas" panose="020B0609020204030204" pitchFamily="49" charset="0"/>
                <a:cs typeface="Consolas" panose="020B0609020204030204" pitchFamily="49" charset="0"/>
              </a:rPr>
              <a:t>    </a:t>
            </a:r>
            <a:r>
              <a:rPr lang="en-US" sz="1200" b="1" dirty="0">
                <a:solidFill>
                  <a:srgbClr val="0000FF"/>
                </a:solidFill>
                <a:latin typeface="Consolas" panose="020B0609020204030204" pitchFamily="49" charset="0"/>
                <a:cs typeface="Consolas" panose="020B0609020204030204" pitchFamily="49" charset="0"/>
              </a:rPr>
              <a:t>template</a:t>
            </a:r>
            <a:r>
              <a:rPr lang="en-US" sz="1200" b="1" dirty="0">
                <a:latin typeface="Consolas" panose="020B0609020204030204" pitchFamily="49" charset="0"/>
                <a:cs typeface="Consolas" panose="020B0609020204030204" pitchFamily="49" charset="0"/>
              </a:rPr>
              <a:t> &lt;</a:t>
            </a:r>
            <a:r>
              <a:rPr lang="en-US" sz="1200" b="1" dirty="0" err="1">
                <a:solidFill>
                  <a:srgbClr val="0000FF"/>
                </a:solidFill>
                <a:latin typeface="Consolas" panose="020B0609020204030204" pitchFamily="49" charset="0"/>
                <a:cs typeface="Consolas" panose="020B0609020204030204" pitchFamily="49" charset="0"/>
              </a:rPr>
              <a:t>typename</a:t>
            </a:r>
            <a:r>
              <a:rPr lang="en-US" sz="1200" b="1" dirty="0">
                <a:latin typeface="Consolas" panose="020B0609020204030204" pitchFamily="49" charset="0"/>
                <a:cs typeface="Consolas" panose="020B0609020204030204" pitchFamily="49" charset="0"/>
              </a:rPr>
              <a:t> S&gt; </a:t>
            </a:r>
            <a:r>
              <a:rPr lang="en-US" sz="1200" b="1" dirty="0" err="1">
                <a:solidFill>
                  <a:srgbClr val="0000FF"/>
                </a:solidFill>
                <a:latin typeface="Consolas" panose="020B0609020204030204" pitchFamily="49" charset="0"/>
                <a:cs typeface="Consolas" panose="020B0609020204030204" pitchFamily="49" charset="0"/>
              </a:rPr>
              <a:t>struct</a:t>
            </a:r>
            <a:r>
              <a:rPr lang="en-US" sz="1200" b="1" dirty="0">
                <a:latin typeface="Consolas" panose="020B0609020204030204" pitchFamily="49" charset="0"/>
                <a:cs typeface="Consolas" panose="020B0609020204030204" pitchFamily="49" charset="0"/>
              </a:rPr>
              <a:t> </a:t>
            </a:r>
            <a:r>
              <a:rPr lang="en-US" sz="1200" b="1" dirty="0" err="1">
                <a:latin typeface="Consolas" panose="020B0609020204030204" pitchFamily="49" charset="0"/>
                <a:cs typeface="Consolas" panose="020B0609020204030204" pitchFamily="49" charset="0"/>
              </a:rPr>
              <a:t>accepted_type_for</a:t>
            </a:r>
            <a:r>
              <a:rPr lang="en-US" sz="1200" b="1" dirty="0">
                <a:latin typeface="Consolas" panose="020B0609020204030204" pitchFamily="49" charset="0"/>
                <a:cs typeface="Consolas" panose="020B0609020204030204" pitchFamily="49" charset="0"/>
              </a:rPr>
              <a:t> { </a:t>
            </a:r>
            <a:r>
              <a:rPr lang="en-US" sz="1200" b="1" dirty="0" err="1">
                <a:solidFill>
                  <a:srgbClr val="0000FF"/>
                </a:solidFill>
                <a:latin typeface="Consolas" panose="020B0609020204030204" pitchFamily="49" charset="0"/>
                <a:cs typeface="Consolas" panose="020B0609020204030204" pitchFamily="49" charset="0"/>
              </a:rPr>
              <a:t>typedef</a:t>
            </a:r>
            <a:r>
              <a:rPr lang="en-US" sz="1200" b="1" dirty="0">
                <a:latin typeface="Consolas" panose="020B0609020204030204" pitchFamily="49" charset="0"/>
                <a:cs typeface="Consolas" panose="020B0609020204030204" pitchFamily="49" charset="0"/>
              </a:rPr>
              <a:t> </a:t>
            </a:r>
            <a:r>
              <a:rPr lang="en-US" sz="1200" b="1" dirty="0" err="1">
                <a:latin typeface="Consolas" panose="020B0609020204030204" pitchFamily="49" charset="0"/>
                <a:cs typeface="Consolas" panose="020B0609020204030204" pitchFamily="49" charset="0"/>
              </a:rPr>
              <a:t>result_type</a:t>
            </a:r>
            <a:r>
              <a:rPr lang="en-US" sz="1200" b="1" dirty="0">
                <a:latin typeface="Consolas" panose="020B0609020204030204" pitchFamily="49" charset="0"/>
                <a:cs typeface="Consolas" panose="020B0609020204030204" pitchFamily="49" charset="0"/>
              </a:rPr>
              <a:t> type; };</a:t>
            </a:r>
          </a:p>
          <a:p>
            <a:pPr marL="0" indent="0">
              <a:buNone/>
            </a:pPr>
            <a:endParaRPr lang="en-US" sz="1200" b="1" dirty="0">
              <a:latin typeface="Consolas" panose="020B0609020204030204" pitchFamily="49" charset="0"/>
              <a:cs typeface="Consolas" panose="020B0609020204030204" pitchFamily="49" charset="0"/>
            </a:endParaRPr>
          </a:p>
          <a:p>
            <a:pPr marL="0" indent="0">
              <a:buNone/>
            </a:pPr>
            <a:r>
              <a:rPr lang="en-US" sz="1200" b="1" dirty="0">
                <a:latin typeface="Consolas" panose="020B0609020204030204" pitchFamily="49" charset="0"/>
                <a:cs typeface="Consolas" panose="020B0609020204030204" pitchFamily="49" charset="0"/>
              </a:rPr>
              <a:t>    </a:t>
            </a:r>
            <a:r>
              <a:rPr lang="en-US" sz="1200" b="1" dirty="0">
                <a:solidFill>
                  <a:srgbClr val="008000"/>
                </a:solidFill>
                <a:latin typeface="Consolas" panose="020B0609020204030204" pitchFamily="49" charset="0"/>
                <a:cs typeface="Consolas" panose="020B0609020204030204" pitchFamily="49" charset="0"/>
              </a:rPr>
              <a:t>/// Eagerly evaluate in the right-hand side</a:t>
            </a:r>
          </a:p>
          <a:p>
            <a:pPr marL="0" indent="0">
              <a:buNone/>
            </a:pPr>
            <a:r>
              <a:rPr lang="en-US" sz="1200" b="1" dirty="0">
                <a:latin typeface="Consolas" panose="020B0609020204030204" pitchFamily="49" charset="0"/>
                <a:cs typeface="Consolas" panose="020B0609020204030204" pitchFamily="49" charset="0"/>
              </a:rPr>
              <a:t>    </a:t>
            </a:r>
            <a:r>
              <a:rPr lang="en-US" sz="1200" b="1" dirty="0">
                <a:solidFill>
                  <a:srgbClr val="0000FF"/>
                </a:solidFill>
                <a:latin typeface="Consolas" panose="020B0609020204030204" pitchFamily="49" charset="0"/>
                <a:cs typeface="Consolas" panose="020B0609020204030204" pitchFamily="49" charset="0"/>
              </a:rPr>
              <a:t>operator</a:t>
            </a:r>
            <a:r>
              <a:rPr lang="en-US" sz="1200" b="1" dirty="0">
                <a:latin typeface="Consolas" panose="020B0609020204030204" pitchFamily="49" charset="0"/>
                <a:cs typeface="Consolas" panose="020B0609020204030204" pitchFamily="49" charset="0"/>
              </a:rPr>
              <a:t> </a:t>
            </a:r>
            <a:r>
              <a:rPr lang="en-US" sz="1200" b="1" dirty="0" err="1">
                <a:latin typeface="Consolas" panose="020B0609020204030204" pitchFamily="49" charset="0"/>
                <a:cs typeface="Consolas" panose="020B0609020204030204" pitchFamily="49" charset="0"/>
              </a:rPr>
              <a:t>result_type</a:t>
            </a:r>
            <a:r>
              <a:rPr lang="en-US" sz="1200" b="1" dirty="0">
                <a:latin typeface="Consolas" panose="020B0609020204030204" pitchFamily="49" charset="0"/>
                <a:cs typeface="Consolas" panose="020B0609020204030204" pitchFamily="49" charset="0"/>
              </a:rPr>
              <a:t>() </a:t>
            </a:r>
            <a:r>
              <a:rPr lang="en-US" sz="1200" b="1" dirty="0" err="1">
                <a:solidFill>
                  <a:srgbClr val="0000FF"/>
                </a:solidFill>
                <a:latin typeface="Consolas" panose="020B0609020204030204" pitchFamily="49" charset="0"/>
                <a:cs typeface="Consolas" panose="020B0609020204030204" pitchFamily="49" charset="0"/>
              </a:rPr>
              <a:t>const</a:t>
            </a:r>
            <a:r>
              <a:rPr lang="en-US" sz="1200" b="1" dirty="0">
                <a:latin typeface="Consolas" panose="020B0609020204030204" pitchFamily="49" charset="0"/>
                <a:cs typeface="Consolas" panose="020B0609020204030204" pitchFamily="49" charset="0"/>
              </a:rPr>
              <a:t> { </a:t>
            </a:r>
            <a:r>
              <a:rPr lang="en-US" sz="1200" b="1" dirty="0">
                <a:solidFill>
                  <a:srgbClr val="0000FF"/>
                </a:solidFill>
                <a:latin typeface="Consolas" panose="020B0609020204030204" pitchFamily="49" charset="0"/>
                <a:cs typeface="Consolas" panose="020B0609020204030204" pitchFamily="49" charset="0"/>
              </a:rPr>
              <a:t>return</a:t>
            </a:r>
            <a:r>
              <a:rPr lang="en-US" sz="1200" b="1" dirty="0">
                <a:latin typeface="Consolas" panose="020B0609020204030204" pitchFamily="49" charset="0"/>
                <a:cs typeface="Consolas" panose="020B0609020204030204" pitchFamily="49" charset="0"/>
              </a:rPr>
              <a:t> </a:t>
            </a:r>
            <a:r>
              <a:rPr lang="en-US" sz="1200" b="1" dirty="0" err="1">
                <a:solidFill>
                  <a:srgbClr val="800000"/>
                </a:solidFill>
                <a:latin typeface="Consolas" panose="020B0609020204030204" pitchFamily="49" charset="0"/>
                <a:cs typeface="Consolas" panose="020B0609020204030204" pitchFamily="49" charset="0"/>
              </a:rPr>
              <a:t>eval</a:t>
            </a:r>
            <a:r>
              <a:rPr lang="en-US" sz="1200" b="1" dirty="0">
                <a:latin typeface="Consolas" panose="020B0609020204030204" pitchFamily="49" charset="0"/>
                <a:cs typeface="Consolas" panose="020B0609020204030204" pitchFamily="49" charset="0"/>
              </a:rPr>
              <a:t>(*this); }</a:t>
            </a:r>
          </a:p>
          <a:p>
            <a:pPr marL="0" indent="0">
              <a:buNone/>
            </a:pPr>
            <a:endParaRPr lang="en-US" sz="1200" b="1" dirty="0">
              <a:latin typeface="Consolas" panose="020B0609020204030204" pitchFamily="49" charset="0"/>
              <a:cs typeface="Consolas" panose="020B0609020204030204" pitchFamily="49" charset="0"/>
            </a:endParaRPr>
          </a:p>
          <a:p>
            <a:pPr marL="0" indent="0">
              <a:buNone/>
            </a:pPr>
            <a:r>
              <a:rPr lang="en-US" sz="1200" b="1" dirty="0">
                <a:latin typeface="Consolas" panose="020B0609020204030204" pitchFamily="49" charset="0"/>
                <a:cs typeface="Consolas" panose="020B0609020204030204" pitchFamily="49" charset="0"/>
              </a:rPr>
              <a:t>    </a:t>
            </a:r>
            <a:r>
              <a:rPr lang="en-US" sz="1200" b="1" dirty="0">
                <a:solidFill>
                  <a:srgbClr val="0000FF"/>
                </a:solidFill>
                <a:latin typeface="Consolas" panose="020B0609020204030204" pitchFamily="49" charset="0"/>
                <a:cs typeface="Consolas" panose="020B0609020204030204" pitchFamily="49" charset="0"/>
              </a:rPr>
              <a:t>template</a:t>
            </a:r>
            <a:r>
              <a:rPr lang="en-US" sz="1200" b="1" dirty="0">
                <a:latin typeface="Consolas" panose="020B0609020204030204" pitchFamily="49" charset="0"/>
                <a:cs typeface="Consolas" panose="020B0609020204030204" pitchFamily="49" charset="0"/>
              </a:rPr>
              <a:t> &lt;</a:t>
            </a:r>
            <a:r>
              <a:rPr lang="en-US" sz="1200" b="1" dirty="0" err="1">
                <a:solidFill>
                  <a:srgbClr val="0000FF"/>
                </a:solidFill>
                <a:latin typeface="Consolas" panose="020B0609020204030204" pitchFamily="49" charset="0"/>
                <a:cs typeface="Consolas" panose="020B0609020204030204" pitchFamily="49" charset="0"/>
              </a:rPr>
              <a:t>typename</a:t>
            </a:r>
            <a:r>
              <a:rPr lang="en-US" sz="1200" b="1" dirty="0">
                <a:latin typeface="Consolas" panose="020B0609020204030204" pitchFamily="49" charset="0"/>
                <a:cs typeface="Consolas" panose="020B0609020204030204" pitchFamily="49" charset="0"/>
              </a:rPr>
              <a:t> U&gt;</a:t>
            </a:r>
          </a:p>
          <a:p>
            <a:pPr marL="0" indent="0">
              <a:buNone/>
            </a:pPr>
            <a:r>
              <a:rPr lang="en-US" sz="1200" b="1" dirty="0">
                <a:latin typeface="Consolas" panose="020B0609020204030204" pitchFamily="49" charset="0"/>
                <a:cs typeface="Consolas" panose="020B0609020204030204" pitchFamily="49" charset="0"/>
              </a:rPr>
              <a:t>    </a:t>
            </a:r>
            <a:r>
              <a:rPr lang="en-US" sz="1200" b="1" dirty="0" err="1">
                <a:solidFill>
                  <a:srgbClr val="0000FF"/>
                </a:solidFill>
                <a:latin typeface="Consolas" panose="020B0609020204030204" pitchFamily="49" charset="0"/>
                <a:cs typeface="Consolas" panose="020B0609020204030204" pitchFamily="49" charset="0"/>
              </a:rPr>
              <a:t>bool</a:t>
            </a:r>
            <a:r>
              <a:rPr lang="en-US" sz="1200" b="1" dirty="0">
                <a:solidFill>
                  <a:srgbClr val="0000FF"/>
                </a:solidFill>
                <a:latin typeface="Consolas" panose="020B0609020204030204" pitchFamily="49" charset="0"/>
                <a:cs typeface="Consolas" panose="020B0609020204030204" pitchFamily="49" charset="0"/>
              </a:rPr>
              <a:t> operator</a:t>
            </a:r>
            <a:r>
              <a:rPr lang="en-US" sz="1200" b="1" dirty="0">
                <a:latin typeface="Consolas" panose="020B0609020204030204" pitchFamily="49" charset="0"/>
                <a:cs typeface="Consolas" panose="020B0609020204030204" pitchFamily="49" charset="0"/>
              </a:rPr>
              <a:t>()(</a:t>
            </a:r>
            <a:r>
              <a:rPr lang="en-US" sz="1200" b="1" dirty="0" err="1">
                <a:solidFill>
                  <a:srgbClr val="0000FF"/>
                </a:solidFill>
                <a:latin typeface="Consolas" panose="020B0609020204030204" pitchFamily="49" charset="0"/>
                <a:cs typeface="Consolas" panose="020B0609020204030204" pitchFamily="49" charset="0"/>
              </a:rPr>
              <a:t>const</a:t>
            </a:r>
            <a:r>
              <a:rPr lang="en-US" sz="1200" b="1" dirty="0">
                <a:latin typeface="Consolas" panose="020B0609020204030204" pitchFamily="49" charset="0"/>
                <a:cs typeface="Consolas" panose="020B0609020204030204" pitchFamily="49" charset="0"/>
              </a:rPr>
              <a:t> U&amp; u) </a:t>
            </a:r>
            <a:r>
              <a:rPr lang="en-US" sz="1200" b="1" dirty="0" err="1">
                <a:solidFill>
                  <a:srgbClr val="0000FF"/>
                </a:solidFill>
                <a:latin typeface="Consolas" panose="020B0609020204030204" pitchFamily="49" charset="0"/>
                <a:cs typeface="Consolas" panose="020B0609020204030204" pitchFamily="49" charset="0"/>
              </a:rPr>
              <a:t>const</a:t>
            </a:r>
            <a:r>
              <a:rPr lang="en-US" sz="1200" b="1" dirty="0">
                <a:latin typeface="Consolas" panose="020B0609020204030204" pitchFamily="49" charset="0"/>
                <a:cs typeface="Consolas" panose="020B0609020204030204" pitchFamily="49" charset="0"/>
              </a:rPr>
              <a:t> { </a:t>
            </a:r>
            <a:r>
              <a:rPr lang="en-US" sz="1200" b="1" dirty="0">
                <a:solidFill>
                  <a:srgbClr val="0000FF"/>
                </a:solidFill>
                <a:latin typeface="Consolas" panose="020B0609020204030204" pitchFamily="49" charset="0"/>
                <a:cs typeface="Consolas" panose="020B0609020204030204" pitchFamily="49" charset="0"/>
              </a:rPr>
              <a:t>return</a:t>
            </a:r>
            <a:r>
              <a:rPr lang="en-US" sz="1200" b="1" dirty="0">
                <a:latin typeface="Consolas" panose="020B0609020204030204" pitchFamily="49" charset="0"/>
                <a:cs typeface="Consolas" panose="020B0609020204030204" pitchFamily="49" charset="0"/>
              </a:rPr>
              <a:t> </a:t>
            </a:r>
            <a:r>
              <a:rPr lang="en-US" sz="1200" b="1" dirty="0">
                <a:solidFill>
                  <a:srgbClr val="800000"/>
                </a:solidFill>
                <a:latin typeface="Consolas" panose="020B0609020204030204" pitchFamily="49" charset="0"/>
                <a:cs typeface="Consolas" panose="020B0609020204030204" pitchFamily="49" charset="0"/>
              </a:rPr>
              <a:t>solve</a:t>
            </a:r>
            <a:r>
              <a:rPr lang="en-US" sz="1200" b="1" dirty="0">
                <a:latin typeface="Consolas" panose="020B0609020204030204" pitchFamily="49" charset="0"/>
                <a:cs typeface="Consolas" panose="020B0609020204030204" pitchFamily="49" charset="0"/>
              </a:rPr>
              <a:t>(*</a:t>
            </a:r>
            <a:r>
              <a:rPr lang="en-US" sz="1200" b="1" dirty="0" err="1">
                <a:solidFill>
                  <a:srgbClr val="0000FF"/>
                </a:solidFill>
                <a:latin typeface="Consolas" panose="020B0609020204030204" pitchFamily="49" charset="0"/>
                <a:cs typeface="Consolas" panose="020B0609020204030204" pitchFamily="49" charset="0"/>
              </a:rPr>
              <a:t>this</a:t>
            </a:r>
            <a:r>
              <a:rPr lang="en-US" sz="1200" b="1" dirty="0" err="1">
                <a:latin typeface="Consolas" panose="020B0609020204030204" pitchFamily="49" charset="0"/>
                <a:cs typeface="Consolas" panose="020B0609020204030204" pitchFamily="49" charset="0"/>
              </a:rPr>
              <a:t>,u</a:t>
            </a:r>
            <a:r>
              <a:rPr lang="en-US" sz="1200" b="1" dirty="0">
                <a:latin typeface="Consolas" panose="020B0609020204030204" pitchFamily="49" charset="0"/>
                <a:cs typeface="Consolas" panose="020B0609020204030204" pitchFamily="49" charset="0"/>
              </a:rPr>
              <a:t>); }</a:t>
            </a:r>
          </a:p>
          <a:p>
            <a:pPr marL="0" indent="0">
              <a:buNone/>
            </a:pPr>
            <a:endParaRPr lang="en-US" sz="1200" b="1" dirty="0">
              <a:latin typeface="Consolas" panose="020B0609020204030204" pitchFamily="49" charset="0"/>
              <a:cs typeface="Consolas" panose="020B0609020204030204" pitchFamily="49" charset="0"/>
            </a:endParaRPr>
          </a:p>
          <a:p>
            <a:pPr marL="0" indent="0">
              <a:buNone/>
            </a:pPr>
            <a:r>
              <a:rPr lang="en-US" sz="1200" b="1" dirty="0">
                <a:latin typeface="Consolas" panose="020B0609020204030204" pitchFamily="49" charset="0"/>
                <a:cs typeface="Consolas" panose="020B0609020204030204" pitchFamily="49" charset="0"/>
              </a:rPr>
              <a:t>    E1 m_e1; </a:t>
            </a:r>
            <a:r>
              <a:rPr lang="en-US" sz="1200" b="1" dirty="0">
                <a:solidFill>
                  <a:srgbClr val="008000"/>
                </a:solidFill>
                <a:latin typeface="Consolas" panose="020B0609020204030204" pitchFamily="49" charset="0"/>
                <a:cs typeface="Consolas" panose="020B0609020204030204" pitchFamily="49" charset="0"/>
              </a:rPr>
              <a:t>///&lt; Expression template with the 1st operand</a:t>
            </a:r>
          </a:p>
          <a:p>
            <a:pPr marL="0" indent="0">
              <a:buNone/>
            </a:pPr>
            <a:r>
              <a:rPr lang="en-US" sz="1200" b="1" dirty="0">
                <a:latin typeface="Consolas" panose="020B0609020204030204" pitchFamily="49" charset="0"/>
                <a:cs typeface="Consolas" panose="020B0609020204030204" pitchFamily="49" charset="0"/>
              </a:rPr>
              <a:t>    E2 m_e2; </a:t>
            </a:r>
            <a:r>
              <a:rPr lang="en-US" sz="1200" b="1" dirty="0">
                <a:solidFill>
                  <a:srgbClr val="008000"/>
                </a:solidFill>
                <a:latin typeface="Consolas" panose="020B0609020204030204" pitchFamily="49" charset="0"/>
                <a:cs typeface="Consolas" panose="020B0609020204030204" pitchFamily="49" charset="0"/>
              </a:rPr>
              <a:t>///&lt; Expression template with the 2nd operand</a:t>
            </a:r>
          </a:p>
          <a:p>
            <a:pPr marL="0" indent="0">
              <a:buNone/>
            </a:pPr>
            <a:r>
              <a:rPr lang="en-US" sz="1200" b="1" dirty="0">
                <a:latin typeface="Consolas" panose="020B0609020204030204" pitchFamily="49" charset="0"/>
                <a:cs typeface="Consolas" panose="020B0609020204030204" pitchFamily="49" charset="0"/>
              </a:rPr>
              <a:t>};</a:t>
            </a:r>
          </a:p>
          <a:p>
            <a:pPr marL="0" indent="0">
              <a:buNone/>
            </a:pPr>
            <a:endParaRPr lang="en-US" sz="1200" b="1" dirty="0">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p:txBody>
          <a:bodyPr/>
          <a:lstStyle/>
          <a:p>
            <a:r>
              <a:rPr lang="en-US" smtClean="0"/>
              <a:t>C++Now'14: The Design &amp; Evolution of a Pattern Matching Library for C++</a:t>
            </a:r>
            <a:endParaRPr lang="en-US" dirty="0"/>
          </a:p>
        </p:txBody>
      </p:sp>
      <p:sp>
        <p:nvSpPr>
          <p:cNvPr id="5" name="Slide Number Placeholder 4"/>
          <p:cNvSpPr>
            <a:spLocks noGrp="1"/>
          </p:cNvSpPr>
          <p:nvPr>
            <p:ph type="sldNum" sz="quarter" idx="12"/>
          </p:nvPr>
        </p:nvSpPr>
        <p:spPr/>
        <p:txBody>
          <a:bodyPr/>
          <a:lstStyle/>
          <a:p>
            <a:fld id="{7CB0F8AB-AB33-4A54-BEC3-89055AD5FA98}" type="slidenum">
              <a:rPr lang="en-US" smtClean="0"/>
              <a:t>31</a:t>
            </a:fld>
            <a:endParaRPr lang="en-US" dirty="0"/>
          </a:p>
        </p:txBody>
      </p:sp>
    </p:spTree>
    <p:extLst>
      <p:ext uri="{BB962C8B-B14F-4D97-AF65-F5344CB8AC3E}">
        <p14:creationId xmlns:p14="http://schemas.microsoft.com/office/powerpoint/2010/main" val="32712750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Algebraic Decomposition</a:t>
            </a:r>
            <a:endParaRPr lang="en-US" dirty="0"/>
          </a:p>
        </p:txBody>
      </p:sp>
      <p:sp>
        <p:nvSpPr>
          <p:cNvPr id="3" name="Content Placeholder 2"/>
          <p:cNvSpPr>
            <a:spLocks noGrp="1"/>
          </p:cNvSpPr>
          <p:nvPr>
            <p:ph idx="1"/>
          </p:nvPr>
        </p:nvSpPr>
        <p:spPr>
          <a:xfrm>
            <a:off x="468313" y="1676400"/>
            <a:ext cx="8447087" cy="4560888"/>
          </a:xfrm>
        </p:spPr>
        <p:txBody>
          <a:bodyPr>
            <a:noAutofit/>
          </a:bodyPr>
          <a:lstStyle/>
          <a:p>
            <a:pPr marL="0" indent="0">
              <a:spcBef>
                <a:spcPts val="0"/>
              </a:spcBef>
              <a:buNone/>
            </a:pPr>
            <a:r>
              <a:rPr lang="en-US" sz="1400" b="1" dirty="0">
                <a:solidFill>
                  <a:srgbClr val="0000FF"/>
                </a:solidFill>
                <a:latin typeface="Consolas" panose="020B0609020204030204" pitchFamily="49" charset="0"/>
                <a:cs typeface="Consolas" panose="020B0609020204030204" pitchFamily="49" charset="0"/>
              </a:rPr>
              <a:t>template</a:t>
            </a:r>
            <a:r>
              <a:rPr lang="en-US" sz="1400" b="1" dirty="0">
                <a:latin typeface="Consolas" panose="020B0609020204030204" pitchFamily="49" charset="0"/>
                <a:cs typeface="Consolas" panose="020B0609020204030204" pitchFamily="49" charset="0"/>
              </a:rPr>
              <a:t> </a:t>
            </a:r>
            <a:r>
              <a:rPr lang="en-US" sz="1400" b="1" dirty="0" smtClean="0">
                <a:latin typeface="Consolas" panose="020B0609020204030204" pitchFamily="49" charset="0"/>
                <a:cs typeface="Consolas" panose="020B0609020204030204" pitchFamily="49" charset="0"/>
              </a:rPr>
              <a:t>&lt;</a:t>
            </a:r>
            <a:r>
              <a:rPr lang="en-US" sz="1400" b="1" dirty="0" err="1" smtClean="0">
                <a:solidFill>
                  <a:srgbClr val="FF6600"/>
                </a:solidFill>
                <a:latin typeface="Consolas" panose="020B0609020204030204" pitchFamily="49" charset="0"/>
                <a:cs typeface="Consolas" panose="020B0609020204030204" pitchFamily="49" charset="0"/>
              </a:rPr>
              <a:t>LazyExpression</a:t>
            </a:r>
            <a:r>
              <a:rPr lang="en-US" sz="1400" b="1" dirty="0" smtClean="0">
                <a:latin typeface="Consolas" panose="020B0609020204030204" pitchFamily="49" charset="0"/>
                <a:cs typeface="Consolas" panose="020B0609020204030204" pitchFamily="49" charset="0"/>
              </a:rPr>
              <a:t> </a:t>
            </a:r>
            <a:r>
              <a:rPr lang="en-US" sz="1400" b="1" dirty="0">
                <a:latin typeface="Consolas" panose="020B0609020204030204" pitchFamily="49" charset="0"/>
                <a:cs typeface="Consolas" panose="020B0609020204030204" pitchFamily="49" charset="0"/>
              </a:rPr>
              <a:t>E, </a:t>
            </a:r>
            <a:r>
              <a:rPr lang="en-US" sz="1400" b="1" dirty="0" err="1">
                <a:solidFill>
                  <a:srgbClr val="0000FF"/>
                </a:solidFill>
                <a:latin typeface="Consolas" panose="020B0609020204030204" pitchFamily="49" charset="0"/>
                <a:cs typeface="Consolas" panose="020B0609020204030204" pitchFamily="49" charset="0"/>
              </a:rPr>
              <a:t>typename</a:t>
            </a:r>
            <a:r>
              <a:rPr lang="en-US" sz="1400" b="1" dirty="0">
                <a:latin typeface="Consolas" panose="020B0609020204030204" pitchFamily="49" charset="0"/>
                <a:cs typeface="Consolas" panose="020B0609020204030204" pitchFamily="49" charset="0"/>
              </a:rPr>
              <a:t> S&gt;</a:t>
            </a:r>
          </a:p>
          <a:p>
            <a:pPr marL="0" indent="0">
              <a:spcBef>
                <a:spcPts val="0"/>
              </a:spcBef>
              <a:buNone/>
            </a:pPr>
            <a:r>
              <a:rPr lang="en-US" sz="1400" b="1" dirty="0">
                <a:solidFill>
                  <a:srgbClr val="0000FF"/>
                </a:solidFill>
                <a:latin typeface="Consolas" panose="020B0609020204030204" pitchFamily="49" charset="0"/>
                <a:cs typeface="Consolas" panose="020B0609020204030204" pitchFamily="49" charset="0"/>
              </a:rPr>
              <a:t>inline </a:t>
            </a:r>
            <a:r>
              <a:rPr lang="en-US" sz="1400" b="1" dirty="0" err="1">
                <a:solidFill>
                  <a:srgbClr val="0000FF"/>
                </a:solidFill>
                <a:latin typeface="Consolas" panose="020B0609020204030204" pitchFamily="49" charset="0"/>
                <a:cs typeface="Consolas" panose="020B0609020204030204" pitchFamily="49" charset="0"/>
              </a:rPr>
              <a:t>bool</a:t>
            </a:r>
            <a:r>
              <a:rPr lang="en-US" sz="1400" b="1" dirty="0">
                <a:latin typeface="Consolas" panose="020B0609020204030204" pitchFamily="49" charset="0"/>
                <a:cs typeface="Consolas" panose="020B0609020204030204" pitchFamily="49" charset="0"/>
              </a:rPr>
              <a:t> </a:t>
            </a:r>
            <a:r>
              <a:rPr lang="en-US" sz="1400" b="1" dirty="0">
                <a:solidFill>
                  <a:srgbClr val="800000"/>
                </a:solidFill>
                <a:latin typeface="Consolas" panose="020B0609020204030204" pitchFamily="49" charset="0"/>
                <a:cs typeface="Consolas" panose="020B0609020204030204" pitchFamily="49" charset="0"/>
              </a:rPr>
              <a:t>solve</a:t>
            </a:r>
            <a:r>
              <a:rPr lang="en-US" sz="1400" b="1" dirty="0">
                <a:latin typeface="Consolas" panose="020B0609020204030204" pitchFamily="49" charset="0"/>
                <a:cs typeface="Consolas" panose="020B0609020204030204" pitchFamily="49" charset="0"/>
              </a:rPr>
              <a:t>(</a:t>
            </a:r>
            <a:r>
              <a:rPr lang="en-US" sz="1400" b="1" dirty="0" err="1">
                <a:solidFill>
                  <a:srgbClr val="0000FF"/>
                </a:solidFill>
                <a:latin typeface="Consolas" panose="020B0609020204030204" pitchFamily="49" charset="0"/>
                <a:cs typeface="Consolas" panose="020B0609020204030204" pitchFamily="49" charset="0"/>
              </a:rPr>
              <a:t>const</a:t>
            </a:r>
            <a:r>
              <a:rPr lang="en-US" sz="1400" b="1" dirty="0">
                <a:latin typeface="Consolas" panose="020B0609020204030204" pitchFamily="49" charset="0"/>
                <a:cs typeface="Consolas" panose="020B0609020204030204" pitchFamily="49" charset="0"/>
              </a:rPr>
              <a:t> E&amp;, </a:t>
            </a:r>
            <a:r>
              <a:rPr lang="en-US" sz="1400" b="1" dirty="0" err="1">
                <a:solidFill>
                  <a:srgbClr val="0000FF"/>
                </a:solidFill>
                <a:latin typeface="Consolas" panose="020B0609020204030204" pitchFamily="49" charset="0"/>
                <a:cs typeface="Consolas" panose="020B0609020204030204" pitchFamily="49" charset="0"/>
              </a:rPr>
              <a:t>const</a:t>
            </a:r>
            <a:r>
              <a:rPr lang="en-US" sz="1400" b="1" dirty="0">
                <a:latin typeface="Consolas" panose="020B0609020204030204" pitchFamily="49" charset="0"/>
                <a:cs typeface="Consolas" panose="020B0609020204030204" pitchFamily="49" charset="0"/>
              </a:rPr>
              <a:t> S&amp;) </a:t>
            </a:r>
            <a:r>
              <a:rPr lang="en-US" sz="1400" b="1" dirty="0" err="1">
                <a:solidFill>
                  <a:srgbClr val="0000FF"/>
                </a:solidFill>
                <a:latin typeface="Consolas" panose="020B0609020204030204" pitchFamily="49" charset="0"/>
                <a:cs typeface="Consolas" panose="020B0609020204030204" pitchFamily="49" charset="0"/>
              </a:rPr>
              <a:t>noexcept</a:t>
            </a:r>
            <a:endParaRPr lang="en-US" sz="1400" b="1" dirty="0">
              <a:solidFill>
                <a:srgbClr val="0000FF"/>
              </a:solidFill>
              <a:latin typeface="Consolas" panose="020B0609020204030204" pitchFamily="49" charset="0"/>
              <a:cs typeface="Consolas" panose="020B0609020204030204" pitchFamily="49" charset="0"/>
            </a:endParaRPr>
          </a:p>
          <a:p>
            <a:pPr marL="0" indent="0">
              <a:spcBef>
                <a:spcPts val="0"/>
              </a:spcBef>
              <a:buNone/>
            </a:pPr>
            <a:r>
              <a:rPr lang="en-US" sz="1400" b="1" dirty="0">
                <a:latin typeface="Consolas" panose="020B0609020204030204" pitchFamily="49" charset="0"/>
                <a:cs typeface="Consolas" panose="020B0609020204030204" pitchFamily="49" charset="0"/>
              </a:rPr>
              <a:t>{</a:t>
            </a:r>
          </a:p>
          <a:p>
            <a:pPr marL="0" indent="0">
              <a:spcBef>
                <a:spcPts val="0"/>
              </a:spcBef>
              <a:buNone/>
            </a:pPr>
            <a:r>
              <a:rPr lang="en-US" sz="1400" b="1" dirty="0" smtClean="0">
                <a:latin typeface="Consolas" panose="020B0609020204030204" pitchFamily="49" charset="0"/>
                <a:cs typeface="Consolas" panose="020B0609020204030204" pitchFamily="49" charset="0"/>
              </a:rPr>
              <a:t>    </a:t>
            </a:r>
            <a:r>
              <a:rPr lang="en-US" sz="1400" b="1" dirty="0" err="1" smtClean="0">
                <a:solidFill>
                  <a:srgbClr val="0000FF"/>
                </a:solidFill>
                <a:latin typeface="Consolas" panose="020B0609020204030204" pitchFamily="49" charset="0"/>
                <a:cs typeface="Consolas" panose="020B0609020204030204" pitchFamily="49" charset="0"/>
              </a:rPr>
              <a:t>static_assert</a:t>
            </a:r>
            <a:r>
              <a:rPr lang="en-US" sz="1400" b="1" dirty="0" smtClean="0">
                <a:latin typeface="Consolas" panose="020B0609020204030204" pitchFamily="49" charset="0"/>
                <a:cs typeface="Consolas" panose="020B0609020204030204" pitchFamily="49" charset="0"/>
              </a:rPr>
              <a:t>(</a:t>
            </a:r>
            <a:r>
              <a:rPr lang="en-US" sz="1400" b="1" dirty="0" err="1" smtClean="0">
                <a:latin typeface="Consolas" panose="020B0609020204030204" pitchFamily="49" charset="0"/>
                <a:cs typeface="Consolas" panose="020B0609020204030204" pitchFamily="49" charset="0"/>
              </a:rPr>
              <a:t>std</a:t>
            </a:r>
            <a:r>
              <a:rPr lang="en-US" sz="1400" b="1" dirty="0">
                <a:latin typeface="Consolas" panose="020B0609020204030204" pitchFamily="49" charset="0"/>
                <a:cs typeface="Consolas" panose="020B0609020204030204" pitchFamily="49" charset="0"/>
              </a:rPr>
              <a:t>::</a:t>
            </a:r>
            <a:r>
              <a:rPr lang="en-US" sz="1400" b="1" dirty="0" err="1">
                <a:latin typeface="Consolas" panose="020B0609020204030204" pitchFamily="49" charset="0"/>
                <a:cs typeface="Consolas" panose="020B0609020204030204" pitchFamily="49" charset="0"/>
              </a:rPr>
              <a:t>is_same</a:t>
            </a:r>
            <a:r>
              <a:rPr lang="en-US" sz="1400" b="1" dirty="0">
                <a:latin typeface="Consolas" panose="020B0609020204030204" pitchFamily="49" charset="0"/>
                <a:cs typeface="Consolas" panose="020B0609020204030204" pitchFamily="49" charset="0"/>
              </a:rPr>
              <a:t>&lt;E,S&gt;::</a:t>
            </a:r>
            <a:r>
              <a:rPr lang="en-US" sz="1400" b="1" dirty="0" err="1">
                <a:latin typeface="Consolas" panose="020B0609020204030204" pitchFamily="49" charset="0"/>
                <a:cs typeface="Consolas" panose="020B0609020204030204" pitchFamily="49" charset="0"/>
              </a:rPr>
              <a:t>value,</a:t>
            </a:r>
            <a:r>
              <a:rPr lang="en-US" sz="1400" b="1" dirty="0" err="1">
                <a:solidFill>
                  <a:srgbClr val="FF0000"/>
                </a:solidFill>
                <a:latin typeface="Consolas" panose="020B0609020204030204" pitchFamily="49" charset="0"/>
                <a:cs typeface="Consolas" panose="020B0609020204030204" pitchFamily="49" charset="0"/>
              </a:rPr>
              <a:t>"There</a:t>
            </a:r>
            <a:r>
              <a:rPr lang="en-US" sz="1400" b="1" dirty="0">
                <a:solidFill>
                  <a:srgbClr val="FF0000"/>
                </a:solidFill>
                <a:latin typeface="Consolas" panose="020B0609020204030204" pitchFamily="49" charset="0"/>
                <a:cs typeface="Consolas" panose="020B0609020204030204" pitchFamily="49" charset="0"/>
              </a:rPr>
              <a:t> is no solver for matching </a:t>
            </a:r>
            <a:r>
              <a:rPr lang="en-US" sz="1400" b="1" dirty="0" smtClean="0">
                <a:solidFill>
                  <a:srgbClr val="FF0000"/>
                </a:solidFill>
                <a:latin typeface="Consolas" panose="020B0609020204030204" pitchFamily="49" charset="0"/>
                <a:cs typeface="Consolas" panose="020B0609020204030204" pitchFamily="49" charset="0"/>
              </a:rPr>
              <a:t>E(S)”</a:t>
            </a:r>
            <a:r>
              <a:rPr lang="en-US" sz="1400" b="1" dirty="0" smtClean="0">
                <a:latin typeface="Consolas" panose="020B0609020204030204" pitchFamily="49" charset="0"/>
                <a:cs typeface="Consolas" panose="020B0609020204030204" pitchFamily="49" charset="0"/>
              </a:rPr>
              <a:t>);</a:t>
            </a:r>
            <a:endParaRPr lang="en-US" sz="1400" b="1" dirty="0">
              <a:latin typeface="Consolas" panose="020B0609020204030204" pitchFamily="49" charset="0"/>
              <a:cs typeface="Consolas" panose="020B0609020204030204" pitchFamily="49" charset="0"/>
            </a:endParaRPr>
          </a:p>
          <a:p>
            <a:pPr marL="0" indent="0">
              <a:spcBef>
                <a:spcPts val="0"/>
              </a:spcBef>
              <a:buNone/>
            </a:pPr>
            <a:r>
              <a:rPr lang="en-US" sz="1400" b="1" dirty="0" smtClean="0">
                <a:latin typeface="Consolas" panose="020B0609020204030204" pitchFamily="49" charset="0"/>
                <a:cs typeface="Consolas" panose="020B0609020204030204" pitchFamily="49" charset="0"/>
              </a:rPr>
              <a:t>    </a:t>
            </a:r>
            <a:r>
              <a:rPr lang="en-US" sz="1400" b="1" dirty="0" smtClean="0">
                <a:solidFill>
                  <a:srgbClr val="0000FF"/>
                </a:solidFill>
                <a:latin typeface="Consolas" panose="020B0609020204030204" pitchFamily="49" charset="0"/>
                <a:cs typeface="Consolas" panose="020B0609020204030204" pitchFamily="49" charset="0"/>
              </a:rPr>
              <a:t>return </a:t>
            </a:r>
            <a:r>
              <a:rPr lang="en-US" sz="1400" b="1" dirty="0">
                <a:solidFill>
                  <a:srgbClr val="0000FF"/>
                </a:solidFill>
                <a:latin typeface="Consolas" panose="020B0609020204030204" pitchFamily="49" charset="0"/>
                <a:cs typeface="Consolas" panose="020B0609020204030204" pitchFamily="49" charset="0"/>
              </a:rPr>
              <a:t>false</a:t>
            </a:r>
            <a:r>
              <a:rPr lang="en-US" sz="1400" b="1" dirty="0">
                <a:latin typeface="Consolas" panose="020B0609020204030204" pitchFamily="49" charset="0"/>
                <a:cs typeface="Consolas" panose="020B0609020204030204" pitchFamily="49" charset="0"/>
              </a:rPr>
              <a:t>;</a:t>
            </a:r>
          </a:p>
          <a:p>
            <a:pPr marL="0" indent="0">
              <a:spcBef>
                <a:spcPts val="0"/>
              </a:spcBef>
              <a:buNone/>
            </a:pPr>
            <a:r>
              <a:rPr lang="en-US" sz="1400" b="1" dirty="0" smtClean="0">
                <a:latin typeface="Consolas" panose="020B0609020204030204" pitchFamily="49" charset="0"/>
                <a:cs typeface="Consolas" panose="020B0609020204030204" pitchFamily="49" charset="0"/>
              </a:rPr>
              <a:t>}</a:t>
            </a:r>
          </a:p>
          <a:p>
            <a:pPr marL="0" indent="0">
              <a:spcBef>
                <a:spcPts val="0"/>
              </a:spcBef>
              <a:buNone/>
            </a:pPr>
            <a:endParaRPr lang="en-US" sz="1400" b="1" dirty="0">
              <a:latin typeface="Consolas" panose="020B0609020204030204" pitchFamily="49" charset="0"/>
              <a:cs typeface="Consolas" panose="020B0609020204030204" pitchFamily="49" charset="0"/>
            </a:endParaRPr>
          </a:p>
          <a:p>
            <a:pPr marL="0" indent="0">
              <a:spcBef>
                <a:spcPts val="0"/>
              </a:spcBef>
              <a:buNone/>
            </a:pPr>
            <a:endParaRPr lang="en-US" sz="1400" b="1" dirty="0" smtClean="0">
              <a:latin typeface="Consolas" panose="020B0609020204030204" pitchFamily="49" charset="0"/>
              <a:cs typeface="Consolas" panose="020B0609020204030204" pitchFamily="49" charset="0"/>
            </a:endParaRPr>
          </a:p>
          <a:p>
            <a:pPr marL="0" indent="0">
              <a:spcBef>
                <a:spcPts val="0"/>
              </a:spcBef>
              <a:buNone/>
            </a:pPr>
            <a:r>
              <a:rPr lang="en-US" sz="1400" b="1" dirty="0" smtClean="0">
                <a:solidFill>
                  <a:srgbClr val="0000FF"/>
                </a:solidFill>
                <a:latin typeface="Consolas" panose="020B0609020204030204" pitchFamily="49" charset="0"/>
                <a:cs typeface="Consolas" panose="020B0609020204030204" pitchFamily="49" charset="0"/>
              </a:rPr>
              <a:t>template</a:t>
            </a:r>
            <a:r>
              <a:rPr lang="en-US" sz="1400" b="1" dirty="0" smtClean="0">
                <a:latin typeface="Consolas" panose="020B0609020204030204" pitchFamily="49" charset="0"/>
                <a:cs typeface="Consolas" panose="020B0609020204030204" pitchFamily="49" charset="0"/>
              </a:rPr>
              <a:t> </a:t>
            </a:r>
            <a:r>
              <a:rPr lang="en-US" sz="1400" b="1" dirty="0">
                <a:latin typeface="Consolas" panose="020B0609020204030204" pitchFamily="49" charset="0"/>
                <a:cs typeface="Consolas" panose="020B0609020204030204" pitchFamily="49" charset="0"/>
              </a:rPr>
              <a:t>&lt;</a:t>
            </a:r>
            <a:r>
              <a:rPr lang="en-US" sz="1400" b="1" dirty="0" err="1">
                <a:solidFill>
                  <a:srgbClr val="FF6600"/>
                </a:solidFill>
                <a:latin typeface="Consolas" panose="020B0609020204030204" pitchFamily="49" charset="0"/>
                <a:cs typeface="Consolas" panose="020B0609020204030204" pitchFamily="49" charset="0"/>
              </a:rPr>
              <a:t>LazyExpression</a:t>
            </a:r>
            <a:r>
              <a:rPr lang="en-US" sz="1400" b="1" dirty="0">
                <a:latin typeface="Consolas" panose="020B0609020204030204" pitchFamily="49" charset="0"/>
                <a:cs typeface="Consolas" panose="020B0609020204030204" pitchFamily="49" charset="0"/>
              </a:rPr>
              <a:t> E, </a:t>
            </a:r>
            <a:r>
              <a:rPr lang="en-US" sz="1400" b="1" dirty="0" err="1">
                <a:solidFill>
                  <a:srgbClr val="0000FF"/>
                </a:solidFill>
                <a:latin typeface="Consolas" panose="020B0609020204030204" pitchFamily="49" charset="0"/>
                <a:cs typeface="Consolas" panose="020B0609020204030204" pitchFamily="49" charset="0"/>
              </a:rPr>
              <a:t>typename</a:t>
            </a:r>
            <a:r>
              <a:rPr lang="en-US" sz="1400" b="1" dirty="0">
                <a:latin typeface="Consolas" panose="020B0609020204030204" pitchFamily="49" charset="0"/>
                <a:cs typeface="Consolas" panose="020B0609020204030204" pitchFamily="49" charset="0"/>
              </a:rPr>
              <a:t> T&gt; </a:t>
            </a:r>
          </a:p>
          <a:p>
            <a:pPr marL="0" indent="0">
              <a:spcBef>
                <a:spcPts val="0"/>
              </a:spcBef>
              <a:buNone/>
            </a:pPr>
            <a:r>
              <a:rPr lang="en-US" sz="1400" b="1" dirty="0">
                <a:latin typeface="Consolas" panose="020B0609020204030204" pitchFamily="49" charset="0"/>
                <a:cs typeface="Consolas" panose="020B0609020204030204" pitchFamily="49" charset="0"/>
              </a:rPr>
              <a:t>    </a:t>
            </a:r>
            <a:r>
              <a:rPr lang="en-US" sz="1400" b="1" dirty="0">
                <a:solidFill>
                  <a:srgbClr val="0000FF"/>
                </a:solidFill>
                <a:latin typeface="Consolas" panose="020B0609020204030204" pitchFamily="49" charset="0"/>
                <a:cs typeface="Consolas" panose="020B0609020204030204" pitchFamily="49" charset="0"/>
              </a:rPr>
              <a:t>requires</a:t>
            </a:r>
            <a:r>
              <a:rPr lang="en-US" sz="1400" b="1" dirty="0">
                <a:latin typeface="Consolas" panose="020B0609020204030204" pitchFamily="49" charset="0"/>
                <a:cs typeface="Consolas" panose="020B0609020204030204" pitchFamily="49" charset="0"/>
              </a:rPr>
              <a:t> </a:t>
            </a:r>
            <a:r>
              <a:rPr lang="en-US" sz="1400" b="1" dirty="0" smtClean="0">
                <a:solidFill>
                  <a:srgbClr val="FF6600"/>
                </a:solidFill>
                <a:latin typeface="Consolas" panose="020B0609020204030204" pitchFamily="49" charset="0"/>
                <a:cs typeface="Consolas" panose="020B0609020204030204" pitchFamily="49" charset="0"/>
              </a:rPr>
              <a:t>Field</a:t>
            </a:r>
            <a:r>
              <a:rPr lang="en-US" sz="1400" b="1" dirty="0" smtClean="0">
                <a:latin typeface="Consolas" panose="020B0609020204030204" pitchFamily="49" charset="0"/>
                <a:cs typeface="Consolas" panose="020B0609020204030204" pitchFamily="49" charset="0"/>
              </a:rPr>
              <a:t>&lt;</a:t>
            </a:r>
            <a:r>
              <a:rPr lang="en-US" sz="1400" b="1" dirty="0" err="1" smtClean="0">
                <a:solidFill>
                  <a:srgbClr val="0000FF"/>
                </a:solidFill>
                <a:latin typeface="Consolas" panose="020B0609020204030204" pitchFamily="49" charset="0"/>
                <a:cs typeface="Consolas" panose="020B0609020204030204" pitchFamily="49" charset="0"/>
              </a:rPr>
              <a:t>typename</a:t>
            </a:r>
            <a:r>
              <a:rPr lang="en-US" sz="1400" b="1" dirty="0" smtClean="0">
                <a:latin typeface="Consolas" panose="020B0609020204030204" pitchFamily="49" charset="0"/>
                <a:cs typeface="Consolas" panose="020B0609020204030204" pitchFamily="49" charset="0"/>
              </a:rPr>
              <a:t> E</a:t>
            </a:r>
            <a:r>
              <a:rPr lang="en-US" sz="1400" b="1" dirty="0">
                <a:latin typeface="Consolas" panose="020B0609020204030204" pitchFamily="49" charset="0"/>
                <a:cs typeface="Consolas" panose="020B0609020204030204" pitchFamily="49" charset="0"/>
              </a:rPr>
              <a:t>::result_type&gt;()</a:t>
            </a:r>
          </a:p>
          <a:p>
            <a:pPr marL="0" indent="0">
              <a:spcBef>
                <a:spcPts val="0"/>
              </a:spcBef>
              <a:buNone/>
            </a:pPr>
            <a:r>
              <a:rPr lang="en-US" sz="1400" b="1" dirty="0" err="1">
                <a:solidFill>
                  <a:srgbClr val="0000FF"/>
                </a:solidFill>
                <a:latin typeface="Consolas" panose="020B0609020204030204" pitchFamily="49" charset="0"/>
                <a:cs typeface="Consolas" panose="020B0609020204030204" pitchFamily="49" charset="0"/>
              </a:rPr>
              <a:t>bool</a:t>
            </a:r>
            <a:r>
              <a:rPr lang="en-US" sz="1400" b="1" dirty="0">
                <a:latin typeface="Consolas" panose="020B0609020204030204" pitchFamily="49" charset="0"/>
                <a:cs typeface="Consolas" panose="020B0609020204030204" pitchFamily="49" charset="0"/>
              </a:rPr>
              <a:t> </a:t>
            </a:r>
            <a:r>
              <a:rPr lang="en-US" sz="1400" b="1" dirty="0">
                <a:solidFill>
                  <a:srgbClr val="800000"/>
                </a:solidFill>
                <a:latin typeface="Consolas" panose="020B0609020204030204" pitchFamily="49" charset="0"/>
                <a:cs typeface="Consolas" panose="020B0609020204030204" pitchFamily="49" charset="0"/>
              </a:rPr>
              <a:t>solve</a:t>
            </a:r>
            <a:r>
              <a:rPr lang="en-US" sz="1400" b="1" dirty="0">
                <a:latin typeface="Consolas" panose="020B0609020204030204" pitchFamily="49" charset="0"/>
                <a:cs typeface="Consolas" panose="020B0609020204030204" pitchFamily="49" charset="0"/>
              </a:rPr>
              <a:t>(</a:t>
            </a:r>
            <a:r>
              <a:rPr lang="en-US" sz="1400" b="1" dirty="0" err="1">
                <a:solidFill>
                  <a:srgbClr val="0000FF"/>
                </a:solidFill>
                <a:latin typeface="Consolas" panose="020B0609020204030204" pitchFamily="49" charset="0"/>
                <a:cs typeface="Consolas" panose="020B0609020204030204" pitchFamily="49" charset="0"/>
              </a:rPr>
              <a:t>const</a:t>
            </a:r>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mult</a:t>
            </a:r>
            <a:r>
              <a:rPr lang="en-US" sz="1400" b="1" dirty="0">
                <a:latin typeface="Consolas" panose="020B0609020204030204" pitchFamily="49" charset="0"/>
                <a:cs typeface="Consolas" panose="020B0609020204030204" pitchFamily="49" charset="0"/>
              </a:rPr>
              <a:t>&lt;</a:t>
            </a:r>
            <a:r>
              <a:rPr lang="en-US" sz="1400" b="1" dirty="0" err="1">
                <a:latin typeface="Consolas" panose="020B0609020204030204" pitchFamily="49" charset="0"/>
                <a:cs typeface="Consolas" panose="020B0609020204030204" pitchFamily="49" charset="0"/>
              </a:rPr>
              <a:t>E,value</a:t>
            </a:r>
            <a:r>
              <a:rPr lang="en-US" sz="1400" b="1" dirty="0">
                <a:latin typeface="Consolas" panose="020B0609020204030204" pitchFamily="49" charset="0"/>
                <a:cs typeface="Consolas" panose="020B0609020204030204" pitchFamily="49" charset="0"/>
              </a:rPr>
              <a:t>&lt;T&gt;&gt;&amp; e, </a:t>
            </a:r>
            <a:r>
              <a:rPr lang="en-US" sz="1400" b="1" dirty="0" err="1">
                <a:solidFill>
                  <a:srgbClr val="0000FF"/>
                </a:solidFill>
                <a:latin typeface="Consolas" panose="020B0609020204030204" pitchFamily="49" charset="0"/>
                <a:cs typeface="Consolas" panose="020B0609020204030204" pitchFamily="49" charset="0"/>
              </a:rPr>
              <a:t>const</a:t>
            </a:r>
            <a:r>
              <a:rPr lang="en-US" sz="1400" b="1" dirty="0">
                <a:latin typeface="Consolas" panose="020B0609020204030204" pitchFamily="49" charset="0"/>
                <a:cs typeface="Consolas" panose="020B0609020204030204" pitchFamily="49" charset="0"/>
              </a:rPr>
              <a:t> E::result_type&amp; r)</a:t>
            </a:r>
          </a:p>
          <a:p>
            <a:pPr marL="0" indent="0">
              <a:spcBef>
                <a:spcPts val="0"/>
              </a:spcBef>
              <a:buNone/>
            </a:pPr>
            <a:r>
              <a:rPr lang="en-US" sz="1400" b="1" dirty="0">
                <a:latin typeface="Consolas" panose="020B0609020204030204" pitchFamily="49" charset="0"/>
                <a:cs typeface="Consolas" panose="020B0609020204030204" pitchFamily="49" charset="0"/>
              </a:rPr>
              <a:t>    { </a:t>
            </a:r>
            <a:r>
              <a:rPr lang="en-US" sz="1400" b="1" dirty="0">
                <a:solidFill>
                  <a:srgbClr val="0000FF"/>
                </a:solidFill>
                <a:latin typeface="Consolas" panose="020B0609020204030204" pitchFamily="49" charset="0"/>
                <a:cs typeface="Consolas" panose="020B0609020204030204" pitchFamily="49" charset="0"/>
              </a:rPr>
              <a:t>return</a:t>
            </a:r>
            <a:r>
              <a:rPr lang="en-US" sz="1400" b="1" dirty="0">
                <a:latin typeface="Consolas" panose="020B0609020204030204" pitchFamily="49" charset="0"/>
                <a:cs typeface="Consolas" panose="020B0609020204030204" pitchFamily="49" charset="0"/>
              </a:rPr>
              <a:t> </a:t>
            </a:r>
            <a:r>
              <a:rPr lang="en-US" sz="1400" b="1" dirty="0">
                <a:solidFill>
                  <a:srgbClr val="800000"/>
                </a:solidFill>
                <a:latin typeface="Consolas" panose="020B0609020204030204" pitchFamily="49" charset="0"/>
                <a:cs typeface="Consolas" panose="020B0609020204030204" pitchFamily="49" charset="0"/>
              </a:rPr>
              <a:t>solve</a:t>
            </a:r>
            <a:r>
              <a:rPr lang="en-US" sz="1400" b="1" dirty="0">
                <a:latin typeface="Consolas" panose="020B0609020204030204" pitchFamily="49" charset="0"/>
                <a:cs typeface="Consolas" panose="020B0609020204030204" pitchFamily="49" charset="0"/>
              </a:rPr>
              <a:t>(e.m_e1,r/</a:t>
            </a:r>
            <a:r>
              <a:rPr lang="en-US" sz="1400" b="1" dirty="0" err="1">
                <a:solidFill>
                  <a:srgbClr val="800000"/>
                </a:solidFill>
                <a:latin typeface="Consolas" panose="020B0609020204030204" pitchFamily="49" charset="0"/>
                <a:cs typeface="Consolas" panose="020B0609020204030204" pitchFamily="49" charset="0"/>
              </a:rPr>
              <a:t>eval</a:t>
            </a:r>
            <a:r>
              <a:rPr lang="en-US" sz="1400" b="1" dirty="0">
                <a:latin typeface="Consolas" panose="020B0609020204030204" pitchFamily="49" charset="0"/>
                <a:cs typeface="Consolas" panose="020B0609020204030204" pitchFamily="49" charset="0"/>
              </a:rPr>
              <a:t>(e.m_e2)); } // e.m_e2 is </a:t>
            </a:r>
            <a:r>
              <a:rPr lang="en-US" sz="1400" b="1" dirty="0" smtClean="0">
                <a:latin typeface="Consolas" panose="020B0609020204030204" pitchFamily="49" charset="0"/>
                <a:cs typeface="Consolas" panose="020B0609020204030204" pitchFamily="49" charset="0"/>
              </a:rPr>
              <a:t>c</a:t>
            </a:r>
            <a:endParaRPr lang="en-US" sz="1400" b="1" dirty="0">
              <a:latin typeface="Consolas" panose="020B0609020204030204" pitchFamily="49" charset="0"/>
              <a:cs typeface="Consolas" panose="020B0609020204030204" pitchFamily="49" charset="0"/>
            </a:endParaRPr>
          </a:p>
          <a:p>
            <a:pPr marL="0" indent="0">
              <a:spcBef>
                <a:spcPts val="0"/>
              </a:spcBef>
              <a:buNone/>
            </a:pPr>
            <a:endParaRPr lang="en-US" sz="1400" b="1" dirty="0">
              <a:latin typeface="Consolas" panose="020B0609020204030204" pitchFamily="49" charset="0"/>
              <a:cs typeface="Consolas" panose="020B0609020204030204" pitchFamily="49" charset="0"/>
            </a:endParaRPr>
          </a:p>
          <a:p>
            <a:pPr marL="0" indent="0">
              <a:spcBef>
                <a:spcPts val="0"/>
              </a:spcBef>
              <a:buNone/>
            </a:pPr>
            <a:endParaRPr lang="en-US" sz="1400" b="1" dirty="0" smtClean="0">
              <a:latin typeface="Consolas" panose="020B0609020204030204" pitchFamily="49" charset="0"/>
              <a:cs typeface="Consolas" panose="020B0609020204030204" pitchFamily="49" charset="0"/>
            </a:endParaRPr>
          </a:p>
          <a:p>
            <a:pPr marL="0" indent="0">
              <a:spcBef>
                <a:spcPts val="0"/>
              </a:spcBef>
              <a:buNone/>
            </a:pPr>
            <a:r>
              <a:rPr lang="en-US" sz="1400" b="1" dirty="0" smtClean="0">
                <a:solidFill>
                  <a:srgbClr val="0000FF"/>
                </a:solidFill>
                <a:latin typeface="Consolas" panose="020B0609020204030204" pitchFamily="49" charset="0"/>
                <a:cs typeface="Consolas" panose="020B0609020204030204" pitchFamily="49" charset="0"/>
              </a:rPr>
              <a:t>template</a:t>
            </a:r>
            <a:r>
              <a:rPr lang="en-US" sz="1400" b="1" dirty="0" smtClean="0">
                <a:latin typeface="Consolas" panose="020B0609020204030204" pitchFamily="49" charset="0"/>
                <a:cs typeface="Consolas" panose="020B0609020204030204" pitchFamily="49" charset="0"/>
              </a:rPr>
              <a:t> </a:t>
            </a:r>
            <a:r>
              <a:rPr lang="en-US" sz="1400" b="1" dirty="0">
                <a:latin typeface="Consolas" panose="020B0609020204030204" pitchFamily="49" charset="0"/>
                <a:cs typeface="Consolas" panose="020B0609020204030204" pitchFamily="49" charset="0"/>
              </a:rPr>
              <a:t>&lt;</a:t>
            </a:r>
            <a:r>
              <a:rPr lang="en-US" sz="1400" b="1" dirty="0" err="1">
                <a:solidFill>
                  <a:srgbClr val="FF6600"/>
                </a:solidFill>
                <a:latin typeface="Consolas" panose="020B0609020204030204" pitchFamily="49" charset="0"/>
                <a:cs typeface="Consolas" panose="020B0609020204030204" pitchFamily="49" charset="0"/>
              </a:rPr>
              <a:t>LazyExpression</a:t>
            </a:r>
            <a:r>
              <a:rPr lang="en-US" sz="1400" b="1" dirty="0">
                <a:latin typeface="Consolas" panose="020B0609020204030204" pitchFamily="49" charset="0"/>
                <a:cs typeface="Consolas" panose="020B0609020204030204" pitchFamily="49" charset="0"/>
              </a:rPr>
              <a:t> E, </a:t>
            </a:r>
            <a:r>
              <a:rPr lang="en-US" sz="1400" b="1" dirty="0" err="1">
                <a:solidFill>
                  <a:srgbClr val="0000FF"/>
                </a:solidFill>
                <a:latin typeface="Consolas" panose="020B0609020204030204" pitchFamily="49" charset="0"/>
                <a:cs typeface="Consolas" panose="020B0609020204030204" pitchFamily="49" charset="0"/>
              </a:rPr>
              <a:t>typename</a:t>
            </a:r>
            <a:r>
              <a:rPr lang="en-US" sz="1400" b="1" dirty="0">
                <a:latin typeface="Consolas" panose="020B0609020204030204" pitchFamily="49" charset="0"/>
                <a:cs typeface="Consolas" panose="020B0609020204030204" pitchFamily="49" charset="0"/>
              </a:rPr>
              <a:t> T&gt;</a:t>
            </a:r>
          </a:p>
          <a:p>
            <a:pPr marL="0" indent="0">
              <a:spcBef>
                <a:spcPts val="0"/>
              </a:spcBef>
              <a:buNone/>
            </a:pPr>
            <a:r>
              <a:rPr lang="en-US" sz="1400" b="1" dirty="0">
                <a:latin typeface="Consolas" panose="020B0609020204030204" pitchFamily="49" charset="0"/>
                <a:cs typeface="Consolas" panose="020B0609020204030204" pitchFamily="49" charset="0"/>
              </a:rPr>
              <a:t>    </a:t>
            </a:r>
            <a:r>
              <a:rPr lang="en-US" sz="1400" b="1" dirty="0">
                <a:solidFill>
                  <a:srgbClr val="0000FF"/>
                </a:solidFill>
                <a:latin typeface="Consolas" panose="020B0609020204030204" pitchFamily="49" charset="0"/>
                <a:cs typeface="Consolas" panose="020B0609020204030204" pitchFamily="49" charset="0"/>
              </a:rPr>
              <a:t>requires</a:t>
            </a:r>
            <a:r>
              <a:rPr lang="en-US" sz="1400" b="1" dirty="0">
                <a:latin typeface="Consolas" panose="020B0609020204030204" pitchFamily="49" charset="0"/>
                <a:cs typeface="Consolas" panose="020B0609020204030204" pitchFamily="49" charset="0"/>
              </a:rPr>
              <a:t> </a:t>
            </a:r>
            <a:r>
              <a:rPr lang="en-US" sz="1400" b="1" dirty="0" smtClean="0">
                <a:solidFill>
                  <a:srgbClr val="FF6600"/>
                </a:solidFill>
                <a:latin typeface="Consolas" panose="020B0609020204030204" pitchFamily="49" charset="0"/>
                <a:cs typeface="Consolas" panose="020B0609020204030204" pitchFamily="49" charset="0"/>
              </a:rPr>
              <a:t>Integral</a:t>
            </a:r>
            <a:r>
              <a:rPr lang="en-US" sz="1400" b="1" dirty="0" smtClean="0">
                <a:latin typeface="Consolas" panose="020B0609020204030204" pitchFamily="49" charset="0"/>
                <a:cs typeface="Consolas" panose="020B0609020204030204" pitchFamily="49" charset="0"/>
              </a:rPr>
              <a:t>&lt;</a:t>
            </a:r>
            <a:r>
              <a:rPr lang="en-US" sz="1400" b="1" dirty="0" err="1" smtClean="0">
                <a:solidFill>
                  <a:srgbClr val="0000FF"/>
                </a:solidFill>
                <a:latin typeface="Consolas" panose="020B0609020204030204" pitchFamily="49" charset="0"/>
                <a:cs typeface="Consolas" panose="020B0609020204030204" pitchFamily="49" charset="0"/>
              </a:rPr>
              <a:t>typename</a:t>
            </a:r>
            <a:r>
              <a:rPr lang="en-US" sz="1400" b="1" dirty="0" smtClean="0">
                <a:latin typeface="Consolas" panose="020B0609020204030204" pitchFamily="49" charset="0"/>
                <a:cs typeface="Consolas" panose="020B0609020204030204" pitchFamily="49" charset="0"/>
              </a:rPr>
              <a:t> E</a:t>
            </a:r>
            <a:r>
              <a:rPr lang="en-US" sz="1400" b="1" dirty="0">
                <a:latin typeface="Consolas" panose="020B0609020204030204" pitchFamily="49" charset="0"/>
                <a:cs typeface="Consolas" panose="020B0609020204030204" pitchFamily="49" charset="0"/>
              </a:rPr>
              <a:t>::result_type&gt;()</a:t>
            </a:r>
          </a:p>
          <a:p>
            <a:pPr marL="0" indent="0">
              <a:spcBef>
                <a:spcPts val="0"/>
              </a:spcBef>
              <a:buNone/>
            </a:pPr>
            <a:r>
              <a:rPr lang="en-US" sz="1400" b="1" dirty="0" err="1">
                <a:solidFill>
                  <a:srgbClr val="0000FF"/>
                </a:solidFill>
                <a:latin typeface="Consolas" panose="020B0609020204030204" pitchFamily="49" charset="0"/>
                <a:cs typeface="Consolas" panose="020B0609020204030204" pitchFamily="49" charset="0"/>
              </a:rPr>
              <a:t>bool</a:t>
            </a:r>
            <a:r>
              <a:rPr lang="en-US" sz="1400" b="1" dirty="0">
                <a:latin typeface="Consolas" panose="020B0609020204030204" pitchFamily="49" charset="0"/>
                <a:cs typeface="Consolas" panose="020B0609020204030204" pitchFamily="49" charset="0"/>
              </a:rPr>
              <a:t> </a:t>
            </a:r>
            <a:r>
              <a:rPr lang="en-US" sz="1400" b="1" dirty="0">
                <a:solidFill>
                  <a:srgbClr val="800000"/>
                </a:solidFill>
                <a:latin typeface="Consolas" panose="020B0609020204030204" pitchFamily="49" charset="0"/>
                <a:cs typeface="Consolas" panose="020B0609020204030204" pitchFamily="49" charset="0"/>
              </a:rPr>
              <a:t>solve</a:t>
            </a:r>
            <a:r>
              <a:rPr lang="en-US" sz="1400" b="1" dirty="0">
                <a:latin typeface="Consolas" panose="020B0609020204030204" pitchFamily="49" charset="0"/>
                <a:cs typeface="Consolas" panose="020B0609020204030204" pitchFamily="49" charset="0"/>
              </a:rPr>
              <a:t>(</a:t>
            </a:r>
            <a:r>
              <a:rPr lang="en-US" sz="1400" b="1" dirty="0" err="1">
                <a:solidFill>
                  <a:srgbClr val="0000FF"/>
                </a:solidFill>
                <a:latin typeface="Consolas" panose="020B0609020204030204" pitchFamily="49" charset="0"/>
                <a:cs typeface="Consolas" panose="020B0609020204030204" pitchFamily="49" charset="0"/>
              </a:rPr>
              <a:t>const</a:t>
            </a:r>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mult</a:t>
            </a:r>
            <a:r>
              <a:rPr lang="en-US" sz="1400" b="1" dirty="0">
                <a:latin typeface="Consolas" panose="020B0609020204030204" pitchFamily="49" charset="0"/>
                <a:cs typeface="Consolas" panose="020B0609020204030204" pitchFamily="49" charset="0"/>
              </a:rPr>
              <a:t>&lt;</a:t>
            </a:r>
            <a:r>
              <a:rPr lang="en-US" sz="1400" b="1" dirty="0" err="1">
                <a:latin typeface="Consolas" panose="020B0609020204030204" pitchFamily="49" charset="0"/>
                <a:cs typeface="Consolas" panose="020B0609020204030204" pitchFamily="49" charset="0"/>
              </a:rPr>
              <a:t>E,value</a:t>
            </a:r>
            <a:r>
              <a:rPr lang="en-US" sz="1400" b="1" dirty="0">
                <a:latin typeface="Consolas" panose="020B0609020204030204" pitchFamily="49" charset="0"/>
                <a:cs typeface="Consolas" panose="020B0609020204030204" pitchFamily="49" charset="0"/>
              </a:rPr>
              <a:t>&lt;T&gt;&gt;&amp; e, </a:t>
            </a:r>
            <a:r>
              <a:rPr lang="en-US" sz="1400" b="1" dirty="0" err="1">
                <a:solidFill>
                  <a:srgbClr val="0000FF"/>
                </a:solidFill>
                <a:latin typeface="Consolas" panose="020B0609020204030204" pitchFamily="49" charset="0"/>
                <a:cs typeface="Consolas" panose="020B0609020204030204" pitchFamily="49" charset="0"/>
              </a:rPr>
              <a:t>const</a:t>
            </a:r>
            <a:r>
              <a:rPr lang="en-US" sz="1400" b="1" dirty="0">
                <a:latin typeface="Consolas" panose="020B0609020204030204" pitchFamily="49" charset="0"/>
                <a:cs typeface="Consolas" panose="020B0609020204030204" pitchFamily="49" charset="0"/>
              </a:rPr>
              <a:t> E::result_type&amp; r) {</a:t>
            </a:r>
          </a:p>
          <a:p>
            <a:pPr marL="0" indent="0">
              <a:spcBef>
                <a:spcPts val="0"/>
              </a:spcBef>
              <a:buNone/>
            </a:pPr>
            <a:r>
              <a:rPr lang="en-US" sz="1400" b="1" dirty="0">
                <a:latin typeface="Consolas" panose="020B0609020204030204" pitchFamily="49" charset="0"/>
                <a:cs typeface="Consolas" panose="020B0609020204030204" pitchFamily="49" charset="0"/>
              </a:rPr>
              <a:t>    T c = </a:t>
            </a:r>
            <a:r>
              <a:rPr lang="en-US" sz="1400" b="1" dirty="0" err="1">
                <a:solidFill>
                  <a:srgbClr val="800000"/>
                </a:solidFill>
                <a:latin typeface="Consolas" panose="020B0609020204030204" pitchFamily="49" charset="0"/>
                <a:cs typeface="Consolas" panose="020B0609020204030204" pitchFamily="49" charset="0"/>
              </a:rPr>
              <a:t>eval</a:t>
            </a:r>
            <a:r>
              <a:rPr lang="en-US" sz="1400" b="1" dirty="0">
                <a:latin typeface="Consolas" panose="020B0609020204030204" pitchFamily="49" charset="0"/>
                <a:cs typeface="Consolas" panose="020B0609020204030204" pitchFamily="49" charset="0"/>
              </a:rPr>
              <a:t>(e.m_e2); // e.m_e2 is </a:t>
            </a:r>
            <a:r>
              <a:rPr lang="en-US" sz="1400" b="1" dirty="0" smtClean="0">
                <a:latin typeface="Consolas" panose="020B0609020204030204" pitchFamily="49" charset="0"/>
                <a:cs typeface="Consolas" panose="020B0609020204030204" pitchFamily="49" charset="0"/>
              </a:rPr>
              <a:t>c</a:t>
            </a:r>
            <a:endParaRPr lang="en-US" sz="1400" b="1" dirty="0">
              <a:latin typeface="Consolas" panose="020B0609020204030204" pitchFamily="49" charset="0"/>
              <a:cs typeface="Consolas" panose="020B0609020204030204" pitchFamily="49" charset="0"/>
            </a:endParaRPr>
          </a:p>
          <a:p>
            <a:pPr marL="0" indent="0">
              <a:spcBef>
                <a:spcPts val="0"/>
              </a:spcBef>
              <a:buNone/>
            </a:pPr>
            <a:r>
              <a:rPr lang="en-US" sz="1400" b="1" dirty="0">
                <a:latin typeface="Consolas" panose="020B0609020204030204" pitchFamily="49" charset="0"/>
                <a:cs typeface="Consolas" panose="020B0609020204030204" pitchFamily="49" charset="0"/>
              </a:rPr>
              <a:t>    </a:t>
            </a:r>
            <a:r>
              <a:rPr lang="en-US" sz="1400" b="1" dirty="0">
                <a:solidFill>
                  <a:srgbClr val="0000FF"/>
                </a:solidFill>
                <a:latin typeface="Consolas" panose="020B0609020204030204" pitchFamily="49" charset="0"/>
                <a:cs typeface="Consolas" panose="020B0609020204030204" pitchFamily="49" charset="0"/>
              </a:rPr>
              <a:t>return</a:t>
            </a:r>
            <a:r>
              <a:rPr lang="en-US" sz="1400" b="1" dirty="0">
                <a:latin typeface="Consolas" panose="020B0609020204030204" pitchFamily="49" charset="0"/>
                <a:cs typeface="Consolas" panose="020B0609020204030204" pitchFamily="49" charset="0"/>
              </a:rPr>
              <a:t> </a:t>
            </a:r>
            <a:r>
              <a:rPr lang="en-US" sz="1400" b="1" dirty="0" err="1">
                <a:latin typeface="Consolas" panose="020B0609020204030204" pitchFamily="49" charset="0"/>
                <a:cs typeface="Consolas" panose="020B0609020204030204" pitchFamily="49" charset="0"/>
              </a:rPr>
              <a:t>r%c</a:t>
            </a:r>
            <a:r>
              <a:rPr lang="en-US" sz="1400" b="1" dirty="0">
                <a:latin typeface="Consolas" panose="020B0609020204030204" pitchFamily="49" charset="0"/>
                <a:cs typeface="Consolas" panose="020B0609020204030204" pitchFamily="49" charset="0"/>
              </a:rPr>
              <a:t> == 0 &amp;&amp; </a:t>
            </a:r>
            <a:r>
              <a:rPr lang="en-US" sz="1400" b="1" dirty="0">
                <a:solidFill>
                  <a:srgbClr val="800000"/>
                </a:solidFill>
                <a:latin typeface="Consolas" panose="020B0609020204030204" pitchFamily="49" charset="0"/>
                <a:cs typeface="Consolas" panose="020B0609020204030204" pitchFamily="49" charset="0"/>
              </a:rPr>
              <a:t>solve</a:t>
            </a:r>
            <a:r>
              <a:rPr lang="en-US" sz="1400" b="1" dirty="0">
                <a:latin typeface="Consolas" panose="020B0609020204030204" pitchFamily="49" charset="0"/>
                <a:cs typeface="Consolas" panose="020B0609020204030204" pitchFamily="49" charset="0"/>
              </a:rPr>
              <a:t>(e.m_e1,r/c);</a:t>
            </a:r>
          </a:p>
          <a:p>
            <a:pPr marL="0" indent="0">
              <a:spcBef>
                <a:spcPts val="0"/>
              </a:spcBef>
              <a:buNone/>
            </a:pPr>
            <a:r>
              <a:rPr lang="en-US" sz="1400" b="1" dirty="0">
                <a:latin typeface="Consolas" panose="020B0609020204030204" pitchFamily="49" charset="0"/>
                <a:cs typeface="Consolas" panose="020B0609020204030204" pitchFamily="49" charset="0"/>
              </a:rPr>
              <a:t>}</a:t>
            </a:r>
          </a:p>
          <a:p>
            <a:pPr marL="0" indent="0">
              <a:spcBef>
                <a:spcPts val="0"/>
              </a:spcBef>
              <a:buNone/>
            </a:pPr>
            <a:endParaRPr lang="en-US" sz="1400" b="1" dirty="0">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p:txBody>
          <a:bodyPr/>
          <a:lstStyle/>
          <a:p>
            <a:r>
              <a:rPr lang="en-US" smtClean="0"/>
              <a:t>C++Now'14: The Design &amp; Evolution of a Pattern Matching Library for C++</a:t>
            </a:r>
            <a:endParaRPr lang="en-US" dirty="0"/>
          </a:p>
        </p:txBody>
      </p:sp>
      <p:sp>
        <p:nvSpPr>
          <p:cNvPr id="5" name="Slide Number Placeholder 4"/>
          <p:cNvSpPr>
            <a:spLocks noGrp="1"/>
          </p:cNvSpPr>
          <p:nvPr>
            <p:ph type="sldNum" sz="quarter" idx="12"/>
          </p:nvPr>
        </p:nvSpPr>
        <p:spPr/>
        <p:txBody>
          <a:bodyPr/>
          <a:lstStyle/>
          <a:p>
            <a:fld id="{7CB0F8AB-AB33-4A54-BEC3-89055AD5FA98}" type="slidenum">
              <a:rPr lang="en-US" smtClean="0"/>
              <a:t>32</a:t>
            </a:fld>
            <a:endParaRPr lang="en-US" dirty="0"/>
          </a:p>
        </p:txBody>
      </p:sp>
    </p:spTree>
    <p:extLst>
      <p:ext uri="{BB962C8B-B14F-4D97-AF65-F5344CB8AC3E}">
        <p14:creationId xmlns:p14="http://schemas.microsoft.com/office/powerpoint/2010/main" val="1130379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4" end="1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5" end="1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6" end="1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7" end="1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8" end="1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we do so far?</a:t>
            </a:r>
            <a:endParaRPr lang="en-US" dirty="0"/>
          </a:p>
        </p:txBody>
      </p:sp>
      <p:sp>
        <p:nvSpPr>
          <p:cNvPr id="3" name="Content Placeholder 2"/>
          <p:cNvSpPr>
            <a:spLocks noGrp="1"/>
          </p:cNvSpPr>
          <p:nvPr>
            <p:ph idx="1"/>
          </p:nvPr>
        </p:nvSpPr>
        <p:spPr>
          <a:xfrm>
            <a:off x="468313" y="1676400"/>
            <a:ext cx="9209087" cy="4560888"/>
          </a:xfrm>
        </p:spPr>
        <p:txBody>
          <a:bodyPr>
            <a:noAutofit/>
          </a:bodyPr>
          <a:lstStyle/>
          <a:p>
            <a:pPr marL="0" indent="0">
              <a:spcBef>
                <a:spcPts val="0"/>
              </a:spcBef>
              <a:buNone/>
            </a:pPr>
            <a:r>
              <a:rPr lang="en-US" sz="2400" dirty="0" smtClean="0"/>
              <a:t>Explicitly declare primitive patterns</a:t>
            </a:r>
          </a:p>
          <a:p>
            <a:pPr marL="400050" lvl="1" indent="0">
              <a:spcBef>
                <a:spcPts val="0"/>
              </a:spcBef>
              <a:buNone/>
            </a:pPr>
            <a:r>
              <a:rPr lang="en-US" sz="2000" b="1" dirty="0" err="1" smtClean="0">
                <a:solidFill>
                  <a:srgbClr val="2B91AF"/>
                </a:solidFill>
                <a:highlight>
                  <a:srgbClr val="FFFFFF"/>
                </a:highlight>
                <a:latin typeface="Consolas" panose="020B0609020204030204" pitchFamily="49" charset="0"/>
              </a:rPr>
              <a:t>var</a:t>
            </a:r>
            <a:r>
              <a:rPr lang="en-US" sz="2000" b="1" dirty="0" smtClean="0">
                <a:solidFill>
                  <a:srgbClr val="000000"/>
                </a:solidFill>
                <a:highlight>
                  <a:srgbClr val="FFFFFF"/>
                </a:highlight>
                <a:latin typeface="Consolas" panose="020B0609020204030204" pitchFamily="49" charset="0"/>
              </a:rPr>
              <a:t>&lt;</a:t>
            </a:r>
            <a:r>
              <a:rPr lang="en-US" sz="2000" b="1" dirty="0" err="1" smtClean="0">
                <a:solidFill>
                  <a:srgbClr val="0000FF"/>
                </a:solidFill>
                <a:highlight>
                  <a:srgbClr val="FFFFFF"/>
                </a:highlight>
                <a:latin typeface="Consolas" panose="020B0609020204030204" pitchFamily="49" charset="0"/>
              </a:rPr>
              <a:t>const</a:t>
            </a:r>
            <a:r>
              <a:rPr lang="en-US" sz="2000" b="1" dirty="0" smtClean="0">
                <a:solidFill>
                  <a:srgbClr val="000000"/>
                </a:solidFill>
                <a:highlight>
                  <a:srgbClr val="FFFFFF"/>
                </a:highlight>
                <a:latin typeface="Consolas" panose="020B0609020204030204" pitchFamily="49" charset="0"/>
              </a:rPr>
              <a:t> </a:t>
            </a:r>
            <a:r>
              <a:rPr lang="en-US" sz="2000" b="1" dirty="0" smtClean="0">
                <a:solidFill>
                  <a:srgbClr val="2B91AF"/>
                </a:solidFill>
                <a:highlight>
                  <a:srgbClr val="FFFFFF"/>
                </a:highlight>
                <a:latin typeface="Consolas" panose="020B0609020204030204" pitchFamily="49" charset="0"/>
              </a:rPr>
              <a:t>Expr</a:t>
            </a:r>
            <a:r>
              <a:rPr lang="en-US" sz="2000" b="1" dirty="0" smtClean="0">
                <a:solidFill>
                  <a:srgbClr val="000000"/>
                </a:solidFill>
                <a:highlight>
                  <a:srgbClr val="FFFFFF"/>
                </a:highlight>
                <a:latin typeface="Consolas" panose="020B0609020204030204" pitchFamily="49" charset="0"/>
              </a:rPr>
              <a:t>&amp;&gt; </a:t>
            </a:r>
            <a:r>
              <a:rPr lang="en-US" sz="2000" b="1" dirty="0">
                <a:solidFill>
                  <a:srgbClr val="000000"/>
                </a:solidFill>
                <a:highlight>
                  <a:srgbClr val="FFFFFF"/>
                </a:highlight>
                <a:latin typeface="Consolas" panose="020B0609020204030204" pitchFamily="49" charset="0"/>
              </a:rPr>
              <a:t>a, b, c, </a:t>
            </a:r>
            <a:r>
              <a:rPr lang="en-US" sz="2000" b="1" dirty="0" smtClean="0">
                <a:solidFill>
                  <a:srgbClr val="000000"/>
                </a:solidFill>
                <a:highlight>
                  <a:srgbClr val="FFFFFF"/>
                </a:highlight>
                <a:latin typeface="Consolas" panose="020B0609020204030204" pitchFamily="49" charset="0"/>
              </a:rPr>
              <a:t>d;</a:t>
            </a:r>
            <a:br>
              <a:rPr lang="en-US" sz="2000" b="1" dirty="0" smtClean="0">
                <a:solidFill>
                  <a:srgbClr val="000000"/>
                </a:solidFill>
                <a:highlight>
                  <a:srgbClr val="FFFFFF"/>
                </a:highlight>
                <a:latin typeface="Consolas" panose="020B0609020204030204" pitchFamily="49" charset="0"/>
              </a:rPr>
            </a:br>
            <a:r>
              <a:rPr lang="en-US" sz="2000" b="1" dirty="0" smtClean="0">
                <a:solidFill>
                  <a:srgbClr val="2B91AF"/>
                </a:solidFill>
                <a:highlight>
                  <a:srgbClr val="FFFFFF"/>
                </a:highlight>
                <a:latin typeface="Consolas" panose="020B0609020204030204" pitchFamily="49" charset="0"/>
              </a:rPr>
              <a:t>wildcard</a:t>
            </a:r>
            <a:r>
              <a:rPr lang="en-US" sz="2000" b="1" dirty="0" smtClean="0">
                <a:solidFill>
                  <a:srgbClr val="000000"/>
                </a:solidFill>
                <a:highlight>
                  <a:srgbClr val="FFFFFF"/>
                </a:highlight>
                <a:latin typeface="Consolas" panose="020B0609020204030204" pitchFamily="49" charset="0"/>
              </a:rPr>
              <a:t> _;</a:t>
            </a:r>
            <a:endParaRPr lang="en-US" sz="2000" dirty="0" smtClean="0"/>
          </a:p>
          <a:p>
            <a:pPr marL="0" indent="0">
              <a:spcBef>
                <a:spcPts val="0"/>
              </a:spcBef>
              <a:buNone/>
            </a:pPr>
            <a:r>
              <a:rPr lang="en-US" sz="2400" dirty="0" smtClean="0"/>
              <a:t>Decompose objects by composing patterns</a:t>
            </a:r>
          </a:p>
          <a:p>
            <a:pPr marL="400050" lvl="1" indent="0">
              <a:spcBef>
                <a:spcPts val="0"/>
              </a:spcBef>
              <a:buNone/>
            </a:pPr>
            <a:r>
              <a:rPr lang="en-US" sz="2000" b="1" dirty="0" smtClean="0">
                <a:solidFill>
                  <a:srgbClr val="2B91AF"/>
                </a:solidFill>
                <a:highlight>
                  <a:srgbClr val="FFFFFF"/>
                </a:highlight>
                <a:latin typeface="Consolas" panose="020B0609020204030204" pitchFamily="49" charset="0"/>
              </a:rPr>
              <a:t>Expr</a:t>
            </a:r>
            <a:r>
              <a:rPr lang="en-US" sz="2000" b="1" dirty="0" smtClean="0">
                <a:solidFill>
                  <a:srgbClr val="000000"/>
                </a:solidFill>
                <a:highlight>
                  <a:srgbClr val="FFFFFF"/>
                </a:highlight>
                <a:latin typeface="Consolas" panose="020B0609020204030204" pitchFamily="49" charset="0"/>
              </a:rPr>
              <a:t>&amp; </a:t>
            </a:r>
            <a:r>
              <a:rPr lang="en-US" sz="2000" b="1" dirty="0">
                <a:solidFill>
                  <a:srgbClr val="000000"/>
                </a:solidFill>
                <a:highlight>
                  <a:srgbClr val="FFFFFF"/>
                </a:highlight>
                <a:latin typeface="Consolas" panose="020B0609020204030204" pitchFamily="49" charset="0"/>
              </a:rPr>
              <a:t>expr = ...; </a:t>
            </a:r>
            <a:r>
              <a:rPr lang="en-US" sz="2000" b="1" dirty="0" smtClean="0">
                <a:solidFill>
                  <a:srgbClr val="000000"/>
                </a:solidFill>
                <a:highlight>
                  <a:srgbClr val="FFFFFF"/>
                </a:highlight>
                <a:latin typeface="Consolas" panose="020B0609020204030204" pitchFamily="49" charset="0"/>
              </a:rPr>
              <a:t/>
            </a:r>
            <a:br>
              <a:rPr lang="en-US" sz="2000" b="1" dirty="0" smtClean="0">
                <a:solidFill>
                  <a:srgbClr val="000000"/>
                </a:solidFill>
                <a:highlight>
                  <a:srgbClr val="FFFFFF"/>
                </a:highlight>
                <a:latin typeface="Consolas" panose="020B0609020204030204" pitchFamily="49" charset="0"/>
              </a:rPr>
            </a:br>
            <a:r>
              <a:rPr lang="en-US" sz="2000" b="1" dirty="0" smtClean="0">
                <a:solidFill>
                  <a:srgbClr val="0000FF"/>
                </a:solidFill>
                <a:highlight>
                  <a:srgbClr val="FFFFFF"/>
                </a:highlight>
                <a:latin typeface="Consolas" panose="020B0609020204030204" pitchFamily="49" charset="0"/>
              </a:rPr>
              <a:t>if</a:t>
            </a:r>
            <a:r>
              <a:rPr lang="en-US" sz="2000" b="1" dirty="0" smtClean="0">
                <a:solidFill>
                  <a:srgbClr val="000000"/>
                </a:solidFill>
                <a:highlight>
                  <a:srgbClr val="FFFFFF"/>
                </a:highlight>
                <a:latin typeface="Consolas" panose="020B0609020204030204" pitchFamily="49" charset="0"/>
              </a:rPr>
              <a:t> (</a:t>
            </a:r>
            <a:r>
              <a:rPr lang="en-US" sz="2000" b="1" dirty="0" smtClean="0">
                <a:solidFill>
                  <a:srgbClr val="800000"/>
                </a:solidFill>
                <a:highlight>
                  <a:srgbClr val="FFFFFF"/>
                </a:highlight>
                <a:latin typeface="Consolas" panose="020B0609020204030204" pitchFamily="49" charset="0"/>
              </a:rPr>
              <a:t>C</a:t>
            </a:r>
            <a:r>
              <a:rPr lang="en-US" sz="2000" b="1" dirty="0" smtClean="0">
                <a:solidFill>
                  <a:srgbClr val="000000"/>
                </a:solidFill>
                <a:highlight>
                  <a:srgbClr val="FFFFFF"/>
                </a:highlight>
                <a:latin typeface="Consolas" panose="020B0609020204030204" pitchFamily="49" charset="0"/>
              </a:rPr>
              <a:t>&lt;</a:t>
            </a:r>
            <a:r>
              <a:rPr lang="en-US" sz="2000" b="1" dirty="0" smtClean="0">
                <a:solidFill>
                  <a:srgbClr val="00B050"/>
                </a:solidFill>
                <a:highlight>
                  <a:srgbClr val="FFFFFF"/>
                </a:highlight>
                <a:latin typeface="Consolas" panose="020B0609020204030204" pitchFamily="49" charset="0"/>
              </a:rPr>
              <a:t>Times</a:t>
            </a:r>
            <a:r>
              <a:rPr lang="en-US" sz="2000" b="1" dirty="0">
                <a:solidFill>
                  <a:srgbClr val="000000"/>
                </a:solidFill>
                <a:highlight>
                  <a:srgbClr val="FFFFFF"/>
                </a:highlight>
                <a:latin typeface="Consolas" panose="020B0609020204030204" pitchFamily="49" charset="0"/>
              </a:rPr>
              <a:t>&gt;(a, </a:t>
            </a:r>
            <a:r>
              <a:rPr lang="en-US" sz="2000" b="1" dirty="0" smtClean="0">
                <a:solidFill>
                  <a:srgbClr val="000000"/>
                </a:solidFill>
                <a:highlight>
                  <a:srgbClr val="FFFFFF"/>
                </a:highlight>
                <a:latin typeface="Consolas" panose="020B0609020204030204" pitchFamily="49" charset="0"/>
              </a:rPr>
              <a:t>_)(</a:t>
            </a:r>
            <a:r>
              <a:rPr lang="en-US" sz="2000" b="1" dirty="0">
                <a:solidFill>
                  <a:srgbClr val="000000"/>
                </a:solidFill>
                <a:highlight>
                  <a:srgbClr val="FFFFFF"/>
                </a:highlight>
                <a:latin typeface="Consolas" panose="020B0609020204030204" pitchFamily="49" charset="0"/>
              </a:rPr>
              <a:t>expr)) { ... </a:t>
            </a:r>
            <a:r>
              <a:rPr lang="en-US" sz="2000" b="1" dirty="0" smtClean="0">
                <a:solidFill>
                  <a:srgbClr val="000000"/>
                </a:solidFill>
                <a:highlight>
                  <a:srgbClr val="FFFFFF"/>
                </a:highlight>
                <a:latin typeface="Consolas" panose="020B0609020204030204" pitchFamily="49" charset="0"/>
              </a:rPr>
              <a:t>}</a:t>
            </a:r>
            <a:endParaRPr lang="en-US" sz="2000" dirty="0" smtClean="0"/>
          </a:p>
          <a:p>
            <a:pPr marL="0" indent="0">
              <a:spcBef>
                <a:spcPts val="0"/>
              </a:spcBef>
              <a:buNone/>
            </a:pPr>
            <a:r>
              <a:rPr lang="en-US" sz="2400" dirty="0" smtClean="0"/>
              <a:t>Nest patterns:</a:t>
            </a:r>
          </a:p>
          <a:p>
            <a:pPr marL="400050" lvl="1" indent="0">
              <a:spcBef>
                <a:spcPts val="0"/>
              </a:spcBef>
              <a:buNone/>
            </a:pPr>
            <a:r>
              <a:rPr lang="en-US" sz="2000" b="1" dirty="0">
                <a:solidFill>
                  <a:srgbClr val="0000FF"/>
                </a:solidFill>
                <a:highlight>
                  <a:srgbClr val="FFFFFF"/>
                </a:highlight>
                <a:latin typeface="Consolas" panose="020B0609020204030204" pitchFamily="49" charset="0"/>
              </a:rPr>
              <a:t>if</a:t>
            </a:r>
            <a:r>
              <a:rPr lang="en-US" sz="2000" b="1" dirty="0">
                <a:solidFill>
                  <a:srgbClr val="000000"/>
                </a:solidFill>
                <a:highlight>
                  <a:srgbClr val="FFFFFF"/>
                </a:highlight>
                <a:latin typeface="Consolas" panose="020B0609020204030204" pitchFamily="49" charset="0"/>
              </a:rPr>
              <a:t> (</a:t>
            </a:r>
            <a:r>
              <a:rPr lang="en-US" sz="2000" b="1" dirty="0">
                <a:solidFill>
                  <a:srgbClr val="800000"/>
                </a:solidFill>
                <a:highlight>
                  <a:srgbClr val="FFFFFF"/>
                </a:highlight>
                <a:latin typeface="Consolas" panose="020B0609020204030204" pitchFamily="49" charset="0"/>
              </a:rPr>
              <a:t>C</a:t>
            </a:r>
            <a:r>
              <a:rPr lang="en-US" sz="2000" b="1" dirty="0">
                <a:solidFill>
                  <a:srgbClr val="000000"/>
                </a:solidFill>
                <a:highlight>
                  <a:srgbClr val="FFFFFF"/>
                </a:highlight>
                <a:latin typeface="Consolas" panose="020B0609020204030204" pitchFamily="49" charset="0"/>
              </a:rPr>
              <a:t>&lt;</a:t>
            </a:r>
            <a:r>
              <a:rPr lang="en-US" sz="2000" b="1" dirty="0">
                <a:solidFill>
                  <a:srgbClr val="00B050"/>
                </a:solidFill>
                <a:highlight>
                  <a:srgbClr val="FFFFFF"/>
                </a:highlight>
                <a:latin typeface="Consolas" panose="020B0609020204030204" pitchFamily="49" charset="0"/>
              </a:rPr>
              <a:t>Plus</a:t>
            </a:r>
            <a:r>
              <a:rPr lang="en-US" sz="2000" b="1" dirty="0">
                <a:solidFill>
                  <a:srgbClr val="000000"/>
                </a:solidFill>
                <a:highlight>
                  <a:srgbClr val="FFFFFF"/>
                </a:highlight>
                <a:latin typeface="Consolas" panose="020B0609020204030204" pitchFamily="49" charset="0"/>
              </a:rPr>
              <a:t>&gt;(</a:t>
            </a:r>
            <a:r>
              <a:rPr lang="en-US" sz="2000" b="1" dirty="0">
                <a:solidFill>
                  <a:srgbClr val="800000"/>
                </a:solidFill>
                <a:highlight>
                  <a:srgbClr val="FFFFFF"/>
                </a:highlight>
                <a:latin typeface="Consolas" panose="020B0609020204030204" pitchFamily="49" charset="0"/>
              </a:rPr>
              <a:t>C</a:t>
            </a:r>
            <a:r>
              <a:rPr lang="en-US" sz="2000" b="1" dirty="0">
                <a:solidFill>
                  <a:srgbClr val="000000"/>
                </a:solidFill>
                <a:highlight>
                  <a:srgbClr val="FFFFFF"/>
                </a:highlight>
                <a:latin typeface="Consolas" panose="020B0609020204030204" pitchFamily="49" charset="0"/>
              </a:rPr>
              <a:t>&lt;</a:t>
            </a:r>
            <a:r>
              <a:rPr lang="en-US" sz="2000" b="1" dirty="0">
                <a:solidFill>
                  <a:srgbClr val="00B050"/>
                </a:solidFill>
                <a:highlight>
                  <a:srgbClr val="FFFFFF"/>
                </a:highlight>
                <a:latin typeface="Consolas" panose="020B0609020204030204" pitchFamily="49" charset="0"/>
              </a:rPr>
              <a:t>Times</a:t>
            </a:r>
            <a:r>
              <a:rPr lang="en-US" sz="2000" b="1" dirty="0">
                <a:solidFill>
                  <a:srgbClr val="000000"/>
                </a:solidFill>
                <a:highlight>
                  <a:srgbClr val="FFFFFF"/>
                </a:highlight>
                <a:latin typeface="Consolas" panose="020B0609020204030204" pitchFamily="49" charset="0"/>
              </a:rPr>
              <a:t>&gt;(a, </a:t>
            </a:r>
            <a:r>
              <a:rPr lang="en-US" sz="2000" b="1" dirty="0" smtClean="0">
                <a:solidFill>
                  <a:srgbClr val="000000"/>
                </a:solidFill>
                <a:highlight>
                  <a:srgbClr val="FFFFFF"/>
                </a:highlight>
                <a:latin typeface="Consolas" panose="020B0609020204030204" pitchFamily="49" charset="0"/>
              </a:rPr>
              <a:t>_), </a:t>
            </a:r>
            <a:r>
              <a:rPr lang="en-US" sz="2000" b="1" dirty="0">
                <a:solidFill>
                  <a:srgbClr val="800000"/>
                </a:solidFill>
                <a:highlight>
                  <a:srgbClr val="FFFFFF"/>
                </a:highlight>
                <a:latin typeface="Consolas" panose="020B0609020204030204" pitchFamily="49" charset="0"/>
              </a:rPr>
              <a:t>C</a:t>
            </a:r>
            <a:r>
              <a:rPr lang="en-US" sz="2000" b="1" dirty="0">
                <a:solidFill>
                  <a:srgbClr val="000000"/>
                </a:solidFill>
                <a:highlight>
                  <a:srgbClr val="FFFFFF"/>
                </a:highlight>
                <a:latin typeface="Consolas" panose="020B0609020204030204" pitchFamily="49" charset="0"/>
              </a:rPr>
              <a:t>&lt;</a:t>
            </a:r>
            <a:r>
              <a:rPr lang="en-US" sz="2000" b="1" dirty="0">
                <a:solidFill>
                  <a:srgbClr val="00B050"/>
                </a:solidFill>
                <a:highlight>
                  <a:srgbClr val="FFFFFF"/>
                </a:highlight>
                <a:latin typeface="Consolas" panose="020B0609020204030204" pitchFamily="49" charset="0"/>
              </a:rPr>
              <a:t>Times</a:t>
            </a:r>
            <a:r>
              <a:rPr lang="en-US" sz="2000" b="1" dirty="0">
                <a:solidFill>
                  <a:srgbClr val="000000"/>
                </a:solidFill>
                <a:highlight>
                  <a:srgbClr val="FFFFFF"/>
                </a:highlight>
                <a:latin typeface="Consolas" panose="020B0609020204030204" pitchFamily="49" charset="0"/>
              </a:rPr>
              <a:t>&gt;(c, </a:t>
            </a:r>
            <a:r>
              <a:rPr lang="en-US" sz="2000" b="1" dirty="0" err="1" smtClean="0">
                <a:solidFill>
                  <a:srgbClr val="800000"/>
                </a:solidFill>
                <a:highlight>
                  <a:srgbClr val="FFFFFF"/>
                </a:highlight>
                <a:latin typeface="Consolas" panose="020B0609020204030204" pitchFamily="49" charset="0"/>
              </a:rPr>
              <a:t>val</a:t>
            </a:r>
            <a:r>
              <a:rPr lang="en-US" sz="2000" b="1" dirty="0" smtClean="0">
                <a:solidFill>
                  <a:srgbClr val="000000"/>
                </a:solidFill>
                <a:highlight>
                  <a:srgbClr val="FFFFFF"/>
                </a:highlight>
                <a:latin typeface="Consolas" panose="020B0609020204030204" pitchFamily="49" charset="0"/>
              </a:rPr>
              <a:t>(</a:t>
            </a:r>
            <a:r>
              <a:rPr lang="en-US" sz="2000" b="1" dirty="0" smtClean="0">
                <a:solidFill>
                  <a:srgbClr val="02BEFD"/>
                </a:solidFill>
                <a:highlight>
                  <a:srgbClr val="FFFFFF"/>
                </a:highlight>
                <a:latin typeface="Consolas" panose="020B0609020204030204" pitchFamily="49" charset="0"/>
              </a:rPr>
              <a:t>0</a:t>
            </a:r>
            <a:r>
              <a:rPr lang="en-US" sz="2000" b="1" dirty="0" smtClean="0">
                <a:solidFill>
                  <a:srgbClr val="000000"/>
                </a:solidFill>
                <a:highlight>
                  <a:srgbClr val="FFFFFF"/>
                </a:highlight>
                <a:latin typeface="Consolas" panose="020B0609020204030204" pitchFamily="49" charset="0"/>
              </a:rPr>
              <a:t>)))(</a:t>
            </a:r>
            <a:r>
              <a:rPr lang="en-US" sz="2000" b="1" dirty="0">
                <a:solidFill>
                  <a:srgbClr val="000000"/>
                </a:solidFill>
                <a:highlight>
                  <a:srgbClr val="FFFFFF"/>
                </a:highlight>
                <a:latin typeface="Consolas" panose="020B0609020204030204" pitchFamily="49" charset="0"/>
              </a:rPr>
              <a:t>expr)) </a:t>
            </a:r>
            <a:r>
              <a:rPr lang="en-US" sz="2000" b="1" dirty="0" smtClean="0">
                <a:solidFill>
                  <a:srgbClr val="000000"/>
                </a:solidFill>
                <a:highlight>
                  <a:srgbClr val="FFFFFF"/>
                </a:highlight>
                <a:latin typeface="Consolas" panose="020B0609020204030204" pitchFamily="49" charset="0"/>
              </a:rPr>
              <a:t>{...}</a:t>
            </a:r>
            <a:endParaRPr lang="en-US" sz="2000" dirty="0" smtClean="0"/>
          </a:p>
          <a:p>
            <a:pPr marL="0" indent="0">
              <a:spcBef>
                <a:spcPts val="0"/>
              </a:spcBef>
              <a:buNone/>
            </a:pPr>
            <a:r>
              <a:rPr lang="en-US" sz="2400" dirty="0" smtClean="0"/>
              <a:t>The matching syntax is somewhat lame</a:t>
            </a:r>
          </a:p>
          <a:p>
            <a:pPr marL="400050" lvl="1" indent="0">
              <a:spcBef>
                <a:spcPts val="0"/>
              </a:spcBef>
              <a:buClr>
                <a:srgbClr val="333399"/>
              </a:buClr>
              <a:buNone/>
            </a:pPr>
            <a:r>
              <a:rPr lang="en-US" sz="2000" b="1" dirty="0" smtClean="0">
                <a:solidFill>
                  <a:srgbClr val="0000FF"/>
                </a:solidFill>
                <a:highlight>
                  <a:srgbClr val="FFFFFF"/>
                </a:highlight>
                <a:latin typeface="Consolas" panose="020B0609020204030204" pitchFamily="49" charset="0"/>
                <a:ea typeface="+mn-ea"/>
                <a:cs typeface="+mn-cs"/>
              </a:rPr>
              <a:t/>
            </a:r>
            <a:br>
              <a:rPr lang="en-US" sz="2000" b="1" dirty="0" smtClean="0">
                <a:solidFill>
                  <a:srgbClr val="0000FF"/>
                </a:solidFill>
                <a:highlight>
                  <a:srgbClr val="FFFFFF"/>
                </a:highlight>
                <a:latin typeface="Consolas" panose="020B0609020204030204" pitchFamily="49" charset="0"/>
                <a:ea typeface="+mn-ea"/>
                <a:cs typeface="+mn-cs"/>
              </a:rPr>
            </a:br>
            <a:r>
              <a:rPr lang="en-US" sz="2000" b="1" dirty="0" smtClean="0">
                <a:solidFill>
                  <a:srgbClr val="0000FF"/>
                </a:solidFill>
                <a:highlight>
                  <a:srgbClr val="FFFFFF"/>
                </a:highlight>
                <a:latin typeface="Consolas" panose="020B0609020204030204" pitchFamily="49" charset="0"/>
                <a:ea typeface="+mn-ea"/>
                <a:cs typeface="+mn-cs"/>
              </a:rPr>
              <a:t>if</a:t>
            </a:r>
            <a:r>
              <a:rPr lang="en-US" sz="2000" b="1" dirty="0" smtClean="0">
                <a:solidFill>
                  <a:srgbClr val="000000"/>
                </a:solidFill>
                <a:highlight>
                  <a:srgbClr val="FFFFFF"/>
                </a:highlight>
                <a:latin typeface="Consolas" panose="020B0609020204030204" pitchFamily="49" charset="0"/>
                <a:ea typeface="+mn-ea"/>
                <a:cs typeface="+mn-cs"/>
              </a:rPr>
              <a:t> </a:t>
            </a:r>
            <a:r>
              <a:rPr lang="en-US" sz="2000" b="1" dirty="0">
                <a:solidFill>
                  <a:srgbClr val="000000"/>
                </a:solidFill>
                <a:highlight>
                  <a:srgbClr val="FFFFFF"/>
                </a:highlight>
                <a:latin typeface="Consolas" panose="020B0609020204030204" pitchFamily="49" charset="0"/>
                <a:ea typeface="+mn-ea"/>
                <a:cs typeface="+mn-cs"/>
              </a:rPr>
              <a:t>(</a:t>
            </a:r>
            <a:r>
              <a:rPr lang="en-US" sz="2000" b="1" dirty="0">
                <a:solidFill>
                  <a:srgbClr val="800000"/>
                </a:solidFill>
                <a:highlight>
                  <a:srgbClr val="FFFFFF"/>
                </a:highlight>
                <a:latin typeface="Consolas" panose="020B0609020204030204" pitchFamily="49" charset="0"/>
                <a:ea typeface="+mn-ea"/>
                <a:cs typeface="+mn-cs"/>
              </a:rPr>
              <a:t>C</a:t>
            </a:r>
            <a:r>
              <a:rPr lang="en-US" sz="2000" b="1" dirty="0">
                <a:solidFill>
                  <a:srgbClr val="000000"/>
                </a:solidFill>
                <a:highlight>
                  <a:srgbClr val="FFFFFF"/>
                </a:highlight>
                <a:latin typeface="Consolas" panose="020B0609020204030204" pitchFamily="49" charset="0"/>
                <a:ea typeface="+mn-ea"/>
                <a:cs typeface="+mn-cs"/>
              </a:rPr>
              <a:t>&lt;</a:t>
            </a:r>
            <a:r>
              <a:rPr lang="en-US" sz="2000" b="1" dirty="0">
                <a:solidFill>
                  <a:srgbClr val="00B050"/>
                </a:solidFill>
                <a:highlight>
                  <a:srgbClr val="FFFFFF"/>
                </a:highlight>
                <a:latin typeface="Consolas" panose="020B0609020204030204" pitchFamily="49" charset="0"/>
                <a:ea typeface="+mn-ea"/>
                <a:cs typeface="+mn-cs"/>
              </a:rPr>
              <a:t>Times</a:t>
            </a:r>
            <a:r>
              <a:rPr lang="en-US" sz="2000" b="1" dirty="0">
                <a:solidFill>
                  <a:srgbClr val="000000"/>
                </a:solidFill>
                <a:highlight>
                  <a:srgbClr val="FFFFFF"/>
                </a:highlight>
                <a:latin typeface="Consolas" panose="020B0609020204030204" pitchFamily="49" charset="0"/>
                <a:ea typeface="+mn-ea"/>
                <a:cs typeface="+mn-cs"/>
              </a:rPr>
              <a:t>&gt;(a, b)(expr)) { ... </a:t>
            </a:r>
            <a:r>
              <a:rPr lang="en-US" sz="2000" b="1" dirty="0" smtClean="0">
                <a:solidFill>
                  <a:srgbClr val="000000"/>
                </a:solidFill>
                <a:highlight>
                  <a:srgbClr val="FFFFFF"/>
                </a:highlight>
                <a:latin typeface="Consolas" panose="020B0609020204030204" pitchFamily="49" charset="0"/>
                <a:ea typeface="+mn-ea"/>
                <a:cs typeface="+mn-cs"/>
              </a:rPr>
              <a:t>} </a:t>
            </a:r>
            <a:r>
              <a:rPr lang="en-US" sz="2000" b="1" dirty="0" smtClean="0">
                <a:solidFill>
                  <a:srgbClr val="0000FF"/>
                </a:solidFill>
                <a:highlight>
                  <a:srgbClr val="FFFFFF"/>
                </a:highlight>
                <a:latin typeface="Consolas" panose="020B0609020204030204" pitchFamily="49" charset="0"/>
              </a:rPr>
              <a:t>else</a:t>
            </a:r>
            <a:br>
              <a:rPr lang="en-US" sz="2000" b="1" dirty="0" smtClean="0">
                <a:solidFill>
                  <a:srgbClr val="0000FF"/>
                </a:solidFill>
                <a:highlight>
                  <a:srgbClr val="FFFFFF"/>
                </a:highlight>
                <a:latin typeface="Consolas" panose="020B0609020204030204" pitchFamily="49" charset="0"/>
              </a:rPr>
            </a:br>
            <a:r>
              <a:rPr lang="en-US" sz="2000" b="1" dirty="0">
                <a:solidFill>
                  <a:srgbClr val="0000FF"/>
                </a:solidFill>
                <a:highlight>
                  <a:srgbClr val="FFFFFF"/>
                </a:highlight>
                <a:latin typeface="Consolas" panose="020B0609020204030204" pitchFamily="49" charset="0"/>
              </a:rPr>
              <a:t>if</a:t>
            </a:r>
            <a:r>
              <a:rPr lang="en-US" sz="2000" b="1" dirty="0">
                <a:solidFill>
                  <a:srgbClr val="000000"/>
                </a:solidFill>
                <a:highlight>
                  <a:srgbClr val="FFFFFF"/>
                </a:highlight>
                <a:latin typeface="Consolas" panose="020B0609020204030204" pitchFamily="49" charset="0"/>
              </a:rPr>
              <a:t> (</a:t>
            </a:r>
            <a:r>
              <a:rPr lang="en-US" sz="2000" b="1" dirty="0" smtClean="0">
                <a:solidFill>
                  <a:srgbClr val="800000"/>
                </a:solidFill>
                <a:highlight>
                  <a:srgbClr val="FFFFFF"/>
                </a:highlight>
                <a:latin typeface="Consolas" panose="020B0609020204030204" pitchFamily="49" charset="0"/>
              </a:rPr>
              <a:t>C</a:t>
            </a:r>
            <a:r>
              <a:rPr lang="en-US" sz="2000" b="1" dirty="0" smtClean="0">
                <a:solidFill>
                  <a:srgbClr val="000000"/>
                </a:solidFill>
                <a:highlight>
                  <a:srgbClr val="FFFFFF"/>
                </a:highlight>
                <a:latin typeface="Consolas" panose="020B0609020204030204" pitchFamily="49" charset="0"/>
              </a:rPr>
              <a:t>&lt;</a:t>
            </a:r>
            <a:r>
              <a:rPr lang="en-US" sz="2000" b="1" dirty="0" smtClean="0">
                <a:solidFill>
                  <a:srgbClr val="00B050"/>
                </a:solidFill>
                <a:highlight>
                  <a:srgbClr val="FFFFFF"/>
                </a:highlight>
                <a:latin typeface="Consolas" panose="020B0609020204030204" pitchFamily="49" charset="0"/>
              </a:rPr>
              <a:t>Divide</a:t>
            </a:r>
            <a:r>
              <a:rPr lang="en-US" sz="2000" b="1" dirty="0" smtClean="0">
                <a:solidFill>
                  <a:srgbClr val="000000"/>
                </a:solidFill>
                <a:highlight>
                  <a:srgbClr val="FFFFFF"/>
                </a:highlight>
                <a:latin typeface="Consolas" panose="020B0609020204030204" pitchFamily="49" charset="0"/>
              </a:rPr>
              <a:t>&gt;(_, </a:t>
            </a:r>
            <a:r>
              <a:rPr lang="en-US" sz="2000" b="1" dirty="0" err="1">
                <a:solidFill>
                  <a:srgbClr val="800000"/>
                </a:solidFill>
                <a:highlight>
                  <a:srgbClr val="FFFFFF"/>
                </a:highlight>
                <a:latin typeface="Consolas" panose="020B0609020204030204" pitchFamily="49" charset="0"/>
              </a:rPr>
              <a:t>val</a:t>
            </a:r>
            <a:r>
              <a:rPr lang="en-US" sz="2000" b="1" dirty="0">
                <a:solidFill>
                  <a:srgbClr val="000000"/>
                </a:solidFill>
                <a:highlight>
                  <a:srgbClr val="FFFFFF"/>
                </a:highlight>
                <a:latin typeface="Consolas" panose="020B0609020204030204" pitchFamily="49" charset="0"/>
              </a:rPr>
              <a:t>(</a:t>
            </a:r>
            <a:r>
              <a:rPr lang="en-US" sz="2000" b="1" dirty="0">
                <a:solidFill>
                  <a:srgbClr val="02BEFD"/>
                </a:solidFill>
                <a:highlight>
                  <a:srgbClr val="FFFFFF"/>
                </a:highlight>
                <a:latin typeface="Consolas" panose="020B0609020204030204" pitchFamily="49" charset="0"/>
              </a:rPr>
              <a:t>0</a:t>
            </a:r>
            <a:r>
              <a:rPr lang="en-US" sz="2000" b="1" dirty="0">
                <a:solidFill>
                  <a:srgbClr val="000000"/>
                </a:solidFill>
                <a:highlight>
                  <a:srgbClr val="FFFFFF"/>
                </a:highlight>
                <a:latin typeface="Consolas" panose="020B0609020204030204" pitchFamily="49" charset="0"/>
              </a:rPr>
              <a:t>)</a:t>
            </a:r>
            <a:r>
              <a:rPr lang="en-US" sz="2000" b="1" dirty="0" smtClean="0">
                <a:solidFill>
                  <a:srgbClr val="000000"/>
                </a:solidFill>
                <a:highlight>
                  <a:srgbClr val="FFFFFF"/>
                </a:highlight>
                <a:latin typeface="Consolas" panose="020B0609020204030204" pitchFamily="49" charset="0"/>
              </a:rPr>
              <a:t>)(</a:t>
            </a:r>
            <a:r>
              <a:rPr lang="en-US" sz="2000" b="1" dirty="0">
                <a:solidFill>
                  <a:srgbClr val="000000"/>
                </a:solidFill>
                <a:highlight>
                  <a:srgbClr val="FFFFFF"/>
                </a:highlight>
                <a:latin typeface="Consolas" panose="020B0609020204030204" pitchFamily="49" charset="0"/>
              </a:rPr>
              <a:t>expr)) { ... } </a:t>
            </a:r>
            <a:r>
              <a:rPr lang="en-US" sz="2000" b="1" dirty="0" smtClean="0">
                <a:solidFill>
                  <a:srgbClr val="0000FF"/>
                </a:solidFill>
                <a:highlight>
                  <a:srgbClr val="FFFFFF"/>
                </a:highlight>
                <a:latin typeface="Consolas" panose="020B0609020204030204" pitchFamily="49" charset="0"/>
              </a:rPr>
              <a:t>else</a:t>
            </a:r>
            <a:endParaRPr lang="en-US" sz="2000" b="1" dirty="0">
              <a:solidFill>
                <a:srgbClr val="000000"/>
              </a:solidFill>
              <a:highlight>
                <a:srgbClr val="FFFFFF"/>
              </a:highlight>
              <a:latin typeface="Consolas" panose="020B0609020204030204" pitchFamily="49" charset="0"/>
            </a:endParaRPr>
          </a:p>
          <a:p>
            <a:pPr marL="400050" lvl="1" indent="0">
              <a:spcBef>
                <a:spcPts val="0"/>
              </a:spcBef>
              <a:buClr>
                <a:srgbClr val="000066"/>
              </a:buClr>
              <a:buNone/>
            </a:pPr>
            <a:r>
              <a:rPr lang="en-US" sz="2000" b="1" dirty="0">
                <a:solidFill>
                  <a:srgbClr val="0000FF"/>
                </a:solidFill>
                <a:highlight>
                  <a:srgbClr val="FFFFFF"/>
                </a:highlight>
                <a:latin typeface="Consolas" panose="020B0609020204030204" pitchFamily="49" charset="0"/>
              </a:rPr>
              <a:t>if</a:t>
            </a:r>
            <a:r>
              <a:rPr lang="en-US" sz="2000" b="1" dirty="0">
                <a:solidFill>
                  <a:srgbClr val="000000"/>
                </a:solidFill>
                <a:highlight>
                  <a:srgbClr val="FFFFFF"/>
                </a:highlight>
                <a:latin typeface="Consolas" panose="020B0609020204030204" pitchFamily="49" charset="0"/>
              </a:rPr>
              <a:t> (</a:t>
            </a:r>
            <a:r>
              <a:rPr lang="en-US" sz="2000" b="1" dirty="0">
                <a:solidFill>
                  <a:srgbClr val="800000"/>
                </a:solidFill>
                <a:highlight>
                  <a:srgbClr val="FFFFFF"/>
                </a:highlight>
                <a:latin typeface="Consolas" panose="020B0609020204030204" pitchFamily="49" charset="0"/>
              </a:rPr>
              <a:t>C</a:t>
            </a:r>
            <a:r>
              <a:rPr lang="en-US" sz="2000" b="1" dirty="0">
                <a:solidFill>
                  <a:srgbClr val="000000"/>
                </a:solidFill>
                <a:highlight>
                  <a:srgbClr val="FFFFFF"/>
                </a:highlight>
                <a:latin typeface="Consolas" panose="020B0609020204030204" pitchFamily="49" charset="0"/>
              </a:rPr>
              <a:t>&lt;</a:t>
            </a:r>
            <a:r>
              <a:rPr lang="en-US" sz="2000" b="1" dirty="0">
                <a:solidFill>
                  <a:srgbClr val="00B050"/>
                </a:solidFill>
                <a:highlight>
                  <a:srgbClr val="FFFFFF"/>
                </a:highlight>
                <a:latin typeface="Consolas" panose="020B0609020204030204" pitchFamily="49" charset="0"/>
              </a:rPr>
              <a:t>Plus</a:t>
            </a:r>
            <a:r>
              <a:rPr lang="en-US" sz="2000" b="1" dirty="0">
                <a:solidFill>
                  <a:srgbClr val="000000"/>
                </a:solidFill>
                <a:highlight>
                  <a:srgbClr val="FFFFFF"/>
                </a:highlight>
                <a:latin typeface="Consolas" panose="020B0609020204030204" pitchFamily="49" charset="0"/>
              </a:rPr>
              <a:t>&gt;(</a:t>
            </a:r>
            <a:r>
              <a:rPr lang="en-US" sz="2000" b="1" dirty="0">
                <a:solidFill>
                  <a:srgbClr val="800000"/>
                </a:solidFill>
                <a:highlight>
                  <a:srgbClr val="FFFFFF"/>
                </a:highlight>
                <a:latin typeface="Consolas" panose="020B0609020204030204" pitchFamily="49" charset="0"/>
              </a:rPr>
              <a:t>C</a:t>
            </a:r>
            <a:r>
              <a:rPr lang="en-US" sz="2000" b="1" dirty="0">
                <a:solidFill>
                  <a:srgbClr val="000000"/>
                </a:solidFill>
                <a:highlight>
                  <a:srgbClr val="FFFFFF"/>
                </a:highlight>
                <a:latin typeface="Consolas" panose="020B0609020204030204" pitchFamily="49" charset="0"/>
              </a:rPr>
              <a:t>&lt;</a:t>
            </a:r>
            <a:r>
              <a:rPr lang="en-US" sz="2000" b="1" dirty="0">
                <a:solidFill>
                  <a:srgbClr val="00B050"/>
                </a:solidFill>
                <a:highlight>
                  <a:srgbClr val="FFFFFF"/>
                </a:highlight>
                <a:latin typeface="Consolas" panose="020B0609020204030204" pitchFamily="49" charset="0"/>
              </a:rPr>
              <a:t>Times</a:t>
            </a:r>
            <a:r>
              <a:rPr lang="en-US" sz="2000" b="1" dirty="0">
                <a:solidFill>
                  <a:srgbClr val="000000"/>
                </a:solidFill>
                <a:highlight>
                  <a:srgbClr val="FFFFFF"/>
                </a:highlight>
                <a:latin typeface="Consolas" panose="020B0609020204030204" pitchFamily="49" charset="0"/>
              </a:rPr>
              <a:t>&gt;(a, _), </a:t>
            </a:r>
            <a:r>
              <a:rPr lang="en-US" sz="2000" b="1" dirty="0">
                <a:solidFill>
                  <a:srgbClr val="800000"/>
                </a:solidFill>
                <a:highlight>
                  <a:srgbClr val="FFFFFF"/>
                </a:highlight>
                <a:latin typeface="Consolas" panose="020B0609020204030204" pitchFamily="49" charset="0"/>
              </a:rPr>
              <a:t>C</a:t>
            </a:r>
            <a:r>
              <a:rPr lang="en-US" sz="2000" b="1" dirty="0">
                <a:solidFill>
                  <a:srgbClr val="000000"/>
                </a:solidFill>
                <a:highlight>
                  <a:srgbClr val="FFFFFF"/>
                </a:highlight>
                <a:latin typeface="Consolas" panose="020B0609020204030204" pitchFamily="49" charset="0"/>
              </a:rPr>
              <a:t>&lt;</a:t>
            </a:r>
            <a:r>
              <a:rPr lang="en-US" sz="2000" b="1" dirty="0">
                <a:solidFill>
                  <a:srgbClr val="00B050"/>
                </a:solidFill>
                <a:highlight>
                  <a:srgbClr val="FFFFFF"/>
                </a:highlight>
                <a:latin typeface="Consolas" panose="020B0609020204030204" pitchFamily="49" charset="0"/>
              </a:rPr>
              <a:t>Times</a:t>
            </a:r>
            <a:r>
              <a:rPr lang="en-US" sz="2000" b="1" dirty="0">
                <a:solidFill>
                  <a:srgbClr val="000000"/>
                </a:solidFill>
                <a:highlight>
                  <a:srgbClr val="FFFFFF"/>
                </a:highlight>
                <a:latin typeface="Consolas" panose="020B0609020204030204" pitchFamily="49" charset="0"/>
              </a:rPr>
              <a:t>&gt;(c, </a:t>
            </a:r>
            <a:r>
              <a:rPr lang="en-US" sz="2000" b="1" dirty="0" err="1" smtClean="0">
                <a:solidFill>
                  <a:srgbClr val="800000"/>
                </a:solidFill>
                <a:highlight>
                  <a:srgbClr val="FFFFFF"/>
                </a:highlight>
                <a:latin typeface="Consolas" panose="020B0609020204030204" pitchFamily="49" charset="0"/>
              </a:rPr>
              <a:t>val</a:t>
            </a:r>
            <a:r>
              <a:rPr lang="en-US" sz="2000" b="1" dirty="0" smtClean="0">
                <a:solidFill>
                  <a:srgbClr val="000000"/>
                </a:solidFill>
                <a:highlight>
                  <a:srgbClr val="FFFFFF"/>
                </a:highlight>
                <a:latin typeface="Consolas" panose="020B0609020204030204" pitchFamily="49" charset="0"/>
              </a:rPr>
              <a:t>(</a:t>
            </a:r>
            <a:r>
              <a:rPr lang="en-US" sz="2000" b="1" dirty="0" smtClean="0">
                <a:solidFill>
                  <a:srgbClr val="02BEFD"/>
                </a:solidFill>
                <a:highlight>
                  <a:srgbClr val="FFFFFF"/>
                </a:highlight>
                <a:latin typeface="Consolas" panose="020B0609020204030204" pitchFamily="49" charset="0"/>
              </a:rPr>
              <a:t>0</a:t>
            </a:r>
            <a:r>
              <a:rPr lang="en-US" sz="2000" b="1" dirty="0">
                <a:solidFill>
                  <a:srgbClr val="000000"/>
                </a:solidFill>
                <a:highlight>
                  <a:srgbClr val="FFFFFF"/>
                </a:highlight>
                <a:latin typeface="Consolas" panose="020B0609020204030204" pitchFamily="49" charset="0"/>
              </a:rPr>
              <a:t>)))(expr)) </a:t>
            </a:r>
            <a:r>
              <a:rPr lang="en-US" sz="2000" b="1" dirty="0" smtClean="0">
                <a:solidFill>
                  <a:srgbClr val="000000"/>
                </a:solidFill>
                <a:highlight>
                  <a:srgbClr val="FFFFFF"/>
                </a:highlight>
                <a:latin typeface="Consolas" panose="020B0609020204030204" pitchFamily="49" charset="0"/>
              </a:rPr>
              <a:t>{...}</a:t>
            </a:r>
            <a:endParaRPr lang="en-US" sz="1100" dirty="0" smtClean="0">
              <a:solidFill>
                <a:srgbClr val="7030A0"/>
              </a:solidFill>
              <a:highlight>
                <a:srgbClr val="FFFFFF"/>
              </a:highlight>
              <a:latin typeface="Consolas" panose="020B0609020204030204" pitchFamily="49" charset="0"/>
            </a:endParaRPr>
          </a:p>
        </p:txBody>
      </p:sp>
      <p:sp>
        <p:nvSpPr>
          <p:cNvPr id="4" name="Footer Placeholder 3"/>
          <p:cNvSpPr>
            <a:spLocks noGrp="1"/>
          </p:cNvSpPr>
          <p:nvPr>
            <p:ph type="ftr" sz="quarter" idx="11"/>
          </p:nvPr>
        </p:nvSpPr>
        <p:spPr/>
        <p:txBody>
          <a:bodyPr/>
          <a:lstStyle/>
          <a:p>
            <a:r>
              <a:rPr lang="en-US" smtClean="0"/>
              <a:t>C++Now'14: The Design &amp; Evolution of a Pattern Matching Library for C++</a:t>
            </a:r>
            <a:endParaRPr lang="en-US" dirty="0"/>
          </a:p>
        </p:txBody>
      </p:sp>
      <p:sp>
        <p:nvSpPr>
          <p:cNvPr id="5" name="Slide Number Placeholder 4"/>
          <p:cNvSpPr>
            <a:spLocks noGrp="1"/>
          </p:cNvSpPr>
          <p:nvPr>
            <p:ph type="sldNum" sz="quarter" idx="12"/>
          </p:nvPr>
        </p:nvSpPr>
        <p:spPr/>
        <p:txBody>
          <a:bodyPr/>
          <a:lstStyle/>
          <a:p>
            <a:fld id="{7CB0F8AB-AB33-4A54-BEC3-89055AD5FA98}" type="slidenum">
              <a:rPr lang="en-US" smtClean="0"/>
              <a:t>33</a:t>
            </a:fld>
            <a:endParaRPr lang="en-US" dirty="0"/>
          </a:p>
        </p:txBody>
      </p:sp>
    </p:spTree>
    <p:extLst>
      <p:ext uri="{BB962C8B-B14F-4D97-AF65-F5344CB8AC3E}">
        <p14:creationId xmlns:p14="http://schemas.microsoft.com/office/powerpoint/2010/main" val="354658658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152400"/>
            <a:ext cx="8675687" cy="1104900"/>
          </a:xfrm>
        </p:spPr>
        <p:txBody>
          <a:bodyPr/>
          <a:lstStyle/>
          <a:p>
            <a:r>
              <a:rPr lang="en-US" dirty="0" smtClean="0"/>
              <a:t>With macros and meta-programming</a:t>
            </a:r>
            <a:endParaRPr lang="en-US" dirty="0"/>
          </a:p>
        </p:txBody>
      </p:sp>
      <p:sp>
        <p:nvSpPr>
          <p:cNvPr id="3" name="Content Placeholder 2"/>
          <p:cNvSpPr>
            <a:spLocks noGrp="1"/>
          </p:cNvSpPr>
          <p:nvPr>
            <p:ph idx="1"/>
          </p:nvPr>
        </p:nvSpPr>
        <p:spPr>
          <a:xfrm>
            <a:off x="468313" y="1676400"/>
            <a:ext cx="8523287" cy="4560888"/>
          </a:xfrm>
        </p:spPr>
        <p:txBody>
          <a:bodyPr>
            <a:noAutofit/>
          </a:bodyPr>
          <a:lstStyle/>
          <a:p>
            <a:pPr marL="0" indent="0">
              <a:spcBef>
                <a:spcPts val="0"/>
              </a:spcBef>
              <a:buNone/>
            </a:pPr>
            <a:r>
              <a:rPr lang="en-US" sz="2400" dirty="0" smtClean="0"/>
              <a:t>Explicitly declare primitive patterns</a:t>
            </a:r>
          </a:p>
          <a:p>
            <a:pPr marL="400050" lvl="1" indent="0">
              <a:spcBef>
                <a:spcPts val="0"/>
              </a:spcBef>
              <a:buNone/>
            </a:pPr>
            <a:r>
              <a:rPr lang="en-US" sz="2000" b="1" dirty="0" err="1" smtClean="0">
                <a:solidFill>
                  <a:srgbClr val="2B91AF"/>
                </a:solidFill>
                <a:highlight>
                  <a:srgbClr val="FFFFFF"/>
                </a:highlight>
                <a:latin typeface="Consolas" panose="020B0609020204030204" pitchFamily="49" charset="0"/>
              </a:rPr>
              <a:t>var</a:t>
            </a:r>
            <a:r>
              <a:rPr lang="en-US" sz="2000" b="1" dirty="0" smtClean="0">
                <a:solidFill>
                  <a:srgbClr val="000000"/>
                </a:solidFill>
                <a:highlight>
                  <a:srgbClr val="FFFFFF"/>
                </a:highlight>
                <a:latin typeface="Consolas" panose="020B0609020204030204" pitchFamily="49" charset="0"/>
              </a:rPr>
              <a:t>&lt;</a:t>
            </a:r>
            <a:r>
              <a:rPr lang="en-US" sz="2000" b="1" dirty="0" err="1" smtClean="0">
                <a:solidFill>
                  <a:srgbClr val="0000FF"/>
                </a:solidFill>
                <a:highlight>
                  <a:srgbClr val="FFFFFF"/>
                </a:highlight>
                <a:latin typeface="Consolas" panose="020B0609020204030204" pitchFamily="49" charset="0"/>
              </a:rPr>
              <a:t>const</a:t>
            </a:r>
            <a:r>
              <a:rPr lang="en-US" sz="2000" b="1" dirty="0" smtClean="0">
                <a:solidFill>
                  <a:srgbClr val="000000"/>
                </a:solidFill>
                <a:highlight>
                  <a:srgbClr val="FFFFFF"/>
                </a:highlight>
                <a:latin typeface="Consolas" panose="020B0609020204030204" pitchFamily="49" charset="0"/>
              </a:rPr>
              <a:t> </a:t>
            </a:r>
            <a:r>
              <a:rPr lang="en-US" sz="2000" b="1" dirty="0" smtClean="0">
                <a:solidFill>
                  <a:srgbClr val="2B91AF"/>
                </a:solidFill>
                <a:highlight>
                  <a:srgbClr val="FFFFFF"/>
                </a:highlight>
                <a:latin typeface="Consolas" panose="020B0609020204030204" pitchFamily="49" charset="0"/>
              </a:rPr>
              <a:t>Expr</a:t>
            </a:r>
            <a:r>
              <a:rPr lang="en-US" sz="2000" b="1" dirty="0" smtClean="0">
                <a:solidFill>
                  <a:srgbClr val="000000"/>
                </a:solidFill>
                <a:highlight>
                  <a:srgbClr val="FFFFFF"/>
                </a:highlight>
                <a:latin typeface="Consolas" panose="020B0609020204030204" pitchFamily="49" charset="0"/>
              </a:rPr>
              <a:t>&amp;&gt; </a:t>
            </a:r>
            <a:r>
              <a:rPr lang="en-US" sz="2000" b="1" dirty="0">
                <a:solidFill>
                  <a:srgbClr val="000000"/>
                </a:solidFill>
                <a:highlight>
                  <a:srgbClr val="FFFFFF"/>
                </a:highlight>
                <a:latin typeface="Consolas" panose="020B0609020204030204" pitchFamily="49" charset="0"/>
              </a:rPr>
              <a:t>a, b, c, </a:t>
            </a:r>
            <a:r>
              <a:rPr lang="en-US" sz="2000" b="1" dirty="0" smtClean="0">
                <a:solidFill>
                  <a:srgbClr val="000000"/>
                </a:solidFill>
                <a:highlight>
                  <a:srgbClr val="FFFFFF"/>
                </a:highlight>
                <a:latin typeface="Consolas" panose="020B0609020204030204" pitchFamily="49" charset="0"/>
              </a:rPr>
              <a:t>d;</a:t>
            </a:r>
            <a:br>
              <a:rPr lang="en-US" sz="2000" b="1" dirty="0" smtClean="0">
                <a:solidFill>
                  <a:srgbClr val="000000"/>
                </a:solidFill>
                <a:highlight>
                  <a:srgbClr val="FFFFFF"/>
                </a:highlight>
                <a:latin typeface="Consolas" panose="020B0609020204030204" pitchFamily="49" charset="0"/>
              </a:rPr>
            </a:br>
            <a:r>
              <a:rPr lang="en-US" sz="2000" b="1" dirty="0" smtClean="0">
                <a:solidFill>
                  <a:srgbClr val="2B91AF"/>
                </a:solidFill>
                <a:highlight>
                  <a:srgbClr val="FFFFFF"/>
                </a:highlight>
                <a:latin typeface="Consolas" panose="020B0609020204030204" pitchFamily="49" charset="0"/>
              </a:rPr>
              <a:t>wildcard</a:t>
            </a:r>
            <a:r>
              <a:rPr lang="en-US" sz="2000" b="1" dirty="0" smtClean="0">
                <a:solidFill>
                  <a:srgbClr val="000000"/>
                </a:solidFill>
                <a:highlight>
                  <a:srgbClr val="FFFFFF"/>
                </a:highlight>
                <a:latin typeface="Consolas" panose="020B0609020204030204" pitchFamily="49" charset="0"/>
              </a:rPr>
              <a:t> _;</a:t>
            </a:r>
            <a:endParaRPr lang="en-US" sz="2000" dirty="0" smtClean="0"/>
          </a:p>
          <a:p>
            <a:pPr marL="0" indent="0">
              <a:spcBef>
                <a:spcPts val="0"/>
              </a:spcBef>
              <a:buNone/>
            </a:pPr>
            <a:r>
              <a:rPr lang="en-US" sz="2400" dirty="0" smtClean="0"/>
              <a:t>Decompose objects by composing patterns</a:t>
            </a:r>
          </a:p>
          <a:p>
            <a:pPr marL="400050" lvl="1" indent="0">
              <a:spcBef>
                <a:spcPts val="0"/>
              </a:spcBef>
              <a:buNone/>
            </a:pPr>
            <a:r>
              <a:rPr lang="en-US" sz="2000" b="1" dirty="0" smtClean="0">
                <a:solidFill>
                  <a:srgbClr val="2B91AF"/>
                </a:solidFill>
                <a:highlight>
                  <a:srgbClr val="FFFFFF"/>
                </a:highlight>
                <a:latin typeface="Consolas" panose="020B0609020204030204" pitchFamily="49" charset="0"/>
              </a:rPr>
              <a:t>Expr</a:t>
            </a:r>
            <a:r>
              <a:rPr lang="en-US" sz="2000" b="1" dirty="0" smtClean="0">
                <a:solidFill>
                  <a:srgbClr val="000000"/>
                </a:solidFill>
                <a:highlight>
                  <a:srgbClr val="FFFFFF"/>
                </a:highlight>
                <a:latin typeface="Consolas" panose="020B0609020204030204" pitchFamily="49" charset="0"/>
              </a:rPr>
              <a:t>&amp; </a:t>
            </a:r>
            <a:r>
              <a:rPr lang="en-US" sz="2000" b="1" dirty="0">
                <a:solidFill>
                  <a:srgbClr val="000000"/>
                </a:solidFill>
                <a:highlight>
                  <a:srgbClr val="FFFFFF"/>
                </a:highlight>
                <a:latin typeface="Consolas" panose="020B0609020204030204" pitchFamily="49" charset="0"/>
              </a:rPr>
              <a:t>expr = ...; </a:t>
            </a:r>
            <a:r>
              <a:rPr lang="en-US" sz="2000" b="1" dirty="0" smtClean="0">
                <a:solidFill>
                  <a:srgbClr val="000000"/>
                </a:solidFill>
                <a:highlight>
                  <a:srgbClr val="FFFFFF"/>
                </a:highlight>
                <a:latin typeface="Consolas" panose="020B0609020204030204" pitchFamily="49" charset="0"/>
              </a:rPr>
              <a:t/>
            </a:r>
            <a:br>
              <a:rPr lang="en-US" sz="2000" b="1" dirty="0" smtClean="0">
                <a:solidFill>
                  <a:srgbClr val="000000"/>
                </a:solidFill>
                <a:highlight>
                  <a:srgbClr val="FFFFFF"/>
                </a:highlight>
                <a:latin typeface="Consolas" panose="020B0609020204030204" pitchFamily="49" charset="0"/>
              </a:rPr>
            </a:br>
            <a:r>
              <a:rPr lang="en-US" sz="2000" b="1" dirty="0" smtClean="0">
                <a:solidFill>
                  <a:srgbClr val="0000FF"/>
                </a:solidFill>
                <a:highlight>
                  <a:srgbClr val="FFFFFF"/>
                </a:highlight>
                <a:latin typeface="Consolas" panose="020B0609020204030204" pitchFamily="49" charset="0"/>
              </a:rPr>
              <a:t>if</a:t>
            </a:r>
            <a:r>
              <a:rPr lang="en-US" sz="2000" b="1" dirty="0" smtClean="0">
                <a:solidFill>
                  <a:srgbClr val="000000"/>
                </a:solidFill>
                <a:highlight>
                  <a:srgbClr val="FFFFFF"/>
                </a:highlight>
                <a:latin typeface="Consolas" panose="020B0609020204030204" pitchFamily="49" charset="0"/>
              </a:rPr>
              <a:t> (</a:t>
            </a:r>
            <a:r>
              <a:rPr lang="en-US" sz="2000" b="1" dirty="0" smtClean="0">
                <a:solidFill>
                  <a:srgbClr val="800000"/>
                </a:solidFill>
                <a:highlight>
                  <a:srgbClr val="FFFFFF"/>
                </a:highlight>
                <a:latin typeface="Consolas" panose="020B0609020204030204" pitchFamily="49" charset="0"/>
              </a:rPr>
              <a:t>C</a:t>
            </a:r>
            <a:r>
              <a:rPr lang="en-US" sz="2000" b="1" dirty="0" smtClean="0">
                <a:solidFill>
                  <a:srgbClr val="000000"/>
                </a:solidFill>
                <a:highlight>
                  <a:srgbClr val="FFFFFF"/>
                </a:highlight>
                <a:latin typeface="Consolas" panose="020B0609020204030204" pitchFamily="49" charset="0"/>
              </a:rPr>
              <a:t>&lt;</a:t>
            </a:r>
            <a:r>
              <a:rPr lang="en-US" sz="2000" b="1" dirty="0" smtClean="0">
                <a:solidFill>
                  <a:srgbClr val="00B050"/>
                </a:solidFill>
                <a:highlight>
                  <a:srgbClr val="FFFFFF"/>
                </a:highlight>
                <a:latin typeface="Consolas" panose="020B0609020204030204" pitchFamily="49" charset="0"/>
              </a:rPr>
              <a:t>Times</a:t>
            </a:r>
            <a:r>
              <a:rPr lang="en-US" sz="2000" b="1" dirty="0">
                <a:solidFill>
                  <a:srgbClr val="000000"/>
                </a:solidFill>
                <a:highlight>
                  <a:srgbClr val="FFFFFF"/>
                </a:highlight>
                <a:latin typeface="Consolas" panose="020B0609020204030204" pitchFamily="49" charset="0"/>
              </a:rPr>
              <a:t>&gt;(a, </a:t>
            </a:r>
            <a:r>
              <a:rPr lang="en-US" sz="2000" b="1" dirty="0" smtClean="0">
                <a:solidFill>
                  <a:srgbClr val="000000"/>
                </a:solidFill>
                <a:highlight>
                  <a:srgbClr val="FFFFFF"/>
                </a:highlight>
                <a:latin typeface="Consolas" panose="020B0609020204030204" pitchFamily="49" charset="0"/>
              </a:rPr>
              <a:t>_)(</a:t>
            </a:r>
            <a:r>
              <a:rPr lang="en-US" sz="2000" b="1" dirty="0">
                <a:solidFill>
                  <a:srgbClr val="000000"/>
                </a:solidFill>
                <a:highlight>
                  <a:srgbClr val="FFFFFF"/>
                </a:highlight>
                <a:latin typeface="Consolas" panose="020B0609020204030204" pitchFamily="49" charset="0"/>
              </a:rPr>
              <a:t>expr)) { ... </a:t>
            </a:r>
            <a:r>
              <a:rPr lang="en-US" sz="2000" b="1" dirty="0" smtClean="0">
                <a:solidFill>
                  <a:srgbClr val="000000"/>
                </a:solidFill>
                <a:highlight>
                  <a:srgbClr val="FFFFFF"/>
                </a:highlight>
                <a:latin typeface="Consolas" panose="020B0609020204030204" pitchFamily="49" charset="0"/>
              </a:rPr>
              <a:t>}</a:t>
            </a:r>
            <a:endParaRPr lang="en-US" sz="2000" dirty="0" smtClean="0"/>
          </a:p>
          <a:p>
            <a:pPr marL="0" indent="0">
              <a:spcBef>
                <a:spcPts val="0"/>
              </a:spcBef>
              <a:buNone/>
            </a:pPr>
            <a:r>
              <a:rPr lang="en-US" sz="2400" dirty="0" smtClean="0"/>
              <a:t>Nest patterns:</a:t>
            </a:r>
          </a:p>
          <a:p>
            <a:pPr marL="400050" lvl="1" indent="0">
              <a:spcBef>
                <a:spcPts val="0"/>
              </a:spcBef>
              <a:buNone/>
            </a:pPr>
            <a:r>
              <a:rPr lang="en-US" sz="2000" b="1" dirty="0">
                <a:solidFill>
                  <a:srgbClr val="0000FF"/>
                </a:solidFill>
                <a:highlight>
                  <a:srgbClr val="FFFFFF"/>
                </a:highlight>
                <a:latin typeface="Consolas" panose="020B0609020204030204" pitchFamily="49" charset="0"/>
              </a:rPr>
              <a:t>if</a:t>
            </a:r>
            <a:r>
              <a:rPr lang="en-US" sz="2000" b="1" dirty="0">
                <a:solidFill>
                  <a:srgbClr val="000000"/>
                </a:solidFill>
                <a:highlight>
                  <a:srgbClr val="FFFFFF"/>
                </a:highlight>
                <a:latin typeface="Consolas" panose="020B0609020204030204" pitchFamily="49" charset="0"/>
              </a:rPr>
              <a:t> (</a:t>
            </a:r>
            <a:r>
              <a:rPr lang="en-US" sz="2000" b="1" dirty="0">
                <a:solidFill>
                  <a:srgbClr val="800000"/>
                </a:solidFill>
                <a:highlight>
                  <a:srgbClr val="FFFFFF"/>
                </a:highlight>
                <a:latin typeface="Consolas" panose="020B0609020204030204" pitchFamily="49" charset="0"/>
              </a:rPr>
              <a:t>C</a:t>
            </a:r>
            <a:r>
              <a:rPr lang="en-US" sz="2000" b="1" dirty="0">
                <a:solidFill>
                  <a:srgbClr val="000000"/>
                </a:solidFill>
                <a:highlight>
                  <a:srgbClr val="FFFFFF"/>
                </a:highlight>
                <a:latin typeface="Consolas" panose="020B0609020204030204" pitchFamily="49" charset="0"/>
              </a:rPr>
              <a:t>&lt;</a:t>
            </a:r>
            <a:r>
              <a:rPr lang="en-US" sz="2000" b="1" dirty="0">
                <a:solidFill>
                  <a:srgbClr val="00B050"/>
                </a:solidFill>
                <a:highlight>
                  <a:srgbClr val="FFFFFF"/>
                </a:highlight>
                <a:latin typeface="Consolas" panose="020B0609020204030204" pitchFamily="49" charset="0"/>
              </a:rPr>
              <a:t>Plus</a:t>
            </a:r>
            <a:r>
              <a:rPr lang="en-US" sz="2000" b="1" dirty="0">
                <a:solidFill>
                  <a:srgbClr val="000000"/>
                </a:solidFill>
                <a:highlight>
                  <a:srgbClr val="FFFFFF"/>
                </a:highlight>
                <a:latin typeface="Consolas" panose="020B0609020204030204" pitchFamily="49" charset="0"/>
              </a:rPr>
              <a:t>&gt;(</a:t>
            </a:r>
            <a:r>
              <a:rPr lang="en-US" sz="2000" b="1" dirty="0">
                <a:solidFill>
                  <a:srgbClr val="800000"/>
                </a:solidFill>
                <a:highlight>
                  <a:srgbClr val="FFFFFF"/>
                </a:highlight>
                <a:latin typeface="Consolas" panose="020B0609020204030204" pitchFamily="49" charset="0"/>
              </a:rPr>
              <a:t>C</a:t>
            </a:r>
            <a:r>
              <a:rPr lang="en-US" sz="2000" b="1" dirty="0">
                <a:solidFill>
                  <a:srgbClr val="000000"/>
                </a:solidFill>
                <a:highlight>
                  <a:srgbClr val="FFFFFF"/>
                </a:highlight>
                <a:latin typeface="Consolas" panose="020B0609020204030204" pitchFamily="49" charset="0"/>
              </a:rPr>
              <a:t>&lt;</a:t>
            </a:r>
            <a:r>
              <a:rPr lang="en-US" sz="2000" b="1" dirty="0">
                <a:solidFill>
                  <a:srgbClr val="00B050"/>
                </a:solidFill>
                <a:highlight>
                  <a:srgbClr val="FFFFFF"/>
                </a:highlight>
                <a:latin typeface="Consolas" panose="020B0609020204030204" pitchFamily="49" charset="0"/>
              </a:rPr>
              <a:t>Times</a:t>
            </a:r>
            <a:r>
              <a:rPr lang="en-US" sz="2000" b="1" dirty="0">
                <a:solidFill>
                  <a:srgbClr val="000000"/>
                </a:solidFill>
                <a:highlight>
                  <a:srgbClr val="FFFFFF"/>
                </a:highlight>
                <a:latin typeface="Consolas" panose="020B0609020204030204" pitchFamily="49" charset="0"/>
              </a:rPr>
              <a:t>&gt;(a, </a:t>
            </a:r>
            <a:r>
              <a:rPr lang="en-US" sz="2000" b="1" dirty="0" smtClean="0">
                <a:solidFill>
                  <a:srgbClr val="000000"/>
                </a:solidFill>
                <a:highlight>
                  <a:srgbClr val="FFFFFF"/>
                </a:highlight>
                <a:latin typeface="Consolas" panose="020B0609020204030204" pitchFamily="49" charset="0"/>
              </a:rPr>
              <a:t>_), </a:t>
            </a:r>
            <a:r>
              <a:rPr lang="en-US" sz="2000" b="1" dirty="0">
                <a:solidFill>
                  <a:srgbClr val="800000"/>
                </a:solidFill>
                <a:highlight>
                  <a:srgbClr val="FFFFFF"/>
                </a:highlight>
                <a:latin typeface="Consolas" panose="020B0609020204030204" pitchFamily="49" charset="0"/>
              </a:rPr>
              <a:t>C</a:t>
            </a:r>
            <a:r>
              <a:rPr lang="en-US" sz="2000" b="1" dirty="0">
                <a:solidFill>
                  <a:srgbClr val="000000"/>
                </a:solidFill>
                <a:highlight>
                  <a:srgbClr val="FFFFFF"/>
                </a:highlight>
                <a:latin typeface="Consolas" panose="020B0609020204030204" pitchFamily="49" charset="0"/>
              </a:rPr>
              <a:t>&lt;</a:t>
            </a:r>
            <a:r>
              <a:rPr lang="en-US" sz="2000" b="1" dirty="0">
                <a:solidFill>
                  <a:srgbClr val="00B050"/>
                </a:solidFill>
                <a:highlight>
                  <a:srgbClr val="FFFFFF"/>
                </a:highlight>
                <a:latin typeface="Consolas" panose="020B0609020204030204" pitchFamily="49" charset="0"/>
              </a:rPr>
              <a:t>Times</a:t>
            </a:r>
            <a:r>
              <a:rPr lang="en-US" sz="2000" b="1" dirty="0">
                <a:solidFill>
                  <a:srgbClr val="000000"/>
                </a:solidFill>
                <a:highlight>
                  <a:srgbClr val="FFFFFF"/>
                </a:highlight>
                <a:latin typeface="Consolas" panose="020B0609020204030204" pitchFamily="49" charset="0"/>
              </a:rPr>
              <a:t>&gt;(c, </a:t>
            </a:r>
            <a:r>
              <a:rPr lang="en-US" sz="2000" b="1" dirty="0" smtClean="0">
                <a:solidFill>
                  <a:srgbClr val="02BEFD"/>
                </a:solidFill>
                <a:highlight>
                  <a:srgbClr val="FFFFFF"/>
                </a:highlight>
                <a:latin typeface="Consolas" panose="020B0609020204030204" pitchFamily="49" charset="0"/>
              </a:rPr>
              <a:t>0</a:t>
            </a:r>
            <a:r>
              <a:rPr lang="en-US" sz="2000" b="1" dirty="0" smtClean="0">
                <a:solidFill>
                  <a:srgbClr val="000000"/>
                </a:solidFill>
                <a:highlight>
                  <a:srgbClr val="FFFFFF"/>
                </a:highlight>
                <a:latin typeface="Consolas" panose="020B0609020204030204" pitchFamily="49" charset="0"/>
              </a:rPr>
              <a:t>))(</a:t>
            </a:r>
            <a:r>
              <a:rPr lang="en-US" sz="2000" b="1" dirty="0">
                <a:solidFill>
                  <a:srgbClr val="000000"/>
                </a:solidFill>
                <a:highlight>
                  <a:srgbClr val="FFFFFF"/>
                </a:highlight>
                <a:latin typeface="Consolas" panose="020B0609020204030204" pitchFamily="49" charset="0"/>
              </a:rPr>
              <a:t>expr)) </a:t>
            </a:r>
            <a:r>
              <a:rPr lang="en-US" sz="2000" b="1" dirty="0" smtClean="0">
                <a:solidFill>
                  <a:srgbClr val="000000"/>
                </a:solidFill>
                <a:highlight>
                  <a:srgbClr val="FFFFFF"/>
                </a:highlight>
                <a:latin typeface="Consolas" panose="020B0609020204030204" pitchFamily="49" charset="0"/>
              </a:rPr>
              <a:t>{...}</a:t>
            </a:r>
            <a:endParaRPr lang="en-US" sz="2000" dirty="0" smtClean="0"/>
          </a:p>
          <a:p>
            <a:pPr marL="0" indent="0">
              <a:spcBef>
                <a:spcPts val="0"/>
              </a:spcBef>
              <a:buNone/>
            </a:pPr>
            <a:r>
              <a:rPr lang="en-US" sz="2400" dirty="0" smtClean="0"/>
              <a:t>The matching syntax is somewhat better</a:t>
            </a:r>
          </a:p>
          <a:p>
            <a:pPr marL="400050" lvl="1" indent="0">
              <a:spcBef>
                <a:spcPts val="0"/>
              </a:spcBef>
              <a:buClr>
                <a:srgbClr val="333399"/>
              </a:buClr>
              <a:buNone/>
            </a:pPr>
            <a:r>
              <a:rPr lang="en-US" sz="2000" b="1" dirty="0" smtClean="0">
                <a:solidFill>
                  <a:srgbClr val="7030A0"/>
                </a:solidFill>
                <a:highlight>
                  <a:srgbClr val="FFFFFF"/>
                </a:highlight>
                <a:latin typeface="Consolas" panose="020B0609020204030204" pitchFamily="49" charset="0"/>
                <a:ea typeface="+mn-ea"/>
                <a:cs typeface="+mn-cs"/>
              </a:rPr>
              <a:t>Match</a:t>
            </a:r>
            <a:r>
              <a:rPr lang="en-US" sz="2000" b="1" dirty="0">
                <a:solidFill>
                  <a:srgbClr val="000000"/>
                </a:solidFill>
                <a:highlight>
                  <a:srgbClr val="FFFFFF"/>
                </a:highlight>
                <a:latin typeface="Consolas" panose="020B0609020204030204" pitchFamily="49" charset="0"/>
              </a:rPr>
              <a:t>(expr)</a:t>
            </a:r>
            <a:r>
              <a:rPr lang="en-US" sz="2000" b="1" dirty="0" smtClean="0">
                <a:solidFill>
                  <a:srgbClr val="0000FF"/>
                </a:solidFill>
                <a:highlight>
                  <a:srgbClr val="FFFFFF"/>
                </a:highlight>
                <a:latin typeface="Consolas" panose="020B0609020204030204" pitchFamily="49" charset="0"/>
                <a:ea typeface="+mn-ea"/>
                <a:cs typeface="+mn-cs"/>
              </a:rPr>
              <a:t/>
            </a:r>
            <a:br>
              <a:rPr lang="en-US" sz="2000" b="1" dirty="0" smtClean="0">
                <a:solidFill>
                  <a:srgbClr val="0000FF"/>
                </a:solidFill>
                <a:highlight>
                  <a:srgbClr val="FFFFFF"/>
                </a:highlight>
                <a:latin typeface="Consolas" panose="020B0609020204030204" pitchFamily="49" charset="0"/>
                <a:ea typeface="+mn-ea"/>
                <a:cs typeface="+mn-cs"/>
              </a:rPr>
            </a:br>
            <a:r>
              <a:rPr lang="en-US" sz="2000" b="1" dirty="0" smtClean="0">
                <a:solidFill>
                  <a:srgbClr val="0000FF"/>
                </a:solidFill>
                <a:highlight>
                  <a:srgbClr val="FFFFFF"/>
                </a:highlight>
                <a:latin typeface="Consolas" panose="020B0609020204030204" pitchFamily="49" charset="0"/>
                <a:ea typeface="+mn-ea"/>
                <a:cs typeface="+mn-cs"/>
              </a:rPr>
              <a:t>  </a:t>
            </a:r>
            <a:r>
              <a:rPr lang="en-US" sz="2000" b="1" dirty="0" smtClean="0">
                <a:solidFill>
                  <a:srgbClr val="7030A0"/>
                </a:solidFill>
                <a:highlight>
                  <a:srgbClr val="FFFFFF"/>
                </a:highlight>
                <a:latin typeface="Consolas" panose="020B0609020204030204" pitchFamily="49" charset="0"/>
                <a:ea typeface="+mn-ea"/>
                <a:cs typeface="+mn-cs"/>
              </a:rPr>
              <a:t>Case</a:t>
            </a:r>
            <a:r>
              <a:rPr lang="en-US" sz="2000" b="1" dirty="0" smtClean="0">
                <a:solidFill>
                  <a:srgbClr val="000000"/>
                </a:solidFill>
                <a:highlight>
                  <a:srgbClr val="FFFFFF"/>
                </a:highlight>
                <a:latin typeface="Consolas" panose="020B0609020204030204" pitchFamily="49" charset="0"/>
                <a:ea typeface="+mn-ea"/>
                <a:cs typeface="+mn-cs"/>
              </a:rPr>
              <a:t>(</a:t>
            </a:r>
            <a:r>
              <a:rPr lang="en-US" sz="2000" b="1" dirty="0" smtClean="0">
                <a:solidFill>
                  <a:srgbClr val="800000"/>
                </a:solidFill>
                <a:highlight>
                  <a:srgbClr val="FFFFFF"/>
                </a:highlight>
                <a:latin typeface="Consolas" panose="020B0609020204030204" pitchFamily="49" charset="0"/>
                <a:ea typeface="+mn-ea"/>
                <a:cs typeface="+mn-cs"/>
              </a:rPr>
              <a:t>C</a:t>
            </a:r>
            <a:r>
              <a:rPr lang="en-US" sz="2000" b="1" dirty="0" smtClean="0">
                <a:solidFill>
                  <a:srgbClr val="000000"/>
                </a:solidFill>
                <a:highlight>
                  <a:srgbClr val="FFFFFF"/>
                </a:highlight>
                <a:latin typeface="Consolas" panose="020B0609020204030204" pitchFamily="49" charset="0"/>
                <a:ea typeface="+mn-ea"/>
                <a:cs typeface="+mn-cs"/>
              </a:rPr>
              <a:t>&lt;</a:t>
            </a:r>
            <a:r>
              <a:rPr lang="en-US" sz="2000" b="1" dirty="0" smtClean="0">
                <a:solidFill>
                  <a:srgbClr val="00B050"/>
                </a:solidFill>
                <a:highlight>
                  <a:srgbClr val="FFFFFF"/>
                </a:highlight>
                <a:latin typeface="Consolas" panose="020B0609020204030204" pitchFamily="49" charset="0"/>
                <a:ea typeface="+mn-ea"/>
                <a:cs typeface="+mn-cs"/>
              </a:rPr>
              <a:t>Times</a:t>
            </a:r>
            <a:r>
              <a:rPr lang="en-US" sz="2000" b="1" dirty="0">
                <a:solidFill>
                  <a:srgbClr val="000000"/>
                </a:solidFill>
                <a:highlight>
                  <a:srgbClr val="FFFFFF"/>
                </a:highlight>
                <a:latin typeface="Consolas" panose="020B0609020204030204" pitchFamily="49" charset="0"/>
                <a:ea typeface="+mn-ea"/>
                <a:cs typeface="+mn-cs"/>
              </a:rPr>
              <a:t>&gt;(a, </a:t>
            </a:r>
            <a:r>
              <a:rPr lang="en-US" sz="2000" b="1" dirty="0" smtClean="0">
                <a:solidFill>
                  <a:srgbClr val="000000"/>
                </a:solidFill>
                <a:highlight>
                  <a:srgbClr val="FFFFFF"/>
                </a:highlight>
                <a:latin typeface="Consolas" panose="020B0609020204030204" pitchFamily="49" charset="0"/>
                <a:ea typeface="+mn-ea"/>
                <a:cs typeface="+mn-cs"/>
              </a:rPr>
              <a:t>b)) ...</a:t>
            </a:r>
            <a:r>
              <a:rPr lang="en-US" sz="2000" b="1" dirty="0" smtClean="0">
                <a:solidFill>
                  <a:srgbClr val="0000FF"/>
                </a:solidFill>
                <a:highlight>
                  <a:srgbClr val="FFFFFF"/>
                </a:highlight>
                <a:latin typeface="Consolas" panose="020B0609020204030204" pitchFamily="49" charset="0"/>
              </a:rPr>
              <a:t/>
            </a:r>
            <a:br>
              <a:rPr lang="en-US" sz="2000" b="1" dirty="0" smtClean="0">
                <a:solidFill>
                  <a:srgbClr val="0000FF"/>
                </a:solidFill>
                <a:highlight>
                  <a:srgbClr val="FFFFFF"/>
                </a:highlight>
                <a:latin typeface="Consolas" panose="020B0609020204030204" pitchFamily="49" charset="0"/>
              </a:rPr>
            </a:br>
            <a:r>
              <a:rPr lang="en-US" sz="2000" b="1" dirty="0" smtClean="0">
                <a:solidFill>
                  <a:srgbClr val="0000FF"/>
                </a:solidFill>
                <a:highlight>
                  <a:srgbClr val="FFFFFF"/>
                </a:highlight>
                <a:latin typeface="Consolas" panose="020B0609020204030204" pitchFamily="49" charset="0"/>
              </a:rPr>
              <a:t>  </a:t>
            </a:r>
            <a:r>
              <a:rPr lang="en-US" sz="2000" b="1" dirty="0" smtClean="0">
                <a:solidFill>
                  <a:srgbClr val="7030A0"/>
                </a:solidFill>
                <a:highlight>
                  <a:srgbClr val="FFFFFF"/>
                </a:highlight>
                <a:latin typeface="Consolas" panose="020B0609020204030204" pitchFamily="49" charset="0"/>
              </a:rPr>
              <a:t>Case</a:t>
            </a:r>
            <a:r>
              <a:rPr lang="en-US" sz="2000" b="1" dirty="0" smtClean="0">
                <a:solidFill>
                  <a:srgbClr val="000000"/>
                </a:solidFill>
                <a:highlight>
                  <a:srgbClr val="FFFFFF"/>
                </a:highlight>
                <a:latin typeface="Consolas" panose="020B0609020204030204" pitchFamily="49" charset="0"/>
              </a:rPr>
              <a:t>(</a:t>
            </a:r>
            <a:r>
              <a:rPr lang="en-US" sz="2000" b="1" dirty="0" smtClean="0">
                <a:solidFill>
                  <a:srgbClr val="800000"/>
                </a:solidFill>
                <a:highlight>
                  <a:srgbClr val="FFFFFF"/>
                </a:highlight>
                <a:latin typeface="Consolas" panose="020B0609020204030204" pitchFamily="49" charset="0"/>
              </a:rPr>
              <a:t>C</a:t>
            </a:r>
            <a:r>
              <a:rPr lang="en-US" sz="2000" b="1" dirty="0" smtClean="0">
                <a:solidFill>
                  <a:srgbClr val="000000"/>
                </a:solidFill>
                <a:highlight>
                  <a:srgbClr val="FFFFFF"/>
                </a:highlight>
                <a:latin typeface="Consolas" panose="020B0609020204030204" pitchFamily="49" charset="0"/>
              </a:rPr>
              <a:t>&lt;</a:t>
            </a:r>
            <a:r>
              <a:rPr lang="en-US" sz="2000" b="1" dirty="0" smtClean="0">
                <a:solidFill>
                  <a:srgbClr val="00B050"/>
                </a:solidFill>
                <a:highlight>
                  <a:srgbClr val="FFFFFF"/>
                </a:highlight>
                <a:latin typeface="Consolas" panose="020B0609020204030204" pitchFamily="49" charset="0"/>
              </a:rPr>
              <a:t>Divide</a:t>
            </a:r>
            <a:r>
              <a:rPr lang="en-US" sz="2000" b="1" dirty="0" smtClean="0">
                <a:solidFill>
                  <a:srgbClr val="000000"/>
                </a:solidFill>
                <a:highlight>
                  <a:srgbClr val="FFFFFF"/>
                </a:highlight>
                <a:latin typeface="Consolas" panose="020B0609020204030204" pitchFamily="49" charset="0"/>
              </a:rPr>
              <a:t>&gt;(_, </a:t>
            </a:r>
            <a:r>
              <a:rPr lang="en-US" sz="2000" b="1" dirty="0" smtClean="0">
                <a:solidFill>
                  <a:srgbClr val="02BEFD"/>
                </a:solidFill>
                <a:highlight>
                  <a:srgbClr val="FFFFFF"/>
                </a:highlight>
                <a:latin typeface="Consolas" panose="020B0609020204030204" pitchFamily="49" charset="0"/>
              </a:rPr>
              <a:t>0</a:t>
            </a:r>
            <a:r>
              <a:rPr lang="en-US" sz="2000" b="1" dirty="0" smtClean="0">
                <a:solidFill>
                  <a:srgbClr val="000000"/>
                </a:solidFill>
                <a:highlight>
                  <a:srgbClr val="FFFFFF"/>
                </a:highlight>
                <a:latin typeface="Consolas" panose="020B0609020204030204" pitchFamily="49" charset="0"/>
              </a:rPr>
              <a:t>)) ...</a:t>
            </a:r>
            <a:endParaRPr lang="en-US" sz="2000" b="1" dirty="0">
              <a:solidFill>
                <a:srgbClr val="000000"/>
              </a:solidFill>
              <a:highlight>
                <a:srgbClr val="FFFFFF"/>
              </a:highlight>
              <a:latin typeface="Consolas" panose="020B0609020204030204" pitchFamily="49" charset="0"/>
            </a:endParaRPr>
          </a:p>
          <a:p>
            <a:pPr marL="400050" lvl="1" indent="0">
              <a:spcBef>
                <a:spcPts val="0"/>
              </a:spcBef>
              <a:buClr>
                <a:srgbClr val="000066"/>
              </a:buClr>
              <a:buNone/>
            </a:pPr>
            <a:r>
              <a:rPr lang="en-US" sz="2000" b="1" dirty="0" smtClean="0">
                <a:solidFill>
                  <a:srgbClr val="0000FF"/>
                </a:solidFill>
                <a:highlight>
                  <a:srgbClr val="FFFFFF"/>
                </a:highlight>
                <a:latin typeface="Consolas" panose="020B0609020204030204" pitchFamily="49" charset="0"/>
              </a:rPr>
              <a:t>  </a:t>
            </a:r>
            <a:r>
              <a:rPr lang="en-US" sz="2000" b="1" dirty="0" smtClean="0">
                <a:solidFill>
                  <a:srgbClr val="7030A0"/>
                </a:solidFill>
                <a:highlight>
                  <a:srgbClr val="FFFFFF"/>
                </a:highlight>
                <a:latin typeface="Consolas" panose="020B0609020204030204" pitchFamily="49" charset="0"/>
              </a:rPr>
              <a:t>Case</a:t>
            </a:r>
            <a:r>
              <a:rPr lang="en-US" sz="2000" b="1" dirty="0" smtClean="0">
                <a:solidFill>
                  <a:srgbClr val="000000"/>
                </a:solidFill>
                <a:highlight>
                  <a:srgbClr val="FFFFFF"/>
                </a:highlight>
                <a:latin typeface="Consolas" panose="020B0609020204030204" pitchFamily="49" charset="0"/>
              </a:rPr>
              <a:t>(</a:t>
            </a:r>
            <a:r>
              <a:rPr lang="en-US" sz="2000" b="1" dirty="0" smtClean="0">
                <a:solidFill>
                  <a:srgbClr val="800000"/>
                </a:solidFill>
                <a:highlight>
                  <a:srgbClr val="FFFFFF"/>
                </a:highlight>
                <a:latin typeface="Consolas" panose="020B0609020204030204" pitchFamily="49" charset="0"/>
              </a:rPr>
              <a:t>C</a:t>
            </a:r>
            <a:r>
              <a:rPr lang="en-US" sz="2000" b="1" dirty="0" smtClean="0">
                <a:solidFill>
                  <a:srgbClr val="000000"/>
                </a:solidFill>
                <a:highlight>
                  <a:srgbClr val="FFFFFF"/>
                </a:highlight>
                <a:latin typeface="Consolas" panose="020B0609020204030204" pitchFamily="49" charset="0"/>
              </a:rPr>
              <a:t>&lt;</a:t>
            </a:r>
            <a:r>
              <a:rPr lang="en-US" sz="2000" b="1" dirty="0" smtClean="0">
                <a:solidFill>
                  <a:srgbClr val="00B050"/>
                </a:solidFill>
                <a:highlight>
                  <a:srgbClr val="FFFFFF"/>
                </a:highlight>
                <a:latin typeface="Consolas" panose="020B0609020204030204" pitchFamily="49" charset="0"/>
              </a:rPr>
              <a:t>Plus</a:t>
            </a:r>
            <a:r>
              <a:rPr lang="en-US" sz="2000" b="1" dirty="0">
                <a:solidFill>
                  <a:srgbClr val="000000"/>
                </a:solidFill>
                <a:highlight>
                  <a:srgbClr val="FFFFFF"/>
                </a:highlight>
                <a:latin typeface="Consolas" panose="020B0609020204030204" pitchFamily="49" charset="0"/>
              </a:rPr>
              <a:t>&gt;(</a:t>
            </a:r>
            <a:r>
              <a:rPr lang="en-US" sz="2000" b="1" dirty="0">
                <a:solidFill>
                  <a:srgbClr val="800000"/>
                </a:solidFill>
                <a:highlight>
                  <a:srgbClr val="FFFFFF"/>
                </a:highlight>
                <a:latin typeface="Consolas" panose="020B0609020204030204" pitchFamily="49" charset="0"/>
              </a:rPr>
              <a:t>C</a:t>
            </a:r>
            <a:r>
              <a:rPr lang="en-US" sz="2000" b="1" dirty="0">
                <a:solidFill>
                  <a:srgbClr val="000000"/>
                </a:solidFill>
                <a:highlight>
                  <a:srgbClr val="FFFFFF"/>
                </a:highlight>
                <a:latin typeface="Consolas" panose="020B0609020204030204" pitchFamily="49" charset="0"/>
              </a:rPr>
              <a:t>&lt;</a:t>
            </a:r>
            <a:r>
              <a:rPr lang="en-US" sz="2000" b="1" dirty="0">
                <a:solidFill>
                  <a:srgbClr val="00B050"/>
                </a:solidFill>
                <a:highlight>
                  <a:srgbClr val="FFFFFF"/>
                </a:highlight>
                <a:latin typeface="Consolas" panose="020B0609020204030204" pitchFamily="49" charset="0"/>
              </a:rPr>
              <a:t>Times</a:t>
            </a:r>
            <a:r>
              <a:rPr lang="en-US" sz="2000" b="1" dirty="0">
                <a:solidFill>
                  <a:srgbClr val="000000"/>
                </a:solidFill>
                <a:highlight>
                  <a:srgbClr val="FFFFFF"/>
                </a:highlight>
                <a:latin typeface="Consolas" panose="020B0609020204030204" pitchFamily="49" charset="0"/>
              </a:rPr>
              <a:t>&gt;(a, _), </a:t>
            </a:r>
            <a:r>
              <a:rPr lang="en-US" sz="2000" b="1" dirty="0">
                <a:solidFill>
                  <a:srgbClr val="800000"/>
                </a:solidFill>
                <a:highlight>
                  <a:srgbClr val="FFFFFF"/>
                </a:highlight>
                <a:latin typeface="Consolas" panose="020B0609020204030204" pitchFamily="49" charset="0"/>
              </a:rPr>
              <a:t>C</a:t>
            </a:r>
            <a:r>
              <a:rPr lang="en-US" sz="2000" b="1" dirty="0">
                <a:solidFill>
                  <a:srgbClr val="000000"/>
                </a:solidFill>
                <a:highlight>
                  <a:srgbClr val="FFFFFF"/>
                </a:highlight>
                <a:latin typeface="Consolas" panose="020B0609020204030204" pitchFamily="49" charset="0"/>
              </a:rPr>
              <a:t>&lt;</a:t>
            </a:r>
            <a:r>
              <a:rPr lang="en-US" sz="2000" b="1" dirty="0">
                <a:solidFill>
                  <a:srgbClr val="00B050"/>
                </a:solidFill>
                <a:highlight>
                  <a:srgbClr val="FFFFFF"/>
                </a:highlight>
                <a:latin typeface="Consolas" panose="020B0609020204030204" pitchFamily="49" charset="0"/>
              </a:rPr>
              <a:t>Times</a:t>
            </a:r>
            <a:r>
              <a:rPr lang="en-US" sz="2000" b="1" dirty="0">
                <a:solidFill>
                  <a:srgbClr val="000000"/>
                </a:solidFill>
                <a:highlight>
                  <a:srgbClr val="FFFFFF"/>
                </a:highlight>
                <a:latin typeface="Consolas" panose="020B0609020204030204" pitchFamily="49" charset="0"/>
              </a:rPr>
              <a:t>&gt;(c, </a:t>
            </a:r>
            <a:r>
              <a:rPr lang="en-US" sz="2000" b="1" dirty="0" smtClean="0">
                <a:solidFill>
                  <a:srgbClr val="02BEFD"/>
                </a:solidFill>
                <a:highlight>
                  <a:srgbClr val="FFFFFF"/>
                </a:highlight>
                <a:latin typeface="Consolas" panose="020B0609020204030204" pitchFamily="49" charset="0"/>
              </a:rPr>
              <a:t>0</a:t>
            </a:r>
            <a:r>
              <a:rPr lang="en-US" sz="2000" b="1" dirty="0" smtClean="0">
                <a:solidFill>
                  <a:srgbClr val="000000"/>
                </a:solidFill>
                <a:highlight>
                  <a:srgbClr val="FFFFFF"/>
                </a:highlight>
                <a:latin typeface="Consolas" panose="020B0609020204030204" pitchFamily="49" charset="0"/>
              </a:rPr>
              <a:t>))) ...</a:t>
            </a:r>
            <a:br>
              <a:rPr lang="en-US" sz="2000" b="1" dirty="0" smtClean="0">
                <a:solidFill>
                  <a:srgbClr val="000000"/>
                </a:solidFill>
                <a:highlight>
                  <a:srgbClr val="FFFFFF"/>
                </a:highlight>
                <a:latin typeface="Consolas" panose="020B0609020204030204" pitchFamily="49" charset="0"/>
              </a:rPr>
            </a:br>
            <a:r>
              <a:rPr lang="en-US" sz="2000" b="1" dirty="0" err="1" smtClean="0">
                <a:solidFill>
                  <a:srgbClr val="7030A0"/>
                </a:solidFill>
                <a:highlight>
                  <a:srgbClr val="FFFFFF"/>
                </a:highlight>
                <a:latin typeface="Consolas" panose="020B0609020204030204" pitchFamily="49" charset="0"/>
              </a:rPr>
              <a:t>EndMatch</a:t>
            </a:r>
            <a:endParaRPr lang="en-US" sz="1100" dirty="0" smtClean="0">
              <a:solidFill>
                <a:srgbClr val="7030A0"/>
              </a:solidFill>
              <a:highlight>
                <a:srgbClr val="FFFFFF"/>
              </a:highlight>
              <a:latin typeface="Consolas" panose="020B0609020204030204" pitchFamily="49" charset="0"/>
            </a:endParaRPr>
          </a:p>
        </p:txBody>
      </p:sp>
      <p:sp>
        <p:nvSpPr>
          <p:cNvPr id="4" name="Footer Placeholder 3"/>
          <p:cNvSpPr>
            <a:spLocks noGrp="1"/>
          </p:cNvSpPr>
          <p:nvPr>
            <p:ph type="ftr" sz="quarter" idx="11"/>
          </p:nvPr>
        </p:nvSpPr>
        <p:spPr/>
        <p:txBody>
          <a:bodyPr/>
          <a:lstStyle/>
          <a:p>
            <a:r>
              <a:rPr lang="en-US" smtClean="0"/>
              <a:t>C++Now'14: The Design &amp; Evolution of a Pattern Matching Library for C++</a:t>
            </a:r>
            <a:endParaRPr lang="en-US" dirty="0"/>
          </a:p>
        </p:txBody>
      </p:sp>
      <p:sp>
        <p:nvSpPr>
          <p:cNvPr id="5" name="Slide Number Placeholder 4"/>
          <p:cNvSpPr>
            <a:spLocks noGrp="1"/>
          </p:cNvSpPr>
          <p:nvPr>
            <p:ph type="sldNum" sz="quarter" idx="12"/>
          </p:nvPr>
        </p:nvSpPr>
        <p:spPr/>
        <p:txBody>
          <a:bodyPr/>
          <a:lstStyle/>
          <a:p>
            <a:fld id="{7CB0F8AB-AB33-4A54-BEC3-89055AD5FA98}" type="slidenum">
              <a:rPr lang="en-US" smtClean="0"/>
              <a:t>34</a:t>
            </a:fld>
            <a:endParaRPr lang="en-US" dirty="0"/>
          </a:p>
        </p:txBody>
      </p:sp>
    </p:spTree>
    <p:extLst>
      <p:ext uri="{BB962C8B-B14F-4D97-AF65-F5344CB8AC3E}">
        <p14:creationId xmlns:p14="http://schemas.microsoft.com/office/powerpoint/2010/main" val="6119179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Cool Syntax Bro!</a:t>
            </a:r>
            <a:endParaRPr lang="en-US" dirty="0"/>
          </a:p>
        </p:txBody>
      </p:sp>
      <p:sp>
        <p:nvSpPr>
          <p:cNvPr id="3" name="Content Placeholder 2"/>
          <p:cNvSpPr>
            <a:spLocks noGrp="1"/>
          </p:cNvSpPr>
          <p:nvPr>
            <p:ph idx="1"/>
          </p:nvPr>
        </p:nvSpPr>
        <p:spPr>
          <a:xfrm>
            <a:off x="468313" y="1676400"/>
            <a:ext cx="8523287" cy="4560888"/>
          </a:xfrm>
        </p:spPr>
        <p:txBody>
          <a:bodyPr>
            <a:normAutofit fontScale="92500" lnSpcReduction="10000"/>
          </a:bodyPr>
          <a:lstStyle/>
          <a:p>
            <a:r>
              <a:rPr lang="en-US" dirty="0" smtClean="0"/>
              <a:t>Must be slow</a:t>
            </a:r>
          </a:p>
          <a:p>
            <a:pPr lvl="1"/>
            <a:r>
              <a:rPr lang="en-US" dirty="0" smtClean="0"/>
              <a:t>Sequential execution</a:t>
            </a:r>
          </a:p>
          <a:p>
            <a:pPr lvl="1"/>
            <a:r>
              <a:rPr lang="en-US" dirty="0" smtClean="0"/>
              <a:t>Definitely slow when </a:t>
            </a:r>
            <a:r>
              <a:rPr lang="en-US" dirty="0" smtClean="0">
                <a:solidFill>
                  <a:srgbClr val="0000FF"/>
                </a:solidFill>
              </a:rPr>
              <a:t>dynamic_cast</a:t>
            </a:r>
            <a:r>
              <a:rPr lang="en-US" dirty="0" smtClean="0"/>
              <a:t> is involved</a:t>
            </a:r>
          </a:p>
          <a:p>
            <a:pPr lvl="1"/>
            <a:r>
              <a:rPr lang="en-US" dirty="0" smtClean="0"/>
              <a:t>Instantiates tons of temporaries</a:t>
            </a:r>
          </a:p>
          <a:p>
            <a:pPr lvl="1"/>
            <a:r>
              <a:rPr lang="en-US" dirty="0" smtClean="0"/>
              <a:t>Re-matches same sub-patterns on same subjects</a:t>
            </a:r>
          </a:p>
          <a:p>
            <a:r>
              <a:rPr lang="en-US" dirty="0" smtClean="0"/>
              <a:t>Does not check for redundancy</a:t>
            </a:r>
          </a:p>
          <a:p>
            <a:r>
              <a:rPr lang="en-US" dirty="0" smtClean="0"/>
              <a:t>What would exhaustiveness mean here?</a:t>
            </a:r>
          </a:p>
          <a:p>
            <a:r>
              <a:rPr lang="en-US" dirty="0" smtClean="0"/>
              <a:t>Does my pattern composition make sense?</a:t>
            </a:r>
          </a:p>
          <a:p>
            <a:r>
              <a:rPr lang="en-US" dirty="0"/>
              <a:t>What if I don’t use polymorphic </a:t>
            </a:r>
            <a:r>
              <a:rPr lang="en-US" dirty="0" smtClean="0"/>
              <a:t>classes?</a:t>
            </a:r>
            <a:endParaRPr lang="en-US" dirty="0"/>
          </a:p>
        </p:txBody>
      </p:sp>
      <p:sp>
        <p:nvSpPr>
          <p:cNvPr id="4" name="Footer Placeholder 3"/>
          <p:cNvSpPr>
            <a:spLocks noGrp="1"/>
          </p:cNvSpPr>
          <p:nvPr>
            <p:ph type="ftr" sz="quarter" idx="11"/>
          </p:nvPr>
        </p:nvSpPr>
        <p:spPr/>
        <p:txBody>
          <a:bodyPr/>
          <a:lstStyle/>
          <a:p>
            <a:r>
              <a:rPr lang="en-US" smtClean="0"/>
              <a:t>C++Now'14: The Design &amp; Evolution of a Pattern Matching Library for C++</a:t>
            </a:r>
            <a:endParaRPr lang="en-US" dirty="0"/>
          </a:p>
        </p:txBody>
      </p:sp>
      <p:sp>
        <p:nvSpPr>
          <p:cNvPr id="5" name="Slide Number Placeholder 4"/>
          <p:cNvSpPr>
            <a:spLocks noGrp="1"/>
          </p:cNvSpPr>
          <p:nvPr>
            <p:ph type="sldNum" sz="quarter" idx="12"/>
          </p:nvPr>
        </p:nvSpPr>
        <p:spPr/>
        <p:txBody>
          <a:bodyPr/>
          <a:lstStyle/>
          <a:p>
            <a:fld id="{7CB0F8AB-AB33-4A54-BEC3-89055AD5FA98}" type="slidenum">
              <a:rPr lang="en-US" smtClean="0"/>
              <a:t>35</a:t>
            </a:fld>
            <a:endParaRPr lang="en-US" dirty="0"/>
          </a:p>
        </p:txBody>
      </p:sp>
    </p:spTree>
    <p:extLst>
      <p:ext uri="{BB962C8B-B14F-4D97-AF65-F5344CB8AC3E}">
        <p14:creationId xmlns:p14="http://schemas.microsoft.com/office/powerpoint/2010/main" val="251368547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Memoization Device: Check Once!</a:t>
            </a:r>
            <a:endParaRPr lang="en-US" dirty="0"/>
          </a:p>
        </p:txBody>
      </p:sp>
      <p:sp>
        <p:nvSpPr>
          <p:cNvPr id="6" name="Content Placeholder 5"/>
          <p:cNvSpPr>
            <a:spLocks noGrp="1"/>
          </p:cNvSpPr>
          <p:nvPr>
            <p:ph sz="half" idx="1"/>
          </p:nvPr>
        </p:nvSpPr>
        <p:spPr/>
        <p:txBody>
          <a:bodyPr/>
          <a:lstStyle/>
          <a:p>
            <a:r>
              <a:rPr lang="en-US" sz="2600" dirty="0" smtClean="0"/>
              <a:t>Hypothetical Statement</a:t>
            </a:r>
            <a:endParaRPr lang="en-US" sz="2600" dirty="0"/>
          </a:p>
          <a:p>
            <a:pPr marL="457200" lvl="1" indent="0">
              <a:buNone/>
            </a:pPr>
            <a:r>
              <a:rPr lang="en-US" sz="2000" dirty="0" smtClean="0"/>
              <a:t>Execute the 1</a:t>
            </a:r>
            <a:r>
              <a:rPr lang="en-US" sz="2000" baseline="30000" dirty="0" smtClean="0"/>
              <a:t>st</a:t>
            </a:r>
            <a:r>
              <a:rPr lang="en-US" sz="2000" dirty="0" smtClean="0"/>
              <a:t> statement  </a:t>
            </a:r>
            <a:r>
              <a:rPr lang="en-US" sz="2000" i="1" dirty="0" err="1" smtClean="0"/>
              <a:t>s</a:t>
            </a:r>
            <a:r>
              <a:rPr lang="en-US" sz="2000" i="1" baseline="-25000" dirty="0" err="1" smtClean="0"/>
              <a:t>i</a:t>
            </a:r>
            <a:r>
              <a:rPr lang="en-US" sz="2000" dirty="0" smtClean="0"/>
              <a:t> whose predicate </a:t>
            </a:r>
            <a:r>
              <a:rPr lang="en-US" sz="2000" i="1" dirty="0" smtClean="0"/>
              <a:t>P</a:t>
            </a:r>
            <a:r>
              <a:rPr lang="en-US" sz="2000" i="1" baseline="-25000" dirty="0" smtClean="0"/>
              <a:t>i</a:t>
            </a:r>
            <a:r>
              <a:rPr lang="en-US" sz="2000" dirty="0" smtClean="0"/>
              <a:t> is true</a:t>
            </a:r>
            <a:endParaRPr lang="en-US" sz="2000" dirty="0"/>
          </a:p>
          <a:p>
            <a:pPr marL="0" indent="0">
              <a:spcBef>
                <a:spcPts val="0"/>
              </a:spcBef>
              <a:buNone/>
            </a:pPr>
            <a:r>
              <a:rPr lang="en-US" sz="1800" dirty="0" smtClean="0">
                <a:solidFill>
                  <a:srgbClr val="0000FF"/>
                </a:solidFill>
                <a:latin typeface="Consolas"/>
              </a:rPr>
              <a:t>	</a:t>
            </a:r>
            <a:r>
              <a:rPr lang="en-US" sz="1800" b="1" dirty="0" smtClean="0">
                <a:solidFill>
                  <a:srgbClr val="0000FF"/>
                </a:solidFill>
                <a:latin typeface="Consolas"/>
              </a:rPr>
              <a:t>switch</a:t>
            </a:r>
            <a:r>
              <a:rPr lang="en-US" sz="1800" b="1" dirty="0" smtClean="0">
                <a:solidFill>
                  <a:prstClr val="black"/>
                </a:solidFill>
                <a:latin typeface="Consolas"/>
              </a:rPr>
              <a:t> </a:t>
            </a:r>
            <a:r>
              <a:rPr lang="en-US" sz="1800" b="1" dirty="0">
                <a:solidFill>
                  <a:srgbClr val="800080"/>
                </a:solidFill>
                <a:latin typeface="Consolas"/>
              </a:rPr>
              <a:t>(</a:t>
            </a:r>
            <a:r>
              <a:rPr lang="en-US" sz="1800" b="1" dirty="0">
                <a:solidFill>
                  <a:srgbClr val="000080"/>
                </a:solidFill>
                <a:latin typeface="Consolas"/>
              </a:rPr>
              <a:t>x</a:t>
            </a:r>
            <a:r>
              <a:rPr lang="en-US" sz="1800" b="1" dirty="0">
                <a:solidFill>
                  <a:srgbClr val="800080"/>
                </a:solidFill>
                <a:latin typeface="Consolas"/>
              </a:rPr>
              <a:t>)</a:t>
            </a:r>
            <a:r>
              <a:rPr lang="en-US" sz="1800" b="1" dirty="0">
                <a:solidFill>
                  <a:prstClr val="black"/>
                </a:solidFill>
                <a:latin typeface="Consolas"/>
              </a:rPr>
              <a:t> </a:t>
            </a:r>
            <a:r>
              <a:rPr lang="en-US" sz="1800" b="1" dirty="0" smtClean="0">
                <a:solidFill>
                  <a:srgbClr val="800080"/>
                </a:solidFill>
                <a:latin typeface="Consolas"/>
              </a:rPr>
              <a:t>{</a:t>
            </a:r>
            <a:endParaRPr lang="en-US" sz="1800" b="1" dirty="0">
              <a:solidFill>
                <a:prstClr val="black"/>
              </a:solidFill>
              <a:latin typeface="Consolas"/>
            </a:endParaRPr>
          </a:p>
          <a:p>
            <a:pPr marL="0" indent="0">
              <a:spcBef>
                <a:spcPts val="0"/>
              </a:spcBef>
              <a:buNone/>
            </a:pPr>
            <a:r>
              <a:rPr lang="en-US" sz="1800" b="1" dirty="0" smtClean="0">
                <a:solidFill>
                  <a:prstClr val="black"/>
                </a:solidFill>
                <a:latin typeface="Consolas"/>
              </a:rPr>
              <a:t>	    </a:t>
            </a:r>
            <a:r>
              <a:rPr lang="en-US" sz="1800" b="1" dirty="0">
                <a:solidFill>
                  <a:srgbClr val="0000FF"/>
                </a:solidFill>
                <a:latin typeface="Consolas"/>
              </a:rPr>
              <a:t>case</a:t>
            </a:r>
            <a:r>
              <a:rPr lang="en-US" sz="1800" b="1" dirty="0">
                <a:solidFill>
                  <a:prstClr val="black"/>
                </a:solidFill>
                <a:latin typeface="Consolas"/>
              </a:rPr>
              <a:t> </a:t>
            </a:r>
            <a:r>
              <a:rPr lang="en-US" sz="1800" b="1" i="1" dirty="0">
                <a:solidFill>
                  <a:srgbClr val="000080"/>
                </a:solidFill>
                <a:latin typeface="Consolas"/>
              </a:rPr>
              <a:t>P</a:t>
            </a:r>
            <a:r>
              <a:rPr lang="en-US" sz="1800" b="1" i="1" baseline="-25000" dirty="0">
                <a:solidFill>
                  <a:srgbClr val="000080"/>
                </a:solidFill>
                <a:latin typeface="Consolas"/>
              </a:rPr>
              <a:t>1</a:t>
            </a:r>
            <a:r>
              <a:rPr lang="en-US" sz="1800" b="1" dirty="0">
                <a:solidFill>
                  <a:srgbClr val="800080"/>
                </a:solidFill>
                <a:latin typeface="Consolas"/>
              </a:rPr>
              <a:t>(</a:t>
            </a:r>
            <a:r>
              <a:rPr lang="en-US" sz="1800" b="1" dirty="0">
                <a:solidFill>
                  <a:srgbClr val="000080"/>
                </a:solidFill>
                <a:latin typeface="Consolas"/>
              </a:rPr>
              <a:t>x</a:t>
            </a:r>
            <a:r>
              <a:rPr lang="en-US" sz="1800" b="1" dirty="0">
                <a:solidFill>
                  <a:srgbClr val="800080"/>
                </a:solidFill>
                <a:latin typeface="Consolas"/>
              </a:rPr>
              <a:t>):</a:t>
            </a:r>
            <a:r>
              <a:rPr lang="en-US" sz="1800" b="1" dirty="0">
                <a:solidFill>
                  <a:prstClr val="black"/>
                </a:solidFill>
                <a:latin typeface="Consolas"/>
              </a:rPr>
              <a:t> </a:t>
            </a:r>
            <a:r>
              <a:rPr lang="en-US" sz="1800" b="1" i="1" dirty="0">
                <a:solidFill>
                  <a:srgbClr val="000080"/>
                </a:solidFill>
                <a:latin typeface="Consolas"/>
              </a:rPr>
              <a:t>s</a:t>
            </a:r>
            <a:r>
              <a:rPr lang="en-US" sz="1800" b="1" i="1" baseline="-25000" dirty="0">
                <a:solidFill>
                  <a:srgbClr val="000080"/>
                </a:solidFill>
                <a:latin typeface="Consolas"/>
              </a:rPr>
              <a:t>1</a:t>
            </a:r>
            <a:r>
              <a:rPr lang="en-US" sz="1800" b="1" dirty="0">
                <a:solidFill>
                  <a:srgbClr val="800080"/>
                </a:solidFill>
                <a:latin typeface="Consolas"/>
              </a:rPr>
              <a:t>;</a:t>
            </a:r>
            <a:r>
              <a:rPr lang="en-US" sz="1800" b="1" dirty="0">
                <a:solidFill>
                  <a:prstClr val="black"/>
                </a:solidFill>
                <a:latin typeface="Consolas"/>
              </a:rPr>
              <a:t> </a:t>
            </a:r>
          </a:p>
          <a:p>
            <a:pPr marL="0" indent="0">
              <a:spcBef>
                <a:spcPts val="0"/>
              </a:spcBef>
              <a:buNone/>
            </a:pPr>
            <a:r>
              <a:rPr lang="en-US" sz="1800" b="1" dirty="0" smtClean="0">
                <a:solidFill>
                  <a:prstClr val="black"/>
                </a:solidFill>
                <a:latin typeface="Consolas"/>
              </a:rPr>
              <a:t>	     </a:t>
            </a:r>
            <a:r>
              <a:rPr lang="en-US" sz="1800" b="1" dirty="0" smtClean="0">
                <a:solidFill>
                  <a:srgbClr val="800080"/>
                </a:solidFill>
                <a:latin typeface="Consolas"/>
              </a:rPr>
              <a:t>...</a:t>
            </a:r>
            <a:r>
              <a:rPr lang="en-US" sz="1800" b="1" dirty="0" smtClean="0">
                <a:solidFill>
                  <a:prstClr val="black"/>
                </a:solidFill>
                <a:latin typeface="Consolas"/>
              </a:rPr>
              <a:t> </a:t>
            </a:r>
            <a:endParaRPr lang="en-US" sz="1800" b="1" dirty="0">
              <a:solidFill>
                <a:prstClr val="black"/>
              </a:solidFill>
              <a:latin typeface="Consolas"/>
            </a:endParaRPr>
          </a:p>
          <a:p>
            <a:pPr marL="0" indent="0">
              <a:spcBef>
                <a:spcPts val="0"/>
              </a:spcBef>
              <a:buNone/>
            </a:pPr>
            <a:r>
              <a:rPr lang="en-US" sz="1800" b="1" dirty="0" smtClean="0">
                <a:solidFill>
                  <a:prstClr val="black"/>
                </a:solidFill>
                <a:latin typeface="Consolas"/>
              </a:rPr>
              <a:t>	    </a:t>
            </a:r>
            <a:r>
              <a:rPr lang="en-US" sz="1800" b="1" dirty="0">
                <a:solidFill>
                  <a:srgbClr val="0000FF"/>
                </a:solidFill>
                <a:latin typeface="Consolas"/>
              </a:rPr>
              <a:t>case</a:t>
            </a:r>
            <a:r>
              <a:rPr lang="en-US" sz="1800" b="1" dirty="0">
                <a:solidFill>
                  <a:prstClr val="black"/>
                </a:solidFill>
                <a:latin typeface="Consolas"/>
              </a:rPr>
              <a:t> </a:t>
            </a:r>
            <a:r>
              <a:rPr lang="en-US" sz="1800" b="1" i="1" dirty="0">
                <a:solidFill>
                  <a:srgbClr val="000080"/>
                </a:solidFill>
                <a:latin typeface="Consolas"/>
              </a:rPr>
              <a:t>P</a:t>
            </a:r>
            <a:r>
              <a:rPr lang="en-US" sz="1800" b="1" i="1" baseline="-25000" dirty="0">
                <a:solidFill>
                  <a:srgbClr val="000080"/>
                </a:solidFill>
                <a:latin typeface="Consolas"/>
              </a:rPr>
              <a:t>n</a:t>
            </a:r>
            <a:r>
              <a:rPr lang="en-US" sz="1800" b="1" dirty="0">
                <a:solidFill>
                  <a:srgbClr val="800080"/>
                </a:solidFill>
                <a:latin typeface="Consolas"/>
              </a:rPr>
              <a:t>(</a:t>
            </a:r>
            <a:r>
              <a:rPr lang="en-US" sz="1800" b="1" dirty="0">
                <a:solidFill>
                  <a:srgbClr val="000080"/>
                </a:solidFill>
                <a:latin typeface="Consolas"/>
              </a:rPr>
              <a:t>x</a:t>
            </a:r>
            <a:r>
              <a:rPr lang="en-US" sz="1800" b="1" dirty="0">
                <a:solidFill>
                  <a:srgbClr val="800080"/>
                </a:solidFill>
                <a:latin typeface="Consolas"/>
              </a:rPr>
              <a:t>):</a:t>
            </a:r>
            <a:r>
              <a:rPr lang="en-US" sz="1800" b="1" dirty="0">
                <a:solidFill>
                  <a:prstClr val="black"/>
                </a:solidFill>
                <a:latin typeface="Consolas"/>
              </a:rPr>
              <a:t> </a:t>
            </a:r>
            <a:r>
              <a:rPr lang="en-US" sz="1800" b="1" i="1" dirty="0">
                <a:solidFill>
                  <a:srgbClr val="000080"/>
                </a:solidFill>
                <a:latin typeface="Consolas"/>
              </a:rPr>
              <a:t>s</a:t>
            </a:r>
            <a:r>
              <a:rPr lang="en-US" sz="1800" b="1" i="1" baseline="-25000" dirty="0">
                <a:solidFill>
                  <a:srgbClr val="000080"/>
                </a:solidFill>
                <a:latin typeface="Consolas"/>
              </a:rPr>
              <a:t>n</a:t>
            </a:r>
            <a:r>
              <a:rPr lang="en-US" sz="1800" b="1" dirty="0">
                <a:solidFill>
                  <a:srgbClr val="800080"/>
                </a:solidFill>
                <a:latin typeface="Consolas"/>
              </a:rPr>
              <a:t>;</a:t>
            </a:r>
            <a:r>
              <a:rPr lang="en-US" sz="1800" b="1" dirty="0">
                <a:solidFill>
                  <a:prstClr val="black"/>
                </a:solidFill>
                <a:latin typeface="Consolas"/>
              </a:rPr>
              <a:t> </a:t>
            </a:r>
          </a:p>
          <a:p>
            <a:pPr marL="0" indent="0">
              <a:spcBef>
                <a:spcPts val="0"/>
              </a:spcBef>
              <a:buNone/>
            </a:pPr>
            <a:r>
              <a:rPr lang="en-US" sz="1800" b="1" dirty="0" smtClean="0">
                <a:solidFill>
                  <a:srgbClr val="800080"/>
                </a:solidFill>
                <a:latin typeface="Consolas"/>
              </a:rPr>
              <a:t>	}</a:t>
            </a:r>
          </a:p>
          <a:p>
            <a:r>
              <a:rPr lang="en-US" sz="2600" dirty="0" smtClean="0"/>
              <a:t>Memoize</a:t>
            </a:r>
          </a:p>
          <a:p>
            <a:pPr marL="457200" lvl="1" indent="0">
              <a:buNone/>
            </a:pPr>
            <a:r>
              <a:rPr lang="en-US" sz="2000" dirty="0" smtClean="0"/>
              <a:t>Clause of the 1</a:t>
            </a:r>
            <a:r>
              <a:rPr lang="en-US" sz="2000" baseline="30000" dirty="0" smtClean="0"/>
              <a:t>st</a:t>
            </a:r>
            <a:r>
              <a:rPr lang="en-US" sz="2000" dirty="0" smtClean="0"/>
              <a:t> successful predicate</a:t>
            </a:r>
          </a:p>
          <a:p>
            <a:r>
              <a:rPr lang="en-US" sz="2600" dirty="0"/>
              <a:t>Assume</a:t>
            </a:r>
          </a:p>
          <a:p>
            <a:pPr marL="457200" lvl="1" indent="0">
              <a:buNone/>
            </a:pPr>
            <a:r>
              <a:rPr lang="en-US" sz="2000" dirty="0"/>
              <a:t>Functional behavior</a:t>
            </a:r>
          </a:p>
          <a:p>
            <a:pPr lvl="1"/>
            <a:endParaRPr lang="en-US" sz="1600" dirty="0" smtClean="0"/>
          </a:p>
        </p:txBody>
      </p:sp>
      <p:sp>
        <p:nvSpPr>
          <p:cNvPr id="7" name="Content Placeholder 6"/>
          <p:cNvSpPr>
            <a:spLocks noGrp="1"/>
          </p:cNvSpPr>
          <p:nvPr>
            <p:ph sz="half" idx="2"/>
          </p:nvPr>
        </p:nvSpPr>
        <p:spPr>
          <a:xfrm>
            <a:off x="4611688" y="1676400"/>
            <a:ext cx="4532312" cy="4560888"/>
          </a:xfrm>
        </p:spPr>
        <p:txBody>
          <a:bodyPr/>
          <a:lstStyle/>
          <a:p>
            <a:pPr marL="0" indent="0">
              <a:spcBef>
                <a:spcPts val="0"/>
              </a:spcBef>
              <a:buNone/>
            </a:pPr>
            <a:r>
              <a:rPr lang="en-US" sz="1800" b="1" dirty="0">
                <a:solidFill>
                  <a:srgbClr val="FF0000"/>
                </a:solidFill>
                <a:latin typeface="Consolas"/>
              </a:rPr>
              <a:t>NOTE:</a:t>
            </a:r>
            <a:r>
              <a:rPr lang="en-US" sz="1800" b="1" dirty="0">
                <a:latin typeface="Consolas"/>
              </a:rPr>
              <a:t> The code is generated!</a:t>
            </a:r>
          </a:p>
          <a:p>
            <a:pPr marL="0" indent="0">
              <a:spcBef>
                <a:spcPts val="0"/>
              </a:spcBef>
              <a:buNone/>
            </a:pPr>
            <a:endParaRPr lang="en-US" sz="1800" b="1" dirty="0" smtClean="0">
              <a:solidFill>
                <a:srgbClr val="0000FF"/>
              </a:solidFill>
              <a:latin typeface="Consolas"/>
            </a:endParaRPr>
          </a:p>
          <a:p>
            <a:pPr marL="0" indent="0">
              <a:spcBef>
                <a:spcPts val="0"/>
              </a:spcBef>
              <a:buNone/>
            </a:pPr>
            <a:r>
              <a:rPr lang="en-US" sz="1800" b="1" dirty="0" smtClean="0">
                <a:solidFill>
                  <a:srgbClr val="0000FF"/>
                </a:solidFill>
                <a:latin typeface="Consolas"/>
              </a:rPr>
              <a:t>typedef</a:t>
            </a:r>
            <a:r>
              <a:rPr lang="en-US" sz="1800" b="1" dirty="0" smtClean="0">
                <a:solidFill>
                  <a:prstClr val="black"/>
                </a:solidFill>
                <a:latin typeface="Consolas"/>
              </a:rPr>
              <a:t> </a:t>
            </a:r>
            <a:r>
              <a:rPr lang="en-US" sz="1800" b="1" dirty="0">
                <a:solidFill>
                  <a:srgbClr val="0000FF"/>
                </a:solidFill>
                <a:latin typeface="Consolas"/>
              </a:rPr>
              <a:t>decltype</a:t>
            </a:r>
            <a:r>
              <a:rPr lang="en-US" sz="1800" b="1" dirty="0">
                <a:solidFill>
                  <a:srgbClr val="800080"/>
                </a:solidFill>
                <a:latin typeface="Consolas"/>
              </a:rPr>
              <a:t>(</a:t>
            </a:r>
            <a:r>
              <a:rPr lang="en-US" sz="1800" b="1" dirty="0">
                <a:solidFill>
                  <a:srgbClr val="000080"/>
                </a:solidFill>
                <a:latin typeface="Consolas"/>
              </a:rPr>
              <a:t>x</a:t>
            </a:r>
            <a:r>
              <a:rPr lang="en-US" sz="1800" b="1" dirty="0">
                <a:solidFill>
                  <a:srgbClr val="800080"/>
                </a:solidFill>
                <a:latin typeface="Consolas"/>
              </a:rPr>
              <a:t>)</a:t>
            </a:r>
            <a:r>
              <a:rPr lang="en-US" sz="1800" b="1" dirty="0">
                <a:solidFill>
                  <a:prstClr val="black"/>
                </a:solidFill>
                <a:latin typeface="Consolas"/>
              </a:rPr>
              <a:t> </a:t>
            </a:r>
            <a:r>
              <a:rPr lang="en-US" sz="1800" b="1" dirty="0">
                <a:solidFill>
                  <a:srgbClr val="000080"/>
                </a:solidFill>
                <a:latin typeface="Consolas"/>
              </a:rPr>
              <a:t>T</a:t>
            </a:r>
            <a:r>
              <a:rPr lang="en-US" sz="1800" b="1" dirty="0" smtClean="0">
                <a:solidFill>
                  <a:srgbClr val="800080"/>
                </a:solidFill>
                <a:latin typeface="Consolas"/>
              </a:rPr>
              <a:t>;</a:t>
            </a:r>
            <a:endParaRPr lang="en-US" sz="1800" b="1" dirty="0">
              <a:solidFill>
                <a:prstClr val="black"/>
              </a:solidFill>
              <a:latin typeface="Consolas"/>
            </a:endParaRPr>
          </a:p>
          <a:p>
            <a:pPr marL="0" indent="0">
              <a:spcBef>
                <a:spcPts val="0"/>
              </a:spcBef>
              <a:buNone/>
            </a:pPr>
            <a:r>
              <a:rPr lang="en-US" sz="1800" b="1" dirty="0">
                <a:solidFill>
                  <a:srgbClr val="0000FF"/>
                </a:solidFill>
                <a:latin typeface="Consolas"/>
              </a:rPr>
              <a:t>static</a:t>
            </a:r>
            <a:r>
              <a:rPr lang="en-US" sz="1800" b="1" dirty="0">
                <a:solidFill>
                  <a:prstClr val="black"/>
                </a:solidFill>
                <a:latin typeface="Consolas"/>
              </a:rPr>
              <a:t> </a:t>
            </a:r>
            <a:r>
              <a:rPr lang="en-US" sz="1800" b="1" dirty="0" err="1" smtClean="0">
                <a:solidFill>
                  <a:srgbClr val="000080"/>
                </a:solidFill>
                <a:latin typeface="Consolas"/>
              </a:rPr>
              <a:t>hash_map</a:t>
            </a:r>
            <a:r>
              <a:rPr lang="en-US" sz="1800" b="1" dirty="0" smtClean="0">
                <a:solidFill>
                  <a:srgbClr val="800080"/>
                </a:solidFill>
                <a:latin typeface="Consolas"/>
              </a:rPr>
              <a:t>&lt;</a:t>
            </a:r>
            <a:r>
              <a:rPr lang="en-US" sz="1800" b="1" dirty="0" err="1" smtClean="0">
                <a:solidFill>
                  <a:srgbClr val="000080"/>
                </a:solidFill>
                <a:latin typeface="Consolas"/>
              </a:rPr>
              <a:t>T</a:t>
            </a:r>
            <a:r>
              <a:rPr lang="en-US" sz="1800" b="1" dirty="0" err="1" smtClean="0">
                <a:solidFill>
                  <a:srgbClr val="800080"/>
                </a:solidFill>
                <a:latin typeface="Consolas"/>
              </a:rPr>
              <a:t>,</a:t>
            </a:r>
            <a:r>
              <a:rPr lang="en-US" sz="1800" b="1" dirty="0" err="1" smtClean="0">
                <a:solidFill>
                  <a:srgbClr val="000080"/>
                </a:solidFill>
                <a:latin typeface="Consolas"/>
              </a:rPr>
              <a:t>size_t</a:t>
            </a:r>
            <a:r>
              <a:rPr lang="en-US" sz="1800" b="1" dirty="0">
                <a:solidFill>
                  <a:srgbClr val="800080"/>
                </a:solidFill>
                <a:latin typeface="Consolas"/>
              </a:rPr>
              <a:t>&gt;</a:t>
            </a:r>
            <a:r>
              <a:rPr lang="en-US" sz="1800" b="1" dirty="0">
                <a:solidFill>
                  <a:prstClr val="black"/>
                </a:solidFill>
                <a:latin typeface="Consolas"/>
              </a:rPr>
              <a:t> </a:t>
            </a:r>
            <a:r>
              <a:rPr lang="en-US" sz="1800" b="1" dirty="0" smtClean="0">
                <a:solidFill>
                  <a:srgbClr val="000080"/>
                </a:solidFill>
                <a:latin typeface="Consolas"/>
              </a:rPr>
              <a:t>labels</a:t>
            </a:r>
            <a:r>
              <a:rPr lang="en-US" sz="1800" b="1" dirty="0" smtClean="0">
                <a:solidFill>
                  <a:srgbClr val="800080"/>
                </a:solidFill>
                <a:latin typeface="Consolas"/>
              </a:rPr>
              <a:t>;</a:t>
            </a:r>
            <a:endParaRPr lang="en-US" sz="1800" b="1" dirty="0">
              <a:solidFill>
                <a:prstClr val="black"/>
              </a:solidFill>
              <a:latin typeface="Consolas"/>
            </a:endParaRPr>
          </a:p>
          <a:p>
            <a:pPr marL="0" indent="0">
              <a:spcBef>
                <a:spcPts val="0"/>
              </a:spcBef>
              <a:buNone/>
            </a:pPr>
            <a:endParaRPr lang="en-US" sz="1800" b="1" dirty="0">
              <a:solidFill>
                <a:prstClr val="black"/>
              </a:solidFill>
              <a:latin typeface="Consolas"/>
            </a:endParaRPr>
          </a:p>
          <a:p>
            <a:pPr marL="0" indent="0">
              <a:spcBef>
                <a:spcPts val="0"/>
              </a:spcBef>
              <a:buNone/>
            </a:pPr>
            <a:r>
              <a:rPr lang="en-US" sz="1800" b="1" dirty="0">
                <a:solidFill>
                  <a:srgbClr val="0000FF"/>
                </a:solidFill>
                <a:latin typeface="Consolas"/>
              </a:rPr>
              <a:t>switch</a:t>
            </a:r>
            <a:r>
              <a:rPr lang="en-US" sz="1800" b="1" dirty="0">
                <a:solidFill>
                  <a:prstClr val="black"/>
                </a:solidFill>
                <a:latin typeface="Consolas"/>
              </a:rPr>
              <a:t> </a:t>
            </a:r>
            <a:r>
              <a:rPr lang="en-US" sz="1800" b="1" dirty="0">
                <a:solidFill>
                  <a:srgbClr val="800080"/>
                </a:solidFill>
                <a:latin typeface="Consolas"/>
              </a:rPr>
              <a:t>(</a:t>
            </a:r>
            <a:r>
              <a:rPr lang="en-US" sz="1800" b="1" dirty="0">
                <a:solidFill>
                  <a:srgbClr val="000080"/>
                </a:solidFill>
                <a:latin typeface="Consolas"/>
              </a:rPr>
              <a:t>size_t</a:t>
            </a:r>
            <a:r>
              <a:rPr lang="en-US" sz="1800" b="1" dirty="0">
                <a:solidFill>
                  <a:srgbClr val="800080"/>
                </a:solidFill>
                <a:latin typeface="Consolas"/>
              </a:rPr>
              <a:t>&amp;</a:t>
            </a:r>
            <a:r>
              <a:rPr lang="en-US" sz="1800" b="1" dirty="0">
                <a:solidFill>
                  <a:prstClr val="black"/>
                </a:solidFill>
                <a:latin typeface="Consolas"/>
              </a:rPr>
              <a:t> </a:t>
            </a:r>
            <a:r>
              <a:rPr lang="en-US" sz="1800" b="1" dirty="0" smtClean="0">
                <a:solidFill>
                  <a:srgbClr val="000080"/>
                </a:solidFill>
                <a:latin typeface="Consolas"/>
              </a:rPr>
              <a:t>l</a:t>
            </a:r>
            <a:r>
              <a:rPr lang="en-US" sz="1800" b="1" dirty="0" smtClean="0">
                <a:solidFill>
                  <a:prstClr val="black"/>
                </a:solidFill>
                <a:latin typeface="Consolas"/>
              </a:rPr>
              <a:t> </a:t>
            </a:r>
            <a:r>
              <a:rPr lang="en-US" sz="1800" b="1" dirty="0">
                <a:solidFill>
                  <a:srgbClr val="800080"/>
                </a:solidFill>
                <a:latin typeface="Consolas"/>
              </a:rPr>
              <a:t>=</a:t>
            </a:r>
            <a:r>
              <a:rPr lang="en-US" sz="1800" b="1" dirty="0">
                <a:solidFill>
                  <a:prstClr val="black"/>
                </a:solidFill>
                <a:latin typeface="Consolas"/>
              </a:rPr>
              <a:t> </a:t>
            </a:r>
            <a:r>
              <a:rPr lang="en-US" sz="1800" b="1" dirty="0" smtClean="0">
                <a:solidFill>
                  <a:srgbClr val="000080"/>
                </a:solidFill>
                <a:latin typeface="Consolas"/>
              </a:rPr>
              <a:t>labels</a:t>
            </a:r>
            <a:r>
              <a:rPr lang="en-US" sz="1800" b="1" dirty="0" smtClean="0">
                <a:solidFill>
                  <a:srgbClr val="800080"/>
                </a:solidFill>
                <a:latin typeface="Consolas"/>
              </a:rPr>
              <a:t>[</a:t>
            </a:r>
            <a:r>
              <a:rPr lang="en-US" sz="1800" b="1" dirty="0" smtClean="0">
                <a:solidFill>
                  <a:srgbClr val="000080"/>
                </a:solidFill>
                <a:latin typeface="Consolas"/>
              </a:rPr>
              <a:t>x</a:t>
            </a:r>
            <a:r>
              <a:rPr lang="en-US" sz="1800" b="1" dirty="0">
                <a:solidFill>
                  <a:srgbClr val="800080"/>
                </a:solidFill>
                <a:latin typeface="Consolas"/>
              </a:rPr>
              <a:t>])</a:t>
            </a:r>
            <a:r>
              <a:rPr lang="en-US" sz="1800" b="1" dirty="0">
                <a:solidFill>
                  <a:prstClr val="black"/>
                </a:solidFill>
                <a:latin typeface="Consolas"/>
              </a:rPr>
              <a:t> </a:t>
            </a:r>
          </a:p>
          <a:p>
            <a:pPr marL="0" indent="0">
              <a:spcBef>
                <a:spcPts val="0"/>
              </a:spcBef>
              <a:buNone/>
            </a:pPr>
            <a:r>
              <a:rPr lang="en-US" sz="1800" b="1" dirty="0">
                <a:solidFill>
                  <a:srgbClr val="800080"/>
                </a:solidFill>
                <a:latin typeface="Consolas"/>
              </a:rPr>
              <a:t>{</a:t>
            </a:r>
            <a:endParaRPr lang="en-US" sz="1800" b="1" dirty="0">
              <a:solidFill>
                <a:prstClr val="black"/>
              </a:solidFill>
              <a:latin typeface="Consolas"/>
            </a:endParaRPr>
          </a:p>
          <a:p>
            <a:pPr marL="0" indent="0">
              <a:spcBef>
                <a:spcPts val="0"/>
              </a:spcBef>
              <a:buNone/>
            </a:pPr>
            <a:r>
              <a:rPr lang="en-US" sz="1800" b="1" dirty="0">
                <a:solidFill>
                  <a:srgbClr val="0000FF"/>
                </a:solidFill>
                <a:latin typeface="Consolas"/>
              </a:rPr>
              <a:t>default</a:t>
            </a:r>
            <a:r>
              <a:rPr lang="en-US" sz="1800" b="1" dirty="0">
                <a:solidFill>
                  <a:srgbClr val="800080"/>
                </a:solidFill>
                <a:latin typeface="Consolas"/>
              </a:rPr>
              <a:t>:</a:t>
            </a:r>
            <a:r>
              <a:rPr lang="en-US" sz="1800" b="1" dirty="0">
                <a:solidFill>
                  <a:prstClr val="black"/>
                </a:solidFill>
                <a:latin typeface="Consolas"/>
              </a:rPr>
              <a:t> </a:t>
            </a:r>
            <a:r>
              <a:rPr lang="en-US" sz="1800" b="1" dirty="0">
                <a:solidFill>
                  <a:srgbClr val="008000"/>
                </a:solidFill>
                <a:latin typeface="Consolas"/>
              </a:rPr>
              <a:t>// </a:t>
            </a:r>
            <a:r>
              <a:rPr lang="en-US" sz="1800" b="1" dirty="0" smtClean="0">
                <a:solidFill>
                  <a:srgbClr val="008000"/>
                </a:solidFill>
                <a:latin typeface="Consolas"/>
              </a:rPr>
              <a:t>we </a:t>
            </a:r>
            <a:r>
              <a:rPr lang="en-US" sz="1800" b="1" dirty="0">
                <a:solidFill>
                  <a:srgbClr val="008000"/>
                </a:solidFill>
                <a:latin typeface="Consolas"/>
              </a:rPr>
              <a:t>have not seen x yet</a:t>
            </a:r>
            <a:endParaRPr lang="en-US" sz="1800" b="1" dirty="0">
              <a:solidFill>
                <a:prstClr val="black"/>
              </a:solidFill>
              <a:latin typeface="Consolas"/>
            </a:endParaRPr>
          </a:p>
          <a:p>
            <a:pPr marL="0" indent="0">
              <a:spcBef>
                <a:spcPts val="0"/>
              </a:spcBef>
              <a:buNone/>
            </a:pPr>
            <a:r>
              <a:rPr lang="en-US" sz="1800" b="1" dirty="0" smtClean="0">
                <a:solidFill>
                  <a:prstClr val="black"/>
                </a:solidFill>
                <a:latin typeface="Consolas"/>
              </a:rPr>
              <a:t>  </a:t>
            </a:r>
            <a:r>
              <a:rPr lang="en-US" sz="1800" b="1" dirty="0">
                <a:solidFill>
                  <a:srgbClr val="0000FF"/>
                </a:solidFill>
                <a:latin typeface="Consolas"/>
              </a:rPr>
              <a:t>if</a:t>
            </a:r>
            <a:r>
              <a:rPr lang="en-US" sz="1800" b="1" dirty="0">
                <a:solidFill>
                  <a:prstClr val="black"/>
                </a:solidFill>
                <a:latin typeface="Consolas"/>
              </a:rPr>
              <a:t> </a:t>
            </a:r>
            <a:r>
              <a:rPr lang="en-US" sz="1800" b="1" dirty="0">
                <a:solidFill>
                  <a:srgbClr val="800080"/>
                </a:solidFill>
                <a:latin typeface="Consolas"/>
              </a:rPr>
              <a:t>(</a:t>
            </a:r>
            <a:r>
              <a:rPr lang="en-US" sz="1800" b="1" i="1" dirty="0">
                <a:solidFill>
                  <a:srgbClr val="000080"/>
                </a:solidFill>
                <a:latin typeface="Consolas"/>
              </a:rPr>
              <a:t>P</a:t>
            </a:r>
            <a:r>
              <a:rPr lang="en-US" sz="1800" b="1" i="1" baseline="-25000" dirty="0">
                <a:solidFill>
                  <a:srgbClr val="000080"/>
                </a:solidFill>
                <a:latin typeface="Consolas"/>
              </a:rPr>
              <a:t>1</a:t>
            </a:r>
            <a:r>
              <a:rPr lang="en-US" sz="1800" b="1" dirty="0">
                <a:solidFill>
                  <a:srgbClr val="800080"/>
                </a:solidFill>
                <a:latin typeface="Consolas"/>
              </a:rPr>
              <a:t>(</a:t>
            </a:r>
            <a:r>
              <a:rPr lang="en-US" sz="1800" b="1" dirty="0">
                <a:solidFill>
                  <a:srgbClr val="000080"/>
                </a:solidFill>
                <a:latin typeface="Consolas"/>
              </a:rPr>
              <a:t>x</a:t>
            </a:r>
            <a:r>
              <a:rPr lang="en-US" sz="1800" b="1" dirty="0">
                <a:solidFill>
                  <a:srgbClr val="800080"/>
                </a:solidFill>
                <a:latin typeface="Consolas"/>
              </a:rPr>
              <a:t>))</a:t>
            </a:r>
            <a:r>
              <a:rPr lang="en-US" sz="1800" b="1" dirty="0">
                <a:solidFill>
                  <a:prstClr val="black"/>
                </a:solidFill>
                <a:latin typeface="Consolas"/>
              </a:rPr>
              <a:t> </a:t>
            </a:r>
            <a:r>
              <a:rPr lang="en-US" sz="1800" b="1" dirty="0">
                <a:solidFill>
                  <a:srgbClr val="800080"/>
                </a:solidFill>
                <a:latin typeface="Consolas"/>
              </a:rPr>
              <a:t>{</a:t>
            </a:r>
            <a:r>
              <a:rPr lang="en-US" sz="1800" b="1" dirty="0">
                <a:solidFill>
                  <a:prstClr val="black"/>
                </a:solidFill>
                <a:latin typeface="Consolas"/>
              </a:rPr>
              <a:t> </a:t>
            </a:r>
            <a:r>
              <a:rPr lang="en-US" sz="1800" b="1" dirty="0" smtClean="0">
                <a:solidFill>
                  <a:srgbClr val="000080"/>
                </a:solidFill>
                <a:latin typeface="Consolas"/>
              </a:rPr>
              <a:t>l</a:t>
            </a:r>
            <a:r>
              <a:rPr lang="en-US" sz="1800" b="1" dirty="0" smtClean="0">
                <a:solidFill>
                  <a:prstClr val="black"/>
                </a:solidFill>
                <a:latin typeface="Consolas"/>
              </a:rPr>
              <a:t> </a:t>
            </a:r>
            <a:r>
              <a:rPr lang="en-US" sz="1800" b="1" dirty="0">
                <a:solidFill>
                  <a:srgbClr val="800080"/>
                </a:solidFill>
                <a:latin typeface="Consolas"/>
              </a:rPr>
              <a:t>=</a:t>
            </a:r>
            <a:r>
              <a:rPr lang="en-US" sz="1800" b="1" dirty="0">
                <a:solidFill>
                  <a:prstClr val="black"/>
                </a:solidFill>
                <a:latin typeface="Consolas"/>
              </a:rPr>
              <a:t> </a:t>
            </a:r>
            <a:r>
              <a:rPr lang="en-US" sz="1800" b="1" dirty="0">
                <a:solidFill>
                  <a:srgbClr val="008080"/>
                </a:solidFill>
                <a:latin typeface="Consolas"/>
              </a:rPr>
              <a:t>1</a:t>
            </a:r>
            <a:r>
              <a:rPr lang="en-US" sz="1800" b="1" dirty="0">
                <a:solidFill>
                  <a:srgbClr val="800080"/>
                </a:solidFill>
                <a:latin typeface="Consolas"/>
              </a:rPr>
              <a:t>;</a:t>
            </a:r>
            <a:r>
              <a:rPr lang="en-US" sz="1800" b="1" dirty="0">
                <a:solidFill>
                  <a:prstClr val="black"/>
                </a:solidFill>
                <a:latin typeface="Consolas"/>
              </a:rPr>
              <a:t> </a:t>
            </a:r>
            <a:r>
              <a:rPr lang="en-US" sz="1800" b="1" dirty="0">
                <a:solidFill>
                  <a:srgbClr val="0000FF"/>
                </a:solidFill>
                <a:latin typeface="Consolas"/>
              </a:rPr>
              <a:t>case</a:t>
            </a:r>
            <a:r>
              <a:rPr lang="en-US" sz="1800" b="1" dirty="0">
                <a:solidFill>
                  <a:prstClr val="black"/>
                </a:solidFill>
                <a:latin typeface="Consolas"/>
              </a:rPr>
              <a:t> </a:t>
            </a:r>
            <a:r>
              <a:rPr lang="en-US" sz="1800" b="1" dirty="0">
                <a:solidFill>
                  <a:srgbClr val="008080"/>
                </a:solidFill>
                <a:latin typeface="Consolas"/>
              </a:rPr>
              <a:t>1</a:t>
            </a:r>
            <a:r>
              <a:rPr lang="en-US" sz="1800" b="1" dirty="0">
                <a:solidFill>
                  <a:srgbClr val="800080"/>
                </a:solidFill>
                <a:latin typeface="Consolas"/>
              </a:rPr>
              <a:t>:</a:t>
            </a:r>
            <a:r>
              <a:rPr lang="en-US" sz="1800" b="1" dirty="0">
                <a:solidFill>
                  <a:prstClr val="black"/>
                </a:solidFill>
                <a:latin typeface="Consolas"/>
              </a:rPr>
              <a:t> </a:t>
            </a:r>
            <a:r>
              <a:rPr lang="en-US" sz="1800" b="1" i="1" dirty="0">
                <a:solidFill>
                  <a:srgbClr val="000080"/>
                </a:solidFill>
                <a:latin typeface="Consolas"/>
              </a:rPr>
              <a:t>s</a:t>
            </a:r>
            <a:r>
              <a:rPr lang="en-US" sz="1800" b="1" i="1" baseline="-25000" dirty="0">
                <a:solidFill>
                  <a:srgbClr val="000080"/>
                </a:solidFill>
                <a:latin typeface="Consolas"/>
              </a:rPr>
              <a:t>1</a:t>
            </a:r>
            <a:r>
              <a:rPr lang="en-US" sz="1800" b="1" dirty="0">
                <a:solidFill>
                  <a:srgbClr val="800080"/>
                </a:solidFill>
                <a:latin typeface="Consolas"/>
              </a:rPr>
              <a:t>;</a:t>
            </a:r>
            <a:r>
              <a:rPr lang="en-US" sz="1800" b="1" dirty="0">
                <a:solidFill>
                  <a:prstClr val="black"/>
                </a:solidFill>
                <a:latin typeface="Consolas"/>
              </a:rPr>
              <a:t> </a:t>
            </a:r>
            <a:r>
              <a:rPr lang="en-US" sz="1800" b="1" dirty="0">
                <a:solidFill>
                  <a:srgbClr val="800080"/>
                </a:solidFill>
                <a:latin typeface="Consolas"/>
              </a:rPr>
              <a:t>}</a:t>
            </a:r>
            <a:r>
              <a:rPr lang="en-US" sz="1800" b="1" dirty="0">
                <a:solidFill>
                  <a:prstClr val="black"/>
                </a:solidFill>
                <a:latin typeface="Consolas"/>
              </a:rPr>
              <a:t> </a:t>
            </a:r>
            <a:endParaRPr lang="en-US" sz="1800" b="1" dirty="0" smtClean="0">
              <a:solidFill>
                <a:prstClr val="black"/>
              </a:solidFill>
              <a:latin typeface="Consolas"/>
            </a:endParaRPr>
          </a:p>
          <a:p>
            <a:pPr marL="0" indent="0">
              <a:spcBef>
                <a:spcPts val="0"/>
              </a:spcBef>
              <a:buNone/>
            </a:pPr>
            <a:r>
              <a:rPr lang="en-US" sz="1800" b="1" dirty="0">
                <a:solidFill>
                  <a:prstClr val="black"/>
                </a:solidFill>
                <a:latin typeface="Consolas"/>
              </a:rPr>
              <a:t> </a:t>
            </a:r>
            <a:r>
              <a:rPr lang="en-US" sz="1800" b="1" dirty="0" smtClean="0">
                <a:solidFill>
                  <a:prstClr val="black"/>
                </a:solidFill>
                <a:latin typeface="Consolas"/>
              </a:rPr>
              <a:t> </a:t>
            </a:r>
            <a:r>
              <a:rPr lang="en-US" sz="1800" b="1" dirty="0" smtClean="0">
                <a:solidFill>
                  <a:srgbClr val="0000FF"/>
                </a:solidFill>
                <a:latin typeface="Consolas"/>
              </a:rPr>
              <a:t>else</a:t>
            </a:r>
            <a:r>
              <a:rPr lang="en-US" sz="1800" b="1" dirty="0" smtClean="0">
                <a:solidFill>
                  <a:prstClr val="black"/>
                </a:solidFill>
                <a:latin typeface="Consolas"/>
              </a:rPr>
              <a:t> </a:t>
            </a:r>
            <a:endParaRPr lang="en-US" sz="1800" b="1" dirty="0">
              <a:solidFill>
                <a:prstClr val="black"/>
              </a:solidFill>
              <a:latin typeface="Consolas"/>
            </a:endParaRPr>
          </a:p>
          <a:p>
            <a:pPr marL="0" indent="0">
              <a:spcBef>
                <a:spcPts val="0"/>
              </a:spcBef>
              <a:buNone/>
            </a:pPr>
            <a:r>
              <a:rPr lang="en-US" sz="1800" b="1" dirty="0" smtClean="0">
                <a:solidFill>
                  <a:srgbClr val="800080"/>
                </a:solidFill>
                <a:latin typeface="Consolas"/>
              </a:rPr>
              <a:t>   ...</a:t>
            </a:r>
            <a:endParaRPr lang="en-US" sz="1800" b="1" dirty="0">
              <a:solidFill>
                <a:prstClr val="black"/>
              </a:solidFill>
              <a:latin typeface="Consolas"/>
            </a:endParaRPr>
          </a:p>
          <a:p>
            <a:pPr marL="0" indent="0">
              <a:spcBef>
                <a:spcPts val="0"/>
              </a:spcBef>
              <a:buNone/>
            </a:pPr>
            <a:r>
              <a:rPr lang="en-US" sz="1800" b="1" dirty="0" smtClean="0">
                <a:solidFill>
                  <a:prstClr val="black"/>
                </a:solidFill>
                <a:latin typeface="Consolas"/>
              </a:rPr>
              <a:t>  </a:t>
            </a:r>
            <a:r>
              <a:rPr lang="en-US" sz="1800" b="1" dirty="0">
                <a:solidFill>
                  <a:srgbClr val="0000FF"/>
                </a:solidFill>
                <a:latin typeface="Consolas"/>
              </a:rPr>
              <a:t>if</a:t>
            </a:r>
            <a:r>
              <a:rPr lang="en-US" sz="1800" b="1" dirty="0">
                <a:solidFill>
                  <a:prstClr val="black"/>
                </a:solidFill>
                <a:latin typeface="Consolas"/>
              </a:rPr>
              <a:t> </a:t>
            </a:r>
            <a:r>
              <a:rPr lang="en-US" sz="1800" b="1" dirty="0">
                <a:solidFill>
                  <a:srgbClr val="800080"/>
                </a:solidFill>
                <a:latin typeface="Consolas"/>
              </a:rPr>
              <a:t>(</a:t>
            </a:r>
            <a:r>
              <a:rPr lang="en-US" sz="1800" b="1" i="1" dirty="0">
                <a:solidFill>
                  <a:srgbClr val="000080"/>
                </a:solidFill>
                <a:latin typeface="Consolas"/>
              </a:rPr>
              <a:t>P</a:t>
            </a:r>
            <a:r>
              <a:rPr lang="en-US" sz="1800" b="1" i="1" baseline="-25000" dirty="0">
                <a:solidFill>
                  <a:srgbClr val="000080"/>
                </a:solidFill>
                <a:latin typeface="Consolas"/>
              </a:rPr>
              <a:t>n</a:t>
            </a:r>
            <a:r>
              <a:rPr lang="en-US" sz="1800" b="1" dirty="0">
                <a:solidFill>
                  <a:srgbClr val="800080"/>
                </a:solidFill>
                <a:latin typeface="Consolas"/>
              </a:rPr>
              <a:t>(</a:t>
            </a:r>
            <a:r>
              <a:rPr lang="en-US" sz="1800" b="1" dirty="0">
                <a:solidFill>
                  <a:srgbClr val="000080"/>
                </a:solidFill>
                <a:latin typeface="Consolas"/>
              </a:rPr>
              <a:t>x</a:t>
            </a:r>
            <a:r>
              <a:rPr lang="en-US" sz="1800" b="1" dirty="0">
                <a:solidFill>
                  <a:srgbClr val="800080"/>
                </a:solidFill>
                <a:latin typeface="Consolas"/>
              </a:rPr>
              <a:t>))</a:t>
            </a:r>
            <a:r>
              <a:rPr lang="en-US" sz="1800" b="1" dirty="0">
                <a:solidFill>
                  <a:prstClr val="black"/>
                </a:solidFill>
                <a:latin typeface="Consolas"/>
              </a:rPr>
              <a:t> </a:t>
            </a:r>
            <a:r>
              <a:rPr lang="en-US" sz="1800" b="1" dirty="0">
                <a:solidFill>
                  <a:srgbClr val="800080"/>
                </a:solidFill>
                <a:latin typeface="Consolas"/>
              </a:rPr>
              <a:t>{</a:t>
            </a:r>
            <a:r>
              <a:rPr lang="en-US" sz="1800" b="1" dirty="0">
                <a:solidFill>
                  <a:prstClr val="black"/>
                </a:solidFill>
                <a:latin typeface="Consolas"/>
              </a:rPr>
              <a:t> </a:t>
            </a:r>
            <a:r>
              <a:rPr lang="en-US" sz="1800" b="1" dirty="0" smtClean="0">
                <a:solidFill>
                  <a:srgbClr val="000080"/>
                </a:solidFill>
                <a:latin typeface="Consolas"/>
              </a:rPr>
              <a:t>l</a:t>
            </a:r>
            <a:r>
              <a:rPr lang="en-US" sz="1800" b="1" dirty="0" smtClean="0">
                <a:solidFill>
                  <a:prstClr val="black"/>
                </a:solidFill>
                <a:latin typeface="Consolas"/>
              </a:rPr>
              <a:t> </a:t>
            </a:r>
            <a:r>
              <a:rPr lang="en-US" sz="1800" b="1" dirty="0">
                <a:solidFill>
                  <a:srgbClr val="800080"/>
                </a:solidFill>
                <a:latin typeface="Consolas"/>
              </a:rPr>
              <a:t>=</a:t>
            </a:r>
            <a:r>
              <a:rPr lang="en-US" sz="1800" b="1" dirty="0">
                <a:solidFill>
                  <a:prstClr val="black"/>
                </a:solidFill>
                <a:latin typeface="Consolas"/>
              </a:rPr>
              <a:t> </a:t>
            </a:r>
            <a:r>
              <a:rPr lang="en-US" sz="1800" b="1" i="1" dirty="0">
                <a:solidFill>
                  <a:srgbClr val="008080"/>
                </a:solidFill>
                <a:latin typeface="Consolas"/>
              </a:rPr>
              <a:t>n</a:t>
            </a:r>
            <a:r>
              <a:rPr lang="en-US" sz="1800" b="1" dirty="0">
                <a:solidFill>
                  <a:srgbClr val="800080"/>
                </a:solidFill>
                <a:latin typeface="Consolas"/>
              </a:rPr>
              <a:t>;</a:t>
            </a:r>
            <a:r>
              <a:rPr lang="en-US" sz="1800" b="1" dirty="0">
                <a:solidFill>
                  <a:prstClr val="black"/>
                </a:solidFill>
                <a:latin typeface="Consolas"/>
              </a:rPr>
              <a:t> </a:t>
            </a:r>
            <a:r>
              <a:rPr lang="en-US" sz="1800" b="1" dirty="0">
                <a:solidFill>
                  <a:srgbClr val="0000FF"/>
                </a:solidFill>
                <a:latin typeface="Consolas"/>
              </a:rPr>
              <a:t>case</a:t>
            </a:r>
            <a:r>
              <a:rPr lang="en-US" sz="1800" b="1" dirty="0">
                <a:solidFill>
                  <a:prstClr val="black"/>
                </a:solidFill>
                <a:latin typeface="Consolas"/>
              </a:rPr>
              <a:t> </a:t>
            </a:r>
            <a:r>
              <a:rPr lang="en-US" sz="1800" b="1" i="1" dirty="0">
                <a:solidFill>
                  <a:srgbClr val="008080"/>
                </a:solidFill>
                <a:latin typeface="Consolas"/>
              </a:rPr>
              <a:t>n</a:t>
            </a:r>
            <a:r>
              <a:rPr lang="en-US" sz="1800" b="1" dirty="0">
                <a:solidFill>
                  <a:srgbClr val="800080"/>
                </a:solidFill>
                <a:latin typeface="Consolas"/>
              </a:rPr>
              <a:t>:</a:t>
            </a:r>
            <a:r>
              <a:rPr lang="en-US" sz="1800" b="1" dirty="0">
                <a:solidFill>
                  <a:prstClr val="black"/>
                </a:solidFill>
                <a:latin typeface="Consolas"/>
              </a:rPr>
              <a:t> </a:t>
            </a:r>
            <a:r>
              <a:rPr lang="en-US" sz="1800" b="1" i="1" dirty="0">
                <a:solidFill>
                  <a:srgbClr val="000080"/>
                </a:solidFill>
                <a:latin typeface="Consolas"/>
              </a:rPr>
              <a:t>s</a:t>
            </a:r>
            <a:r>
              <a:rPr lang="en-US" sz="1800" b="1" i="1" baseline="-25000" dirty="0">
                <a:solidFill>
                  <a:srgbClr val="000080"/>
                </a:solidFill>
                <a:latin typeface="Consolas"/>
              </a:rPr>
              <a:t>n</a:t>
            </a:r>
            <a:r>
              <a:rPr lang="en-US" sz="1800" b="1" dirty="0">
                <a:solidFill>
                  <a:srgbClr val="800080"/>
                </a:solidFill>
                <a:latin typeface="Consolas"/>
              </a:rPr>
              <a:t>;</a:t>
            </a:r>
            <a:r>
              <a:rPr lang="en-US" sz="1800" b="1" dirty="0">
                <a:solidFill>
                  <a:prstClr val="black"/>
                </a:solidFill>
                <a:latin typeface="Consolas"/>
              </a:rPr>
              <a:t> </a:t>
            </a:r>
            <a:r>
              <a:rPr lang="en-US" sz="1800" b="1" dirty="0" smtClean="0">
                <a:solidFill>
                  <a:srgbClr val="800080"/>
                </a:solidFill>
                <a:latin typeface="Consolas"/>
              </a:rPr>
              <a:t>}</a:t>
            </a:r>
          </a:p>
          <a:p>
            <a:pPr marL="0" indent="0">
              <a:spcBef>
                <a:spcPts val="0"/>
              </a:spcBef>
              <a:buNone/>
            </a:pPr>
            <a:r>
              <a:rPr lang="en-US" sz="1800" b="1" dirty="0">
                <a:solidFill>
                  <a:srgbClr val="800080"/>
                </a:solidFill>
                <a:latin typeface="Consolas"/>
              </a:rPr>
              <a:t> </a:t>
            </a:r>
            <a:r>
              <a:rPr lang="en-US" sz="1800" b="1" dirty="0" smtClean="0">
                <a:solidFill>
                  <a:prstClr val="black"/>
                </a:solidFill>
                <a:latin typeface="Consolas"/>
              </a:rPr>
              <a:t> </a:t>
            </a:r>
            <a:r>
              <a:rPr lang="en-US" sz="1800" b="1" dirty="0" smtClean="0">
                <a:solidFill>
                  <a:srgbClr val="0000FF"/>
                </a:solidFill>
                <a:latin typeface="Consolas"/>
              </a:rPr>
              <a:t>else </a:t>
            </a:r>
            <a:r>
              <a:rPr lang="en-US" sz="1800" b="1" dirty="0" smtClean="0">
                <a:solidFill>
                  <a:prstClr val="black"/>
                </a:solidFill>
                <a:latin typeface="Consolas"/>
              </a:rPr>
              <a:t>        </a:t>
            </a:r>
            <a:r>
              <a:rPr lang="en-US" sz="1800" b="1" dirty="0" smtClean="0">
                <a:solidFill>
                  <a:srgbClr val="000080"/>
                </a:solidFill>
                <a:latin typeface="Consolas"/>
              </a:rPr>
              <a:t>l</a:t>
            </a:r>
            <a:r>
              <a:rPr lang="en-US" sz="1800" b="1" dirty="0" smtClean="0">
                <a:solidFill>
                  <a:prstClr val="black"/>
                </a:solidFill>
                <a:latin typeface="Consolas"/>
              </a:rPr>
              <a:t> </a:t>
            </a:r>
            <a:r>
              <a:rPr lang="en-US" sz="1800" b="1" dirty="0">
                <a:solidFill>
                  <a:srgbClr val="800080"/>
                </a:solidFill>
                <a:latin typeface="Consolas"/>
              </a:rPr>
              <a:t>=</a:t>
            </a:r>
            <a:r>
              <a:rPr lang="en-US" sz="1800" b="1" dirty="0">
                <a:solidFill>
                  <a:prstClr val="black"/>
                </a:solidFill>
                <a:latin typeface="Consolas"/>
              </a:rPr>
              <a:t> </a:t>
            </a:r>
            <a:r>
              <a:rPr lang="en-US" sz="1800" b="1" i="1" dirty="0">
                <a:solidFill>
                  <a:srgbClr val="008080"/>
                </a:solidFill>
                <a:latin typeface="Consolas"/>
              </a:rPr>
              <a:t>n</a:t>
            </a:r>
            <a:r>
              <a:rPr lang="en-US" sz="1800" b="1" i="1" dirty="0">
                <a:solidFill>
                  <a:srgbClr val="800080"/>
                </a:solidFill>
                <a:latin typeface="Consolas"/>
              </a:rPr>
              <a:t>+</a:t>
            </a:r>
            <a:r>
              <a:rPr lang="en-US" sz="1800" b="1" i="1" dirty="0">
                <a:solidFill>
                  <a:srgbClr val="008080"/>
                </a:solidFill>
                <a:latin typeface="Consolas"/>
              </a:rPr>
              <a:t>1</a:t>
            </a:r>
            <a:r>
              <a:rPr lang="en-US" sz="1800" b="1" dirty="0">
                <a:solidFill>
                  <a:srgbClr val="800080"/>
                </a:solidFill>
                <a:latin typeface="Consolas"/>
              </a:rPr>
              <a:t>;</a:t>
            </a:r>
            <a:endParaRPr lang="en-US" sz="1800" b="1" dirty="0">
              <a:solidFill>
                <a:prstClr val="black"/>
              </a:solidFill>
              <a:latin typeface="Consolas"/>
            </a:endParaRPr>
          </a:p>
          <a:p>
            <a:pPr marL="0" indent="0">
              <a:spcBef>
                <a:spcPts val="0"/>
              </a:spcBef>
              <a:buNone/>
            </a:pPr>
            <a:r>
              <a:rPr lang="en-US" sz="1800" b="1" dirty="0">
                <a:solidFill>
                  <a:srgbClr val="0000FF"/>
                </a:solidFill>
                <a:latin typeface="Consolas"/>
              </a:rPr>
              <a:t>case</a:t>
            </a:r>
            <a:r>
              <a:rPr lang="en-US" sz="1800" b="1" dirty="0">
                <a:solidFill>
                  <a:prstClr val="black"/>
                </a:solidFill>
                <a:latin typeface="Consolas"/>
              </a:rPr>
              <a:t> </a:t>
            </a:r>
            <a:r>
              <a:rPr lang="en-US" sz="1800" b="1" i="1" dirty="0">
                <a:solidFill>
                  <a:srgbClr val="008080"/>
                </a:solidFill>
                <a:latin typeface="Consolas"/>
              </a:rPr>
              <a:t>n</a:t>
            </a:r>
            <a:r>
              <a:rPr lang="en-US" sz="1800" b="1" i="1" dirty="0">
                <a:solidFill>
                  <a:srgbClr val="800080"/>
                </a:solidFill>
                <a:latin typeface="Consolas"/>
              </a:rPr>
              <a:t>+</a:t>
            </a:r>
            <a:r>
              <a:rPr lang="en-US" sz="1800" b="1" i="1" dirty="0">
                <a:solidFill>
                  <a:srgbClr val="008080"/>
                </a:solidFill>
                <a:latin typeface="Consolas"/>
              </a:rPr>
              <a:t>1</a:t>
            </a:r>
            <a:r>
              <a:rPr lang="en-US" sz="1800" b="1" dirty="0">
                <a:solidFill>
                  <a:srgbClr val="800080"/>
                </a:solidFill>
                <a:latin typeface="Consolas"/>
              </a:rPr>
              <a:t>:</a:t>
            </a:r>
            <a:r>
              <a:rPr lang="en-US" sz="1800" b="1" dirty="0">
                <a:solidFill>
                  <a:prstClr val="black"/>
                </a:solidFill>
                <a:latin typeface="Consolas"/>
              </a:rPr>
              <a:t> </a:t>
            </a:r>
            <a:r>
              <a:rPr lang="en-US" sz="1800" b="1" dirty="0">
                <a:solidFill>
                  <a:srgbClr val="008000"/>
                </a:solidFill>
                <a:latin typeface="Consolas"/>
              </a:rPr>
              <a:t>// none </a:t>
            </a:r>
            <a:r>
              <a:rPr lang="en-US" sz="1800" b="1" dirty="0" smtClean="0">
                <a:solidFill>
                  <a:srgbClr val="008000"/>
                </a:solidFill>
                <a:latin typeface="Consolas"/>
              </a:rPr>
              <a:t>is </a:t>
            </a:r>
            <a:r>
              <a:rPr lang="en-US" sz="1800" b="1" dirty="0">
                <a:solidFill>
                  <a:srgbClr val="008000"/>
                </a:solidFill>
                <a:latin typeface="Consolas"/>
              </a:rPr>
              <a:t>true on x</a:t>
            </a:r>
            <a:endParaRPr lang="en-US" sz="1800" b="1" dirty="0">
              <a:solidFill>
                <a:prstClr val="black"/>
              </a:solidFill>
              <a:latin typeface="Consolas"/>
            </a:endParaRPr>
          </a:p>
          <a:p>
            <a:pPr marL="0" indent="0">
              <a:spcBef>
                <a:spcPts val="0"/>
              </a:spcBef>
              <a:buNone/>
            </a:pPr>
            <a:r>
              <a:rPr lang="en-US" sz="1800" b="1" dirty="0" smtClean="0">
                <a:solidFill>
                  <a:srgbClr val="800080"/>
                </a:solidFill>
                <a:latin typeface="Consolas"/>
              </a:rPr>
              <a:t>}</a:t>
            </a:r>
            <a:endParaRPr lang="en-US" sz="1800" b="1" dirty="0">
              <a:solidFill>
                <a:srgbClr val="800080"/>
              </a:solidFill>
              <a:latin typeface="Consolas"/>
            </a:endParaRPr>
          </a:p>
          <a:p>
            <a:pPr marL="0" indent="0">
              <a:spcBef>
                <a:spcPts val="0"/>
              </a:spcBef>
              <a:buNone/>
            </a:pPr>
            <a:endParaRPr lang="en-US" sz="1800" b="1" dirty="0" smtClean="0">
              <a:solidFill>
                <a:srgbClr val="FF0000"/>
              </a:solidFill>
              <a:latin typeface="Consolas"/>
            </a:endParaRPr>
          </a:p>
        </p:txBody>
      </p:sp>
      <p:sp>
        <p:nvSpPr>
          <p:cNvPr id="4" name="Footer Placeholder 3"/>
          <p:cNvSpPr>
            <a:spLocks noGrp="1"/>
          </p:cNvSpPr>
          <p:nvPr>
            <p:ph type="ftr" sz="quarter" idx="11"/>
          </p:nvPr>
        </p:nvSpPr>
        <p:spPr/>
        <p:txBody>
          <a:bodyPr/>
          <a:lstStyle/>
          <a:p>
            <a:r>
              <a:rPr lang="en-US" smtClean="0"/>
              <a:t>C++Now'14: The Design &amp; Evolution of a Pattern Matching Library for C++</a:t>
            </a:r>
            <a:endParaRPr lang="en-US" dirty="0"/>
          </a:p>
        </p:txBody>
      </p:sp>
      <p:sp>
        <p:nvSpPr>
          <p:cNvPr id="5" name="Slide Number Placeholder 4"/>
          <p:cNvSpPr>
            <a:spLocks noGrp="1"/>
          </p:cNvSpPr>
          <p:nvPr>
            <p:ph type="sldNum" sz="quarter" idx="12"/>
          </p:nvPr>
        </p:nvSpPr>
        <p:spPr/>
        <p:txBody>
          <a:bodyPr/>
          <a:lstStyle/>
          <a:p>
            <a:fld id="{A15218F7-2310-456D-A54D-B5ACEA070EA4}" type="slidenum">
              <a:rPr lang="en-US" smtClean="0"/>
              <a:pPr/>
              <a:t>36</a:t>
            </a:fld>
            <a:endParaRPr lang="en-US" dirty="0"/>
          </a:p>
        </p:txBody>
      </p:sp>
      <p:sp>
        <p:nvSpPr>
          <p:cNvPr id="9" name="Right Arrow 8"/>
          <p:cNvSpPr/>
          <p:nvPr/>
        </p:nvSpPr>
        <p:spPr bwMode="auto">
          <a:xfrm>
            <a:off x="3919184" y="3326166"/>
            <a:ext cx="491320" cy="444648"/>
          </a:xfrm>
          <a:prstGeom prst="rightArrow">
            <a:avLst/>
          </a:prstGeom>
          <a:solidFill>
            <a:schemeClr val="accent3"/>
          </a:solidFill>
          <a:ln w="12700" cap="flat" cmpd="sng" algn="ctr">
            <a:solidFill>
              <a:schemeClr val="accent2"/>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a:solidFill>
                <a:schemeClr val="accent3"/>
              </a:solidFill>
              <a:latin typeface="Arial" charset="0"/>
            </a:endParaRPr>
          </a:p>
        </p:txBody>
      </p:sp>
    </p:spTree>
    <p:custDataLst>
      <p:tags r:id="rId1"/>
    </p:custDataLst>
    <p:extLst>
      <p:ext uri="{BB962C8B-B14F-4D97-AF65-F5344CB8AC3E}">
        <p14:creationId xmlns:p14="http://schemas.microsoft.com/office/powerpoint/2010/main" val="39403456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fade">
                                      <p:cBhvr>
                                        <p:cTn id="10" dur="500"/>
                                        <p:tgtEl>
                                          <p:spTgt spid="7">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Effect transition="in" filter="fade">
                                      <p:cBhvr>
                                        <p:cTn id="13" dur="500"/>
                                        <p:tgtEl>
                                          <p:spTgt spid="7">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5" end="5"/>
                                            </p:txEl>
                                          </p:spTgt>
                                        </p:tgtEl>
                                        <p:attrNameLst>
                                          <p:attrName>style.visibility</p:attrName>
                                        </p:attrNameLst>
                                      </p:cBhvr>
                                      <p:to>
                                        <p:strVal val="visible"/>
                                      </p:to>
                                    </p:set>
                                    <p:animEffect transition="in" filter="fade">
                                      <p:cBhvr>
                                        <p:cTn id="16" dur="500"/>
                                        <p:tgtEl>
                                          <p:spTgt spid="7">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animEffect transition="in" filter="fade">
                                      <p:cBhvr>
                                        <p:cTn id="19" dur="500"/>
                                        <p:tgtEl>
                                          <p:spTgt spid="7">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7">
                                            <p:txEl>
                                              <p:pRg st="7" end="7"/>
                                            </p:txEl>
                                          </p:spTgt>
                                        </p:tgtEl>
                                        <p:attrNameLst>
                                          <p:attrName>style.visibility</p:attrName>
                                        </p:attrNameLst>
                                      </p:cBhvr>
                                      <p:to>
                                        <p:strVal val="visible"/>
                                      </p:to>
                                    </p:set>
                                    <p:animEffect transition="in" filter="fade">
                                      <p:cBhvr>
                                        <p:cTn id="22" dur="500"/>
                                        <p:tgtEl>
                                          <p:spTgt spid="7">
                                            <p:txEl>
                                              <p:pRg st="7" end="7"/>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animEffect transition="in" filter="fade">
                                      <p:cBhvr>
                                        <p:cTn id="25" dur="500"/>
                                        <p:tgtEl>
                                          <p:spTgt spid="7">
                                            <p:txEl>
                                              <p:pRg st="8" end="8"/>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
                                            <p:txEl>
                                              <p:pRg st="9" end="9"/>
                                            </p:txEl>
                                          </p:spTgt>
                                        </p:tgtEl>
                                        <p:attrNameLst>
                                          <p:attrName>style.visibility</p:attrName>
                                        </p:attrNameLst>
                                      </p:cBhvr>
                                      <p:to>
                                        <p:strVal val="visible"/>
                                      </p:to>
                                    </p:set>
                                    <p:animEffect transition="in" filter="fade">
                                      <p:cBhvr>
                                        <p:cTn id="28" dur="500"/>
                                        <p:tgtEl>
                                          <p:spTgt spid="7">
                                            <p:txEl>
                                              <p:pRg st="9" end="9"/>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
                                            <p:txEl>
                                              <p:pRg st="10" end="10"/>
                                            </p:txEl>
                                          </p:spTgt>
                                        </p:tgtEl>
                                        <p:attrNameLst>
                                          <p:attrName>style.visibility</p:attrName>
                                        </p:attrNameLst>
                                      </p:cBhvr>
                                      <p:to>
                                        <p:strVal val="visible"/>
                                      </p:to>
                                    </p:set>
                                    <p:animEffect transition="in" filter="fade">
                                      <p:cBhvr>
                                        <p:cTn id="31" dur="500"/>
                                        <p:tgtEl>
                                          <p:spTgt spid="7">
                                            <p:txEl>
                                              <p:pRg st="10" end="1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
                                            <p:txEl>
                                              <p:pRg st="11" end="11"/>
                                            </p:txEl>
                                          </p:spTgt>
                                        </p:tgtEl>
                                        <p:attrNameLst>
                                          <p:attrName>style.visibility</p:attrName>
                                        </p:attrNameLst>
                                      </p:cBhvr>
                                      <p:to>
                                        <p:strVal val="visible"/>
                                      </p:to>
                                    </p:set>
                                    <p:animEffect transition="in" filter="fade">
                                      <p:cBhvr>
                                        <p:cTn id="34" dur="500"/>
                                        <p:tgtEl>
                                          <p:spTgt spid="7">
                                            <p:txEl>
                                              <p:pRg st="11" end="11"/>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
                                            <p:txEl>
                                              <p:pRg st="12" end="12"/>
                                            </p:txEl>
                                          </p:spTgt>
                                        </p:tgtEl>
                                        <p:attrNameLst>
                                          <p:attrName>style.visibility</p:attrName>
                                        </p:attrNameLst>
                                      </p:cBhvr>
                                      <p:to>
                                        <p:strVal val="visible"/>
                                      </p:to>
                                    </p:set>
                                    <p:animEffect transition="in" filter="fade">
                                      <p:cBhvr>
                                        <p:cTn id="37" dur="500"/>
                                        <p:tgtEl>
                                          <p:spTgt spid="7">
                                            <p:txEl>
                                              <p:pRg st="12" end="12"/>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7">
                                            <p:txEl>
                                              <p:pRg st="13" end="13"/>
                                            </p:txEl>
                                          </p:spTgt>
                                        </p:tgtEl>
                                        <p:attrNameLst>
                                          <p:attrName>style.visibility</p:attrName>
                                        </p:attrNameLst>
                                      </p:cBhvr>
                                      <p:to>
                                        <p:strVal val="visible"/>
                                      </p:to>
                                    </p:set>
                                    <p:animEffect transition="in" filter="fade">
                                      <p:cBhvr>
                                        <p:cTn id="40" dur="500"/>
                                        <p:tgtEl>
                                          <p:spTgt spid="7">
                                            <p:txEl>
                                              <p:pRg st="13" end="13"/>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7">
                                            <p:txEl>
                                              <p:pRg st="14" end="14"/>
                                            </p:txEl>
                                          </p:spTgt>
                                        </p:tgtEl>
                                        <p:attrNameLst>
                                          <p:attrName>style.visibility</p:attrName>
                                        </p:attrNameLst>
                                      </p:cBhvr>
                                      <p:to>
                                        <p:strVal val="visible"/>
                                      </p:to>
                                    </p:set>
                                    <p:animEffect transition="in" filter="fade">
                                      <p:cBhvr>
                                        <p:cTn id="43" dur="500"/>
                                        <p:tgtEl>
                                          <p:spTgt spid="7">
                                            <p:txEl>
                                              <p:pRg st="14" end="14"/>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Expression Problem</a:t>
            </a:r>
            <a:endParaRPr lang="en-US" dirty="0"/>
          </a:p>
        </p:txBody>
      </p:sp>
      <p:sp>
        <p:nvSpPr>
          <p:cNvPr id="6" name="Content Placeholder 5"/>
          <p:cNvSpPr>
            <a:spLocks noGrp="1"/>
          </p:cNvSpPr>
          <p:nvPr>
            <p:ph sz="half" idx="1"/>
          </p:nvPr>
        </p:nvSpPr>
        <p:spPr>
          <a:xfrm>
            <a:off x="304800" y="1893332"/>
            <a:ext cx="3798887" cy="4343956"/>
          </a:xfrm>
        </p:spPr>
        <p:txBody>
          <a:bodyPr>
            <a:noAutofit/>
          </a:bodyPr>
          <a:lstStyle/>
          <a:p>
            <a:pPr marL="0" indent="0">
              <a:spcBef>
                <a:spcPts val="0"/>
              </a:spcBef>
              <a:buNone/>
            </a:pPr>
            <a:r>
              <a:rPr lang="en-US" sz="1800" b="1" dirty="0" smtClean="0"/>
              <a:t>Functional Languages</a:t>
            </a:r>
          </a:p>
          <a:p>
            <a:pPr marL="0" indent="0">
              <a:spcBef>
                <a:spcPts val="0"/>
              </a:spcBef>
              <a:buNone/>
            </a:pPr>
            <a:endParaRPr lang="en-US" sz="1400" dirty="0" smtClean="0">
              <a:solidFill>
                <a:srgbClr val="0000FF"/>
              </a:solidFill>
              <a:latin typeface="Consolas"/>
            </a:endParaRPr>
          </a:p>
          <a:p>
            <a:pPr marL="0" indent="0">
              <a:spcBef>
                <a:spcPts val="0"/>
              </a:spcBef>
              <a:buNone/>
            </a:pPr>
            <a:r>
              <a:rPr lang="en-US" sz="1400" dirty="0" smtClean="0">
                <a:solidFill>
                  <a:srgbClr val="0000FF"/>
                </a:solidFill>
                <a:latin typeface="Consolas"/>
              </a:rPr>
              <a:t>type</a:t>
            </a:r>
            <a:r>
              <a:rPr lang="en-US" sz="1400" dirty="0" smtClean="0">
                <a:solidFill>
                  <a:prstClr val="black"/>
                </a:solidFill>
                <a:latin typeface="Consolas"/>
              </a:rPr>
              <a:t> </a:t>
            </a:r>
            <a:r>
              <a:rPr lang="en-US" sz="1400" dirty="0">
                <a:solidFill>
                  <a:srgbClr val="000080"/>
                </a:solidFill>
                <a:latin typeface="Consolas"/>
              </a:rPr>
              <a:t>expr</a:t>
            </a:r>
            <a:r>
              <a:rPr lang="en-US" sz="1400" dirty="0">
                <a:solidFill>
                  <a:prstClr val="black"/>
                </a:solidFill>
                <a:latin typeface="Consolas"/>
              </a:rPr>
              <a:t> </a:t>
            </a:r>
            <a:r>
              <a:rPr lang="en-US" sz="1400" dirty="0">
                <a:solidFill>
                  <a:srgbClr val="800080"/>
                </a:solidFill>
                <a:latin typeface="Consolas"/>
              </a:rPr>
              <a:t>=</a:t>
            </a:r>
            <a:r>
              <a:rPr lang="en-US" sz="1400" dirty="0">
                <a:solidFill>
                  <a:prstClr val="black"/>
                </a:solidFill>
                <a:latin typeface="Consolas"/>
              </a:rPr>
              <a:t> </a:t>
            </a:r>
            <a:endParaRPr lang="en-US" sz="1400" dirty="0" smtClean="0">
              <a:solidFill>
                <a:prstClr val="black"/>
              </a:solidFill>
              <a:latin typeface="Consolas"/>
            </a:endParaRPr>
          </a:p>
          <a:p>
            <a:pPr marL="0" indent="0">
              <a:spcBef>
                <a:spcPts val="0"/>
              </a:spcBef>
              <a:buNone/>
            </a:pPr>
            <a:r>
              <a:rPr lang="en-US" sz="1400" dirty="0">
                <a:solidFill>
                  <a:prstClr val="black"/>
                </a:solidFill>
                <a:latin typeface="Consolas"/>
              </a:rPr>
              <a:t> </a:t>
            </a:r>
            <a:r>
              <a:rPr lang="en-US" sz="1400" dirty="0" smtClean="0">
                <a:solidFill>
                  <a:prstClr val="black"/>
                </a:solidFill>
                <a:latin typeface="Consolas"/>
              </a:rPr>
              <a:t>           </a:t>
            </a:r>
            <a:r>
              <a:rPr lang="en-US" sz="1400" dirty="0" smtClean="0">
                <a:solidFill>
                  <a:srgbClr val="00B050"/>
                </a:solidFill>
                <a:latin typeface="Consolas"/>
              </a:rPr>
              <a:t>Value</a:t>
            </a:r>
            <a:r>
              <a:rPr lang="en-US" sz="1400" dirty="0" smtClean="0">
                <a:solidFill>
                  <a:prstClr val="black"/>
                </a:solidFill>
                <a:latin typeface="Consolas"/>
              </a:rPr>
              <a:t>  </a:t>
            </a:r>
            <a:r>
              <a:rPr lang="en-US" sz="1400" dirty="0">
                <a:solidFill>
                  <a:srgbClr val="0000FF"/>
                </a:solidFill>
                <a:latin typeface="Consolas"/>
              </a:rPr>
              <a:t>of</a:t>
            </a:r>
            <a:r>
              <a:rPr lang="en-US" sz="1400" dirty="0">
                <a:solidFill>
                  <a:prstClr val="black"/>
                </a:solidFill>
                <a:latin typeface="Consolas"/>
              </a:rPr>
              <a:t> </a:t>
            </a:r>
            <a:r>
              <a:rPr lang="en-US" sz="1400" dirty="0">
                <a:solidFill>
                  <a:srgbClr val="000080"/>
                </a:solidFill>
                <a:latin typeface="Consolas"/>
              </a:rPr>
              <a:t>int</a:t>
            </a:r>
            <a:r>
              <a:rPr lang="en-US" sz="1400" dirty="0">
                <a:solidFill>
                  <a:prstClr val="black"/>
                </a:solidFill>
                <a:latin typeface="Consolas"/>
              </a:rPr>
              <a:t> </a:t>
            </a:r>
          </a:p>
          <a:p>
            <a:pPr marL="0" indent="0">
              <a:spcBef>
                <a:spcPts val="0"/>
              </a:spcBef>
              <a:buNone/>
            </a:pPr>
            <a:r>
              <a:rPr lang="en-US" sz="1400" dirty="0">
                <a:solidFill>
                  <a:prstClr val="black"/>
                </a:solidFill>
                <a:latin typeface="Consolas"/>
              </a:rPr>
              <a:t>          | </a:t>
            </a:r>
            <a:r>
              <a:rPr lang="en-US" sz="1400" dirty="0">
                <a:solidFill>
                  <a:srgbClr val="00B050"/>
                </a:solidFill>
                <a:latin typeface="Consolas"/>
              </a:rPr>
              <a:t>Plus</a:t>
            </a:r>
            <a:r>
              <a:rPr lang="en-US" sz="1400" dirty="0">
                <a:solidFill>
                  <a:prstClr val="black"/>
                </a:solidFill>
                <a:latin typeface="Consolas"/>
              </a:rPr>
              <a:t>   </a:t>
            </a:r>
            <a:r>
              <a:rPr lang="en-US" sz="1400" dirty="0">
                <a:solidFill>
                  <a:srgbClr val="0000FF"/>
                </a:solidFill>
                <a:latin typeface="Consolas"/>
              </a:rPr>
              <a:t>of</a:t>
            </a:r>
            <a:r>
              <a:rPr lang="en-US" sz="1400" dirty="0">
                <a:solidFill>
                  <a:prstClr val="black"/>
                </a:solidFill>
                <a:latin typeface="Consolas"/>
              </a:rPr>
              <a:t> </a:t>
            </a:r>
            <a:r>
              <a:rPr lang="en-US" sz="1400" dirty="0">
                <a:solidFill>
                  <a:srgbClr val="000080"/>
                </a:solidFill>
                <a:latin typeface="Consolas"/>
              </a:rPr>
              <a:t>expr</a:t>
            </a:r>
            <a:r>
              <a:rPr lang="en-US" sz="1400" dirty="0">
                <a:solidFill>
                  <a:prstClr val="black"/>
                </a:solidFill>
                <a:latin typeface="Consolas"/>
              </a:rPr>
              <a:t> </a:t>
            </a:r>
            <a:r>
              <a:rPr lang="en-US" sz="1400" dirty="0">
                <a:solidFill>
                  <a:srgbClr val="800080"/>
                </a:solidFill>
                <a:latin typeface="Consolas"/>
              </a:rPr>
              <a:t>*</a:t>
            </a:r>
            <a:r>
              <a:rPr lang="en-US" sz="1400" dirty="0">
                <a:solidFill>
                  <a:prstClr val="black"/>
                </a:solidFill>
                <a:latin typeface="Consolas"/>
              </a:rPr>
              <a:t> </a:t>
            </a:r>
            <a:r>
              <a:rPr lang="en-US" sz="1400" dirty="0">
                <a:solidFill>
                  <a:srgbClr val="000080"/>
                </a:solidFill>
                <a:latin typeface="Consolas"/>
              </a:rPr>
              <a:t>expr</a:t>
            </a:r>
            <a:r>
              <a:rPr lang="en-US" sz="1400" dirty="0">
                <a:solidFill>
                  <a:prstClr val="black"/>
                </a:solidFill>
                <a:latin typeface="Consolas"/>
              </a:rPr>
              <a:t> </a:t>
            </a:r>
          </a:p>
          <a:p>
            <a:pPr marL="0" indent="0">
              <a:spcBef>
                <a:spcPts val="0"/>
              </a:spcBef>
              <a:buNone/>
            </a:pPr>
            <a:r>
              <a:rPr lang="en-US" sz="1400" dirty="0">
                <a:solidFill>
                  <a:prstClr val="black"/>
                </a:solidFill>
                <a:latin typeface="Consolas"/>
              </a:rPr>
              <a:t>          | </a:t>
            </a:r>
            <a:r>
              <a:rPr lang="en-US" sz="1400" dirty="0">
                <a:solidFill>
                  <a:srgbClr val="00B050"/>
                </a:solidFill>
                <a:latin typeface="Consolas"/>
              </a:rPr>
              <a:t>Minus</a:t>
            </a:r>
            <a:r>
              <a:rPr lang="en-US" sz="1400" dirty="0">
                <a:solidFill>
                  <a:prstClr val="black"/>
                </a:solidFill>
                <a:latin typeface="Consolas"/>
              </a:rPr>
              <a:t>  </a:t>
            </a:r>
            <a:r>
              <a:rPr lang="en-US" sz="1400" dirty="0">
                <a:solidFill>
                  <a:srgbClr val="0000FF"/>
                </a:solidFill>
                <a:latin typeface="Consolas"/>
              </a:rPr>
              <a:t>of</a:t>
            </a:r>
            <a:r>
              <a:rPr lang="en-US" sz="1400" dirty="0">
                <a:solidFill>
                  <a:prstClr val="black"/>
                </a:solidFill>
                <a:latin typeface="Consolas"/>
              </a:rPr>
              <a:t> </a:t>
            </a:r>
            <a:r>
              <a:rPr lang="en-US" sz="1400" dirty="0">
                <a:solidFill>
                  <a:srgbClr val="000080"/>
                </a:solidFill>
                <a:latin typeface="Consolas"/>
              </a:rPr>
              <a:t>expr</a:t>
            </a:r>
            <a:r>
              <a:rPr lang="en-US" sz="1400" dirty="0">
                <a:solidFill>
                  <a:prstClr val="black"/>
                </a:solidFill>
                <a:latin typeface="Consolas"/>
              </a:rPr>
              <a:t> </a:t>
            </a:r>
            <a:r>
              <a:rPr lang="en-US" sz="1400" dirty="0">
                <a:solidFill>
                  <a:srgbClr val="800080"/>
                </a:solidFill>
                <a:latin typeface="Consolas"/>
              </a:rPr>
              <a:t>*</a:t>
            </a:r>
            <a:r>
              <a:rPr lang="en-US" sz="1400" dirty="0">
                <a:solidFill>
                  <a:prstClr val="black"/>
                </a:solidFill>
                <a:latin typeface="Consolas"/>
              </a:rPr>
              <a:t> </a:t>
            </a:r>
            <a:r>
              <a:rPr lang="en-US" sz="1400" dirty="0">
                <a:solidFill>
                  <a:srgbClr val="000080"/>
                </a:solidFill>
                <a:latin typeface="Consolas"/>
              </a:rPr>
              <a:t>expr</a:t>
            </a:r>
            <a:r>
              <a:rPr lang="en-US" sz="1400" dirty="0">
                <a:solidFill>
                  <a:prstClr val="black"/>
                </a:solidFill>
                <a:latin typeface="Consolas"/>
              </a:rPr>
              <a:t> </a:t>
            </a:r>
          </a:p>
          <a:p>
            <a:pPr marL="0" indent="0">
              <a:spcBef>
                <a:spcPts val="0"/>
              </a:spcBef>
              <a:buNone/>
            </a:pPr>
            <a:r>
              <a:rPr lang="en-US" sz="1400" dirty="0">
                <a:solidFill>
                  <a:prstClr val="black"/>
                </a:solidFill>
                <a:latin typeface="Consolas"/>
              </a:rPr>
              <a:t>          | </a:t>
            </a:r>
            <a:r>
              <a:rPr lang="en-US" sz="1400" dirty="0">
                <a:solidFill>
                  <a:srgbClr val="00B050"/>
                </a:solidFill>
                <a:latin typeface="Consolas"/>
              </a:rPr>
              <a:t>Times</a:t>
            </a:r>
            <a:r>
              <a:rPr lang="en-US" sz="1400" dirty="0">
                <a:solidFill>
                  <a:prstClr val="black"/>
                </a:solidFill>
                <a:latin typeface="Consolas"/>
              </a:rPr>
              <a:t>  </a:t>
            </a:r>
            <a:r>
              <a:rPr lang="en-US" sz="1400" dirty="0">
                <a:solidFill>
                  <a:srgbClr val="0000FF"/>
                </a:solidFill>
                <a:latin typeface="Consolas"/>
              </a:rPr>
              <a:t>of</a:t>
            </a:r>
            <a:r>
              <a:rPr lang="en-US" sz="1400" dirty="0">
                <a:solidFill>
                  <a:prstClr val="black"/>
                </a:solidFill>
                <a:latin typeface="Consolas"/>
              </a:rPr>
              <a:t> </a:t>
            </a:r>
            <a:r>
              <a:rPr lang="en-US" sz="1400" dirty="0">
                <a:solidFill>
                  <a:srgbClr val="000080"/>
                </a:solidFill>
                <a:latin typeface="Consolas"/>
              </a:rPr>
              <a:t>expr</a:t>
            </a:r>
            <a:r>
              <a:rPr lang="en-US" sz="1400" dirty="0">
                <a:solidFill>
                  <a:prstClr val="black"/>
                </a:solidFill>
                <a:latin typeface="Consolas"/>
              </a:rPr>
              <a:t> </a:t>
            </a:r>
            <a:r>
              <a:rPr lang="en-US" sz="1400" dirty="0">
                <a:solidFill>
                  <a:srgbClr val="800080"/>
                </a:solidFill>
                <a:latin typeface="Consolas"/>
              </a:rPr>
              <a:t>*</a:t>
            </a:r>
            <a:r>
              <a:rPr lang="en-US" sz="1400" dirty="0">
                <a:solidFill>
                  <a:prstClr val="black"/>
                </a:solidFill>
                <a:latin typeface="Consolas"/>
              </a:rPr>
              <a:t> </a:t>
            </a:r>
            <a:r>
              <a:rPr lang="en-US" sz="1400" dirty="0">
                <a:solidFill>
                  <a:srgbClr val="000080"/>
                </a:solidFill>
                <a:latin typeface="Consolas"/>
              </a:rPr>
              <a:t>expr</a:t>
            </a:r>
            <a:r>
              <a:rPr lang="en-US" sz="1400" dirty="0">
                <a:solidFill>
                  <a:prstClr val="black"/>
                </a:solidFill>
                <a:latin typeface="Consolas"/>
              </a:rPr>
              <a:t> </a:t>
            </a:r>
          </a:p>
          <a:p>
            <a:pPr marL="0" indent="0">
              <a:spcBef>
                <a:spcPts val="0"/>
              </a:spcBef>
              <a:buNone/>
            </a:pPr>
            <a:r>
              <a:rPr lang="en-US" sz="1400" dirty="0">
                <a:solidFill>
                  <a:prstClr val="black"/>
                </a:solidFill>
                <a:latin typeface="Consolas"/>
              </a:rPr>
              <a:t>          | </a:t>
            </a:r>
            <a:r>
              <a:rPr lang="en-US" sz="1400" dirty="0">
                <a:solidFill>
                  <a:srgbClr val="00B050"/>
                </a:solidFill>
                <a:latin typeface="Consolas"/>
              </a:rPr>
              <a:t>Divide</a:t>
            </a:r>
            <a:r>
              <a:rPr lang="en-US" sz="1400" dirty="0">
                <a:solidFill>
                  <a:prstClr val="black"/>
                </a:solidFill>
                <a:latin typeface="Consolas"/>
              </a:rPr>
              <a:t> </a:t>
            </a:r>
            <a:r>
              <a:rPr lang="en-US" sz="1400" dirty="0">
                <a:solidFill>
                  <a:srgbClr val="0000FF"/>
                </a:solidFill>
                <a:latin typeface="Consolas"/>
              </a:rPr>
              <a:t>of</a:t>
            </a:r>
            <a:r>
              <a:rPr lang="en-US" sz="1400" dirty="0">
                <a:solidFill>
                  <a:prstClr val="black"/>
                </a:solidFill>
                <a:latin typeface="Consolas"/>
              </a:rPr>
              <a:t> </a:t>
            </a:r>
            <a:r>
              <a:rPr lang="en-US" sz="1400" dirty="0">
                <a:solidFill>
                  <a:srgbClr val="000080"/>
                </a:solidFill>
                <a:latin typeface="Consolas"/>
              </a:rPr>
              <a:t>expr</a:t>
            </a:r>
            <a:r>
              <a:rPr lang="en-US" sz="1400" dirty="0">
                <a:solidFill>
                  <a:prstClr val="black"/>
                </a:solidFill>
                <a:latin typeface="Consolas"/>
              </a:rPr>
              <a:t> </a:t>
            </a:r>
            <a:r>
              <a:rPr lang="en-US" sz="1400" dirty="0">
                <a:solidFill>
                  <a:srgbClr val="800080"/>
                </a:solidFill>
                <a:latin typeface="Consolas"/>
              </a:rPr>
              <a:t>*</a:t>
            </a:r>
            <a:r>
              <a:rPr lang="en-US" sz="1400" dirty="0">
                <a:solidFill>
                  <a:prstClr val="black"/>
                </a:solidFill>
                <a:latin typeface="Consolas"/>
              </a:rPr>
              <a:t> </a:t>
            </a:r>
            <a:r>
              <a:rPr lang="en-US" sz="1400" dirty="0">
                <a:solidFill>
                  <a:srgbClr val="000080"/>
                </a:solidFill>
                <a:latin typeface="Consolas"/>
              </a:rPr>
              <a:t>expr</a:t>
            </a:r>
            <a:r>
              <a:rPr lang="en-US" sz="1400" dirty="0">
                <a:solidFill>
                  <a:prstClr val="black"/>
                </a:solidFill>
                <a:latin typeface="Consolas"/>
              </a:rPr>
              <a:t> ;;</a:t>
            </a:r>
          </a:p>
          <a:p>
            <a:pPr marL="0" indent="0">
              <a:spcBef>
                <a:spcPts val="0"/>
              </a:spcBef>
              <a:buNone/>
            </a:pPr>
            <a:endParaRPr lang="en-US" sz="1400" dirty="0">
              <a:solidFill>
                <a:prstClr val="black"/>
              </a:solidFill>
              <a:latin typeface="Consolas"/>
            </a:endParaRPr>
          </a:p>
          <a:p>
            <a:pPr marL="0" indent="0">
              <a:spcBef>
                <a:spcPts val="0"/>
              </a:spcBef>
              <a:buNone/>
            </a:pPr>
            <a:r>
              <a:rPr lang="en-US" sz="1400" dirty="0">
                <a:solidFill>
                  <a:srgbClr val="0000FF"/>
                </a:solidFill>
                <a:latin typeface="Consolas"/>
              </a:rPr>
              <a:t>let</a:t>
            </a:r>
            <a:r>
              <a:rPr lang="en-US" sz="1400" dirty="0">
                <a:solidFill>
                  <a:prstClr val="black"/>
                </a:solidFill>
                <a:latin typeface="Consolas"/>
              </a:rPr>
              <a:t> </a:t>
            </a:r>
            <a:r>
              <a:rPr lang="en-US" sz="1400" dirty="0">
                <a:solidFill>
                  <a:srgbClr val="0000FF"/>
                </a:solidFill>
                <a:latin typeface="Consolas"/>
              </a:rPr>
              <a:t>rec</a:t>
            </a:r>
            <a:r>
              <a:rPr lang="en-US" sz="1400" dirty="0">
                <a:solidFill>
                  <a:prstClr val="black"/>
                </a:solidFill>
                <a:latin typeface="Consolas"/>
              </a:rPr>
              <a:t> </a:t>
            </a:r>
            <a:r>
              <a:rPr lang="en-US" sz="1400" dirty="0">
                <a:solidFill>
                  <a:srgbClr val="C00000"/>
                </a:solidFill>
                <a:latin typeface="Consolas"/>
              </a:rPr>
              <a:t>eval</a:t>
            </a:r>
            <a:r>
              <a:rPr lang="en-US" sz="1400" dirty="0">
                <a:solidFill>
                  <a:prstClr val="black"/>
                </a:solidFill>
                <a:latin typeface="Consolas"/>
              </a:rPr>
              <a:t> </a:t>
            </a:r>
            <a:r>
              <a:rPr lang="en-US" sz="1400" dirty="0">
                <a:solidFill>
                  <a:srgbClr val="000080"/>
                </a:solidFill>
                <a:latin typeface="Consolas"/>
              </a:rPr>
              <a:t>e</a:t>
            </a:r>
            <a:r>
              <a:rPr lang="en-US" sz="1400" dirty="0">
                <a:solidFill>
                  <a:prstClr val="black"/>
                </a:solidFill>
                <a:latin typeface="Consolas"/>
              </a:rPr>
              <a:t> </a:t>
            </a:r>
            <a:r>
              <a:rPr lang="en-US" sz="1400" dirty="0">
                <a:solidFill>
                  <a:srgbClr val="800080"/>
                </a:solidFill>
                <a:latin typeface="Consolas"/>
              </a:rPr>
              <a:t>=</a:t>
            </a:r>
            <a:r>
              <a:rPr lang="en-US" sz="1400" dirty="0">
                <a:solidFill>
                  <a:prstClr val="black"/>
                </a:solidFill>
                <a:latin typeface="Consolas"/>
              </a:rPr>
              <a:t> </a:t>
            </a:r>
            <a:endParaRPr lang="en-US" sz="1400" dirty="0" smtClean="0">
              <a:solidFill>
                <a:prstClr val="black"/>
              </a:solidFill>
              <a:latin typeface="Consolas"/>
            </a:endParaRPr>
          </a:p>
          <a:p>
            <a:pPr marL="0" indent="0">
              <a:spcBef>
                <a:spcPts val="0"/>
              </a:spcBef>
              <a:buNone/>
            </a:pPr>
            <a:r>
              <a:rPr lang="en-US" sz="1400" dirty="0">
                <a:solidFill>
                  <a:prstClr val="black"/>
                </a:solidFill>
                <a:latin typeface="Consolas"/>
              </a:rPr>
              <a:t> </a:t>
            </a:r>
            <a:r>
              <a:rPr lang="en-US" sz="1400" dirty="0" smtClean="0">
                <a:solidFill>
                  <a:srgbClr val="0000FF"/>
                </a:solidFill>
                <a:latin typeface="Consolas"/>
              </a:rPr>
              <a:t>match</a:t>
            </a:r>
            <a:r>
              <a:rPr lang="en-US" sz="1400" dirty="0" smtClean="0">
                <a:solidFill>
                  <a:prstClr val="black"/>
                </a:solidFill>
                <a:latin typeface="Consolas"/>
              </a:rPr>
              <a:t> </a:t>
            </a:r>
            <a:r>
              <a:rPr lang="en-US" sz="1400" dirty="0">
                <a:solidFill>
                  <a:srgbClr val="000080"/>
                </a:solidFill>
                <a:latin typeface="Consolas"/>
              </a:rPr>
              <a:t>e</a:t>
            </a:r>
            <a:r>
              <a:rPr lang="en-US" sz="1400" dirty="0">
                <a:solidFill>
                  <a:prstClr val="black"/>
                </a:solidFill>
                <a:latin typeface="Consolas"/>
              </a:rPr>
              <a:t> </a:t>
            </a:r>
            <a:r>
              <a:rPr lang="en-US" sz="1400" dirty="0">
                <a:solidFill>
                  <a:srgbClr val="0000FF"/>
                </a:solidFill>
                <a:latin typeface="Consolas"/>
              </a:rPr>
              <a:t>with</a:t>
            </a:r>
            <a:r>
              <a:rPr lang="en-US" sz="1400" dirty="0">
                <a:solidFill>
                  <a:prstClr val="black"/>
                </a:solidFill>
                <a:latin typeface="Consolas"/>
              </a:rPr>
              <a:t> </a:t>
            </a:r>
          </a:p>
          <a:p>
            <a:pPr marL="0" indent="0">
              <a:spcBef>
                <a:spcPts val="0"/>
              </a:spcBef>
              <a:buNone/>
            </a:pPr>
            <a:r>
              <a:rPr lang="en-US" sz="1400" dirty="0" smtClean="0">
                <a:solidFill>
                  <a:srgbClr val="000080"/>
                </a:solidFill>
                <a:latin typeface="Consolas"/>
              </a:rPr>
              <a:t>  </a:t>
            </a:r>
            <a:r>
              <a:rPr lang="en-US" sz="1400" dirty="0" smtClean="0">
                <a:solidFill>
                  <a:srgbClr val="00B050"/>
                </a:solidFill>
                <a:latin typeface="Consolas"/>
              </a:rPr>
              <a:t>Value</a:t>
            </a:r>
            <a:r>
              <a:rPr lang="en-US" sz="1400" dirty="0" smtClean="0">
                <a:solidFill>
                  <a:prstClr val="black"/>
                </a:solidFill>
                <a:latin typeface="Consolas"/>
              </a:rPr>
              <a:t>  </a:t>
            </a:r>
            <a:r>
              <a:rPr lang="en-US" sz="1400" dirty="0">
                <a:solidFill>
                  <a:srgbClr val="000080"/>
                </a:solidFill>
                <a:latin typeface="Consolas"/>
              </a:rPr>
              <a:t>v</a:t>
            </a:r>
            <a:r>
              <a:rPr lang="en-US" sz="1400" dirty="0">
                <a:solidFill>
                  <a:prstClr val="black"/>
                </a:solidFill>
                <a:latin typeface="Consolas"/>
              </a:rPr>
              <a:t>    </a:t>
            </a:r>
            <a:r>
              <a:rPr lang="en-US" sz="1400" dirty="0" smtClean="0">
                <a:solidFill>
                  <a:srgbClr val="0000FF"/>
                </a:solidFill>
                <a:latin typeface="Consolas"/>
              </a:rPr>
              <a:t>-&gt;</a:t>
            </a:r>
            <a:r>
              <a:rPr lang="en-US" sz="1400" dirty="0" smtClean="0">
                <a:solidFill>
                  <a:prstClr val="black"/>
                </a:solidFill>
                <a:latin typeface="Consolas"/>
              </a:rPr>
              <a:t> </a:t>
            </a:r>
            <a:r>
              <a:rPr lang="en-US" sz="1400" dirty="0">
                <a:solidFill>
                  <a:srgbClr val="000080"/>
                </a:solidFill>
                <a:latin typeface="Consolas"/>
              </a:rPr>
              <a:t>v</a:t>
            </a:r>
            <a:r>
              <a:rPr lang="en-US" sz="1400" dirty="0">
                <a:solidFill>
                  <a:prstClr val="black"/>
                </a:solidFill>
                <a:latin typeface="Consolas"/>
              </a:rPr>
              <a:t> </a:t>
            </a:r>
          </a:p>
          <a:p>
            <a:pPr marL="0" indent="0">
              <a:spcBef>
                <a:spcPts val="0"/>
              </a:spcBef>
              <a:buNone/>
            </a:pPr>
            <a:r>
              <a:rPr lang="pt-BR" sz="1400" dirty="0" smtClean="0">
                <a:solidFill>
                  <a:prstClr val="black"/>
                </a:solidFill>
                <a:latin typeface="Consolas"/>
              </a:rPr>
              <a:t>| </a:t>
            </a:r>
            <a:r>
              <a:rPr lang="pt-BR" sz="1400" dirty="0">
                <a:solidFill>
                  <a:srgbClr val="00B050"/>
                </a:solidFill>
                <a:latin typeface="Consolas"/>
              </a:rPr>
              <a:t>Plus</a:t>
            </a:r>
            <a:r>
              <a:rPr lang="pt-BR" sz="1400" dirty="0">
                <a:solidFill>
                  <a:prstClr val="black"/>
                </a:solidFill>
                <a:latin typeface="Consolas"/>
              </a:rPr>
              <a:t>  (</a:t>
            </a:r>
            <a:r>
              <a:rPr lang="pt-BR" sz="1400" dirty="0" smtClean="0">
                <a:solidFill>
                  <a:srgbClr val="000080"/>
                </a:solidFill>
                <a:latin typeface="Consolas"/>
              </a:rPr>
              <a:t>a</a:t>
            </a:r>
            <a:r>
              <a:rPr lang="pt-BR" sz="1400" dirty="0" smtClean="0">
                <a:solidFill>
                  <a:prstClr val="black"/>
                </a:solidFill>
                <a:latin typeface="Consolas"/>
              </a:rPr>
              <a:t>,</a:t>
            </a:r>
            <a:r>
              <a:rPr lang="pt-BR" sz="1400" dirty="0" smtClean="0">
                <a:solidFill>
                  <a:srgbClr val="000080"/>
                </a:solidFill>
                <a:latin typeface="Consolas"/>
              </a:rPr>
              <a:t>b</a:t>
            </a:r>
            <a:r>
              <a:rPr lang="pt-BR" sz="1400" dirty="0">
                <a:solidFill>
                  <a:prstClr val="black"/>
                </a:solidFill>
                <a:latin typeface="Consolas"/>
              </a:rPr>
              <a:t>) </a:t>
            </a:r>
            <a:r>
              <a:rPr lang="pt-BR" sz="1400" dirty="0">
                <a:solidFill>
                  <a:srgbClr val="0000FF"/>
                </a:solidFill>
                <a:latin typeface="Consolas"/>
              </a:rPr>
              <a:t>-&gt;</a:t>
            </a:r>
            <a:r>
              <a:rPr lang="pt-BR" sz="1400" dirty="0">
                <a:solidFill>
                  <a:prstClr val="black"/>
                </a:solidFill>
                <a:latin typeface="Consolas"/>
              </a:rPr>
              <a:t> (</a:t>
            </a:r>
            <a:r>
              <a:rPr lang="pt-BR" sz="1400" dirty="0">
                <a:solidFill>
                  <a:srgbClr val="C00000"/>
                </a:solidFill>
                <a:latin typeface="Consolas"/>
              </a:rPr>
              <a:t>eval</a:t>
            </a:r>
            <a:r>
              <a:rPr lang="pt-BR" sz="1400" dirty="0">
                <a:solidFill>
                  <a:prstClr val="black"/>
                </a:solidFill>
                <a:latin typeface="Consolas"/>
              </a:rPr>
              <a:t> </a:t>
            </a:r>
            <a:r>
              <a:rPr lang="pt-BR" sz="1400" dirty="0">
                <a:solidFill>
                  <a:srgbClr val="000080"/>
                </a:solidFill>
                <a:latin typeface="Consolas"/>
              </a:rPr>
              <a:t>a</a:t>
            </a:r>
            <a:r>
              <a:rPr lang="pt-BR" sz="1400" dirty="0" smtClean="0">
                <a:solidFill>
                  <a:prstClr val="black"/>
                </a:solidFill>
                <a:latin typeface="Consolas"/>
              </a:rPr>
              <a:t>) </a:t>
            </a:r>
            <a:r>
              <a:rPr lang="pt-BR" sz="1400" dirty="0" smtClean="0">
                <a:solidFill>
                  <a:srgbClr val="800080"/>
                </a:solidFill>
                <a:latin typeface="Consolas"/>
              </a:rPr>
              <a:t>+ </a:t>
            </a:r>
            <a:r>
              <a:rPr lang="pt-BR" sz="1400" dirty="0" smtClean="0">
                <a:solidFill>
                  <a:prstClr val="black"/>
                </a:solidFill>
                <a:latin typeface="Consolas"/>
              </a:rPr>
              <a:t>(</a:t>
            </a:r>
            <a:r>
              <a:rPr lang="pt-BR" sz="1400" dirty="0">
                <a:solidFill>
                  <a:srgbClr val="C00000"/>
                </a:solidFill>
                <a:latin typeface="Consolas"/>
              </a:rPr>
              <a:t>eval</a:t>
            </a:r>
            <a:r>
              <a:rPr lang="pt-BR" sz="1400" dirty="0">
                <a:solidFill>
                  <a:prstClr val="black"/>
                </a:solidFill>
                <a:latin typeface="Consolas"/>
              </a:rPr>
              <a:t> </a:t>
            </a:r>
            <a:r>
              <a:rPr lang="pt-BR" sz="1400" dirty="0">
                <a:solidFill>
                  <a:srgbClr val="000080"/>
                </a:solidFill>
                <a:latin typeface="Consolas"/>
              </a:rPr>
              <a:t>b</a:t>
            </a:r>
            <a:r>
              <a:rPr lang="pt-BR" sz="1400" dirty="0">
                <a:solidFill>
                  <a:prstClr val="black"/>
                </a:solidFill>
                <a:latin typeface="Consolas"/>
              </a:rPr>
              <a:t>) </a:t>
            </a:r>
          </a:p>
          <a:p>
            <a:pPr marL="0" indent="0">
              <a:spcBef>
                <a:spcPts val="0"/>
              </a:spcBef>
              <a:buNone/>
            </a:pPr>
            <a:r>
              <a:rPr lang="pt-BR" sz="1400" dirty="0" smtClean="0">
                <a:solidFill>
                  <a:prstClr val="black"/>
                </a:solidFill>
                <a:latin typeface="Consolas"/>
              </a:rPr>
              <a:t>| </a:t>
            </a:r>
            <a:r>
              <a:rPr lang="pt-BR" sz="1400" dirty="0">
                <a:solidFill>
                  <a:srgbClr val="00B050"/>
                </a:solidFill>
                <a:latin typeface="Consolas"/>
              </a:rPr>
              <a:t>Minus</a:t>
            </a:r>
            <a:r>
              <a:rPr lang="pt-BR" sz="1400" dirty="0">
                <a:solidFill>
                  <a:prstClr val="black"/>
                </a:solidFill>
                <a:latin typeface="Consolas"/>
              </a:rPr>
              <a:t> (</a:t>
            </a:r>
            <a:r>
              <a:rPr lang="pt-BR" sz="1400" dirty="0" smtClean="0">
                <a:solidFill>
                  <a:srgbClr val="000080"/>
                </a:solidFill>
                <a:latin typeface="Consolas"/>
              </a:rPr>
              <a:t>a</a:t>
            </a:r>
            <a:r>
              <a:rPr lang="pt-BR" sz="1400" dirty="0" smtClean="0">
                <a:solidFill>
                  <a:prstClr val="black"/>
                </a:solidFill>
                <a:latin typeface="Consolas"/>
              </a:rPr>
              <a:t>,</a:t>
            </a:r>
            <a:r>
              <a:rPr lang="pt-BR" sz="1400" dirty="0" smtClean="0">
                <a:solidFill>
                  <a:srgbClr val="000080"/>
                </a:solidFill>
                <a:latin typeface="Consolas"/>
              </a:rPr>
              <a:t>b</a:t>
            </a:r>
            <a:r>
              <a:rPr lang="pt-BR" sz="1400" dirty="0">
                <a:solidFill>
                  <a:prstClr val="black"/>
                </a:solidFill>
                <a:latin typeface="Consolas"/>
              </a:rPr>
              <a:t>) </a:t>
            </a:r>
            <a:r>
              <a:rPr lang="pt-BR" sz="1400" dirty="0">
                <a:solidFill>
                  <a:srgbClr val="0000FF"/>
                </a:solidFill>
                <a:latin typeface="Consolas"/>
              </a:rPr>
              <a:t>-&gt;</a:t>
            </a:r>
            <a:r>
              <a:rPr lang="pt-BR" sz="1400" dirty="0">
                <a:solidFill>
                  <a:prstClr val="black"/>
                </a:solidFill>
                <a:latin typeface="Consolas"/>
              </a:rPr>
              <a:t> (</a:t>
            </a:r>
            <a:r>
              <a:rPr lang="pt-BR" sz="1400" dirty="0">
                <a:solidFill>
                  <a:srgbClr val="C00000"/>
                </a:solidFill>
                <a:latin typeface="Consolas"/>
              </a:rPr>
              <a:t>eval</a:t>
            </a:r>
            <a:r>
              <a:rPr lang="pt-BR" sz="1400" dirty="0">
                <a:solidFill>
                  <a:prstClr val="black"/>
                </a:solidFill>
                <a:latin typeface="Consolas"/>
              </a:rPr>
              <a:t> </a:t>
            </a:r>
            <a:r>
              <a:rPr lang="pt-BR" sz="1400" dirty="0">
                <a:solidFill>
                  <a:srgbClr val="000080"/>
                </a:solidFill>
                <a:latin typeface="Consolas"/>
              </a:rPr>
              <a:t>a</a:t>
            </a:r>
            <a:r>
              <a:rPr lang="pt-BR" sz="1400" dirty="0" smtClean="0">
                <a:solidFill>
                  <a:prstClr val="black"/>
                </a:solidFill>
                <a:latin typeface="Consolas"/>
              </a:rPr>
              <a:t>) </a:t>
            </a:r>
            <a:r>
              <a:rPr lang="pt-BR" sz="1400" dirty="0" smtClean="0">
                <a:solidFill>
                  <a:srgbClr val="800080"/>
                </a:solidFill>
                <a:latin typeface="Consolas"/>
              </a:rPr>
              <a:t>- </a:t>
            </a:r>
            <a:r>
              <a:rPr lang="pt-BR" sz="1400" dirty="0" smtClean="0">
                <a:solidFill>
                  <a:prstClr val="black"/>
                </a:solidFill>
                <a:latin typeface="Consolas"/>
              </a:rPr>
              <a:t>(</a:t>
            </a:r>
            <a:r>
              <a:rPr lang="pt-BR" sz="1400" dirty="0">
                <a:solidFill>
                  <a:srgbClr val="C00000"/>
                </a:solidFill>
                <a:latin typeface="Consolas"/>
              </a:rPr>
              <a:t>eval</a:t>
            </a:r>
            <a:r>
              <a:rPr lang="pt-BR" sz="1400" dirty="0">
                <a:solidFill>
                  <a:prstClr val="black"/>
                </a:solidFill>
                <a:latin typeface="Consolas"/>
              </a:rPr>
              <a:t> </a:t>
            </a:r>
            <a:r>
              <a:rPr lang="pt-BR" sz="1400" dirty="0">
                <a:solidFill>
                  <a:srgbClr val="000080"/>
                </a:solidFill>
                <a:latin typeface="Consolas"/>
              </a:rPr>
              <a:t>b</a:t>
            </a:r>
            <a:r>
              <a:rPr lang="pt-BR" sz="1400" dirty="0">
                <a:solidFill>
                  <a:prstClr val="black"/>
                </a:solidFill>
                <a:latin typeface="Consolas"/>
              </a:rPr>
              <a:t>)</a:t>
            </a:r>
          </a:p>
          <a:p>
            <a:pPr marL="0" indent="0">
              <a:spcBef>
                <a:spcPts val="0"/>
              </a:spcBef>
              <a:buNone/>
            </a:pPr>
            <a:r>
              <a:rPr lang="en-US" sz="1400" dirty="0" smtClean="0">
                <a:solidFill>
                  <a:prstClr val="black"/>
                </a:solidFill>
                <a:latin typeface="Consolas"/>
              </a:rPr>
              <a:t>| </a:t>
            </a:r>
            <a:r>
              <a:rPr lang="en-US" sz="1400" dirty="0">
                <a:solidFill>
                  <a:srgbClr val="00B050"/>
                </a:solidFill>
                <a:latin typeface="Consolas"/>
              </a:rPr>
              <a:t>Times</a:t>
            </a:r>
            <a:r>
              <a:rPr lang="en-US" sz="1400" dirty="0">
                <a:solidFill>
                  <a:prstClr val="black"/>
                </a:solidFill>
                <a:latin typeface="Consolas"/>
              </a:rPr>
              <a:t> (</a:t>
            </a:r>
            <a:r>
              <a:rPr lang="en-US" sz="1400" dirty="0" smtClean="0">
                <a:solidFill>
                  <a:srgbClr val="000080"/>
                </a:solidFill>
                <a:latin typeface="Consolas"/>
              </a:rPr>
              <a:t>a</a:t>
            </a:r>
            <a:r>
              <a:rPr lang="en-US" sz="1400" dirty="0" smtClean="0">
                <a:solidFill>
                  <a:prstClr val="black"/>
                </a:solidFill>
                <a:latin typeface="Consolas"/>
              </a:rPr>
              <a:t>,</a:t>
            </a:r>
            <a:r>
              <a:rPr lang="en-US" sz="1400" dirty="0" smtClean="0">
                <a:solidFill>
                  <a:srgbClr val="000080"/>
                </a:solidFill>
                <a:latin typeface="Consolas"/>
              </a:rPr>
              <a:t>b</a:t>
            </a:r>
            <a:r>
              <a:rPr lang="en-US" sz="1400" dirty="0">
                <a:solidFill>
                  <a:prstClr val="black"/>
                </a:solidFill>
                <a:latin typeface="Consolas"/>
              </a:rPr>
              <a:t>) </a:t>
            </a:r>
            <a:r>
              <a:rPr lang="en-US" sz="1400" dirty="0">
                <a:solidFill>
                  <a:srgbClr val="0000FF"/>
                </a:solidFill>
                <a:latin typeface="Consolas"/>
              </a:rPr>
              <a:t>-&gt;</a:t>
            </a:r>
            <a:r>
              <a:rPr lang="en-US" sz="1400" dirty="0">
                <a:solidFill>
                  <a:prstClr val="black"/>
                </a:solidFill>
                <a:latin typeface="Consolas"/>
              </a:rPr>
              <a:t> (</a:t>
            </a:r>
            <a:r>
              <a:rPr lang="en-US" sz="1400" dirty="0">
                <a:solidFill>
                  <a:srgbClr val="C00000"/>
                </a:solidFill>
                <a:latin typeface="Consolas"/>
              </a:rPr>
              <a:t>eval</a:t>
            </a:r>
            <a:r>
              <a:rPr lang="en-US" sz="1400" dirty="0">
                <a:solidFill>
                  <a:prstClr val="black"/>
                </a:solidFill>
                <a:latin typeface="Consolas"/>
              </a:rPr>
              <a:t> </a:t>
            </a:r>
            <a:r>
              <a:rPr lang="en-US" sz="1400" dirty="0">
                <a:solidFill>
                  <a:srgbClr val="000080"/>
                </a:solidFill>
                <a:latin typeface="Consolas"/>
              </a:rPr>
              <a:t>a</a:t>
            </a:r>
            <a:r>
              <a:rPr lang="en-US" sz="1400" dirty="0" smtClean="0">
                <a:solidFill>
                  <a:prstClr val="black"/>
                </a:solidFill>
                <a:latin typeface="Consolas"/>
              </a:rPr>
              <a:t>) </a:t>
            </a:r>
            <a:r>
              <a:rPr lang="en-US" sz="1400" dirty="0" smtClean="0">
                <a:solidFill>
                  <a:srgbClr val="800080"/>
                </a:solidFill>
                <a:latin typeface="Consolas"/>
              </a:rPr>
              <a:t>* </a:t>
            </a:r>
            <a:r>
              <a:rPr lang="en-US" sz="1400" dirty="0" smtClean="0">
                <a:solidFill>
                  <a:prstClr val="black"/>
                </a:solidFill>
                <a:latin typeface="Consolas"/>
              </a:rPr>
              <a:t>(</a:t>
            </a:r>
            <a:r>
              <a:rPr lang="en-US" sz="1400" dirty="0">
                <a:solidFill>
                  <a:srgbClr val="C00000"/>
                </a:solidFill>
                <a:latin typeface="Consolas"/>
              </a:rPr>
              <a:t>eval</a:t>
            </a:r>
            <a:r>
              <a:rPr lang="en-US" sz="1400" dirty="0">
                <a:solidFill>
                  <a:prstClr val="black"/>
                </a:solidFill>
                <a:latin typeface="Consolas"/>
              </a:rPr>
              <a:t> </a:t>
            </a:r>
            <a:r>
              <a:rPr lang="en-US" sz="1400" dirty="0">
                <a:solidFill>
                  <a:srgbClr val="000080"/>
                </a:solidFill>
                <a:latin typeface="Consolas"/>
              </a:rPr>
              <a:t>b</a:t>
            </a:r>
            <a:r>
              <a:rPr lang="en-US" sz="1400" dirty="0">
                <a:solidFill>
                  <a:prstClr val="black"/>
                </a:solidFill>
                <a:latin typeface="Consolas"/>
              </a:rPr>
              <a:t>) </a:t>
            </a:r>
          </a:p>
          <a:p>
            <a:pPr marL="0" indent="0">
              <a:spcBef>
                <a:spcPts val="0"/>
              </a:spcBef>
              <a:buNone/>
            </a:pPr>
            <a:r>
              <a:rPr lang="pt-BR" sz="1400" dirty="0" smtClean="0">
                <a:solidFill>
                  <a:prstClr val="black"/>
                </a:solidFill>
                <a:latin typeface="Consolas"/>
              </a:rPr>
              <a:t>| </a:t>
            </a:r>
            <a:r>
              <a:rPr lang="pt-BR" sz="1400" dirty="0" smtClean="0">
                <a:solidFill>
                  <a:srgbClr val="00B050"/>
                </a:solidFill>
                <a:latin typeface="Consolas"/>
              </a:rPr>
              <a:t>Divide</a:t>
            </a:r>
            <a:r>
              <a:rPr lang="pt-BR" sz="1400" dirty="0" smtClean="0">
                <a:solidFill>
                  <a:prstClr val="black"/>
                </a:solidFill>
                <a:latin typeface="Consolas"/>
              </a:rPr>
              <a:t>(</a:t>
            </a:r>
            <a:r>
              <a:rPr lang="pt-BR" sz="1400" dirty="0" smtClean="0">
                <a:solidFill>
                  <a:srgbClr val="000080"/>
                </a:solidFill>
                <a:latin typeface="Consolas"/>
              </a:rPr>
              <a:t>a</a:t>
            </a:r>
            <a:r>
              <a:rPr lang="pt-BR" sz="1400" dirty="0" smtClean="0">
                <a:solidFill>
                  <a:prstClr val="black"/>
                </a:solidFill>
                <a:latin typeface="Consolas"/>
              </a:rPr>
              <a:t>,</a:t>
            </a:r>
            <a:r>
              <a:rPr lang="pt-BR" sz="1400" dirty="0" smtClean="0">
                <a:solidFill>
                  <a:srgbClr val="000080"/>
                </a:solidFill>
                <a:latin typeface="Consolas"/>
              </a:rPr>
              <a:t>b</a:t>
            </a:r>
            <a:r>
              <a:rPr lang="pt-BR" sz="1400" dirty="0">
                <a:solidFill>
                  <a:prstClr val="black"/>
                </a:solidFill>
                <a:latin typeface="Consolas"/>
              </a:rPr>
              <a:t>) </a:t>
            </a:r>
            <a:r>
              <a:rPr lang="pt-BR" sz="1400" dirty="0">
                <a:solidFill>
                  <a:srgbClr val="0000FF"/>
                </a:solidFill>
                <a:latin typeface="Consolas"/>
              </a:rPr>
              <a:t>-&gt;</a:t>
            </a:r>
            <a:r>
              <a:rPr lang="pt-BR" sz="1400" dirty="0">
                <a:solidFill>
                  <a:prstClr val="black"/>
                </a:solidFill>
                <a:latin typeface="Consolas"/>
              </a:rPr>
              <a:t> (</a:t>
            </a:r>
            <a:r>
              <a:rPr lang="pt-BR" sz="1400" dirty="0">
                <a:solidFill>
                  <a:srgbClr val="C00000"/>
                </a:solidFill>
                <a:latin typeface="Consolas"/>
              </a:rPr>
              <a:t>eval</a:t>
            </a:r>
            <a:r>
              <a:rPr lang="pt-BR" sz="1400" dirty="0">
                <a:solidFill>
                  <a:prstClr val="black"/>
                </a:solidFill>
                <a:latin typeface="Consolas"/>
              </a:rPr>
              <a:t> </a:t>
            </a:r>
            <a:r>
              <a:rPr lang="pt-BR" sz="1400" dirty="0">
                <a:solidFill>
                  <a:srgbClr val="000080"/>
                </a:solidFill>
                <a:latin typeface="Consolas"/>
              </a:rPr>
              <a:t>a</a:t>
            </a:r>
            <a:r>
              <a:rPr lang="pt-BR" sz="1400" dirty="0" smtClean="0">
                <a:solidFill>
                  <a:prstClr val="black"/>
                </a:solidFill>
                <a:latin typeface="Consolas"/>
              </a:rPr>
              <a:t>) </a:t>
            </a:r>
            <a:r>
              <a:rPr lang="pt-BR" sz="1400" dirty="0" smtClean="0">
                <a:solidFill>
                  <a:srgbClr val="800080"/>
                </a:solidFill>
                <a:latin typeface="Consolas"/>
              </a:rPr>
              <a:t>/ </a:t>
            </a:r>
            <a:r>
              <a:rPr lang="pt-BR" sz="1400" dirty="0" smtClean="0">
                <a:solidFill>
                  <a:prstClr val="black"/>
                </a:solidFill>
                <a:latin typeface="Consolas"/>
              </a:rPr>
              <a:t>(</a:t>
            </a:r>
            <a:r>
              <a:rPr lang="pt-BR" sz="1400" dirty="0">
                <a:solidFill>
                  <a:srgbClr val="C00000"/>
                </a:solidFill>
                <a:latin typeface="Consolas"/>
              </a:rPr>
              <a:t>eval</a:t>
            </a:r>
            <a:r>
              <a:rPr lang="pt-BR" sz="1400" dirty="0">
                <a:solidFill>
                  <a:prstClr val="black"/>
                </a:solidFill>
                <a:latin typeface="Consolas"/>
              </a:rPr>
              <a:t> </a:t>
            </a:r>
            <a:r>
              <a:rPr lang="pt-BR" sz="1400" dirty="0">
                <a:solidFill>
                  <a:srgbClr val="000080"/>
                </a:solidFill>
                <a:latin typeface="Consolas"/>
              </a:rPr>
              <a:t>b</a:t>
            </a:r>
            <a:r>
              <a:rPr lang="pt-BR" sz="1400" dirty="0">
                <a:solidFill>
                  <a:prstClr val="black"/>
                </a:solidFill>
                <a:latin typeface="Consolas"/>
              </a:rPr>
              <a:t>) </a:t>
            </a:r>
            <a:r>
              <a:rPr lang="pt-BR" sz="1400" dirty="0" smtClean="0">
                <a:solidFill>
                  <a:prstClr val="black"/>
                </a:solidFill>
                <a:latin typeface="Consolas"/>
              </a:rPr>
              <a:t>;;</a:t>
            </a:r>
          </a:p>
          <a:p>
            <a:pPr marL="0" indent="0">
              <a:spcBef>
                <a:spcPts val="0"/>
              </a:spcBef>
              <a:buNone/>
            </a:pPr>
            <a:endParaRPr lang="pt-BR" sz="1400" dirty="0">
              <a:solidFill>
                <a:prstClr val="black"/>
              </a:solidFill>
              <a:latin typeface="Consolas"/>
            </a:endParaRPr>
          </a:p>
          <a:p>
            <a:pPr marL="0" indent="0">
              <a:spcBef>
                <a:spcPts val="0"/>
              </a:spcBef>
              <a:buNone/>
            </a:pPr>
            <a:r>
              <a:rPr lang="pt-BR" sz="1400" dirty="0" smtClean="0">
                <a:latin typeface="Consolas"/>
              </a:rPr>
              <a:t>Easy to add new </a:t>
            </a:r>
            <a:r>
              <a:rPr lang="pt-BR" sz="1400" dirty="0" smtClean="0">
                <a:solidFill>
                  <a:srgbClr val="C00000"/>
                </a:solidFill>
                <a:latin typeface="Consolas"/>
              </a:rPr>
              <a:t>functions</a:t>
            </a:r>
          </a:p>
          <a:p>
            <a:pPr marL="0" indent="0">
              <a:spcBef>
                <a:spcPts val="0"/>
              </a:spcBef>
              <a:buNone/>
            </a:pPr>
            <a:r>
              <a:rPr lang="pt-BR" sz="1400" dirty="0" smtClean="0">
                <a:latin typeface="Consolas"/>
              </a:rPr>
              <a:t>Adding new </a:t>
            </a:r>
            <a:r>
              <a:rPr lang="pt-BR" sz="1400" dirty="0" smtClean="0">
                <a:solidFill>
                  <a:srgbClr val="00B050"/>
                </a:solidFill>
                <a:latin typeface="Consolas"/>
              </a:rPr>
              <a:t>variants</a:t>
            </a:r>
            <a:r>
              <a:rPr lang="pt-BR" sz="1400" dirty="0" smtClean="0">
                <a:latin typeface="Consolas"/>
              </a:rPr>
              <a:t> is intrusive</a:t>
            </a:r>
            <a:endParaRPr lang="pt-BR" sz="1400" dirty="0">
              <a:latin typeface="Consolas"/>
            </a:endParaRPr>
          </a:p>
        </p:txBody>
      </p:sp>
      <p:sp>
        <p:nvSpPr>
          <p:cNvPr id="7" name="Content Placeholder 6"/>
          <p:cNvSpPr>
            <a:spLocks noGrp="1"/>
          </p:cNvSpPr>
          <p:nvPr>
            <p:ph sz="half" idx="2"/>
          </p:nvPr>
        </p:nvSpPr>
        <p:spPr>
          <a:xfrm>
            <a:off x="4191000" y="1893332"/>
            <a:ext cx="5065712" cy="4343956"/>
          </a:xfrm>
        </p:spPr>
        <p:txBody>
          <a:bodyPr>
            <a:noAutofit/>
          </a:bodyPr>
          <a:lstStyle/>
          <a:p>
            <a:pPr marL="0" indent="0">
              <a:spcBef>
                <a:spcPts val="0"/>
              </a:spcBef>
              <a:buNone/>
            </a:pPr>
            <a:r>
              <a:rPr lang="en-US" sz="1800" b="1" dirty="0" smtClean="0"/>
              <a:t>Object-Oriented Languages</a:t>
            </a:r>
          </a:p>
          <a:p>
            <a:pPr marL="0" indent="0">
              <a:spcBef>
                <a:spcPts val="0"/>
              </a:spcBef>
              <a:buNone/>
            </a:pPr>
            <a:endParaRPr lang="en-US" sz="1400" dirty="0" smtClean="0">
              <a:solidFill>
                <a:srgbClr val="0000FF"/>
              </a:solidFill>
              <a:latin typeface="Consolas"/>
            </a:endParaRPr>
          </a:p>
          <a:p>
            <a:pPr marL="0" indent="0">
              <a:spcBef>
                <a:spcPts val="0"/>
              </a:spcBef>
              <a:buNone/>
            </a:pPr>
            <a:r>
              <a:rPr lang="en-US" sz="1400" dirty="0" smtClean="0">
                <a:solidFill>
                  <a:srgbClr val="0000FF"/>
                </a:solidFill>
                <a:latin typeface="Consolas"/>
              </a:rPr>
              <a:t>class</a:t>
            </a:r>
            <a:r>
              <a:rPr lang="en-US" sz="1400" dirty="0" smtClean="0">
                <a:solidFill>
                  <a:prstClr val="black"/>
                </a:solidFill>
                <a:latin typeface="Consolas"/>
              </a:rPr>
              <a:t> </a:t>
            </a:r>
            <a:r>
              <a:rPr lang="en-US" sz="1400" dirty="0" smtClean="0">
                <a:solidFill>
                  <a:srgbClr val="000080"/>
                </a:solidFill>
                <a:latin typeface="Consolas"/>
              </a:rPr>
              <a:t>Expr</a:t>
            </a:r>
            <a:r>
              <a:rPr lang="en-US" sz="1400" dirty="0" smtClean="0">
                <a:solidFill>
                  <a:prstClr val="black"/>
                </a:solidFill>
                <a:latin typeface="Consolas"/>
              </a:rPr>
              <a:t>  </a:t>
            </a:r>
            <a:r>
              <a:rPr lang="en-US" sz="1400" dirty="0" smtClean="0">
                <a:solidFill>
                  <a:srgbClr val="800080"/>
                </a:solidFill>
                <a:latin typeface="Consolas"/>
              </a:rPr>
              <a:t>{</a:t>
            </a:r>
            <a:r>
              <a:rPr lang="en-US" sz="1400" dirty="0" smtClean="0">
                <a:solidFill>
                  <a:prstClr val="black"/>
                </a:solidFill>
                <a:latin typeface="Consolas"/>
              </a:rPr>
              <a:t> </a:t>
            </a:r>
            <a:r>
              <a:rPr lang="en-US" sz="1400" dirty="0">
                <a:solidFill>
                  <a:srgbClr val="0000FF"/>
                </a:solidFill>
                <a:latin typeface="Consolas"/>
              </a:rPr>
              <a:t>virtual</a:t>
            </a:r>
            <a:r>
              <a:rPr lang="en-US" sz="1400" dirty="0">
                <a:solidFill>
                  <a:prstClr val="black"/>
                </a:solidFill>
                <a:latin typeface="Consolas"/>
              </a:rPr>
              <a:t> </a:t>
            </a:r>
            <a:r>
              <a:rPr lang="en-US" sz="1400" dirty="0">
                <a:solidFill>
                  <a:srgbClr val="0000FF"/>
                </a:solidFill>
                <a:latin typeface="Consolas"/>
              </a:rPr>
              <a:t>int</a:t>
            </a:r>
            <a:r>
              <a:rPr lang="en-US" sz="1400" dirty="0">
                <a:solidFill>
                  <a:prstClr val="black"/>
                </a:solidFill>
                <a:latin typeface="Consolas"/>
              </a:rPr>
              <a:t> </a:t>
            </a:r>
            <a:r>
              <a:rPr lang="en-US" sz="1400" dirty="0">
                <a:solidFill>
                  <a:srgbClr val="C00000"/>
                </a:solidFill>
                <a:latin typeface="Consolas"/>
              </a:rPr>
              <a:t>eval</a:t>
            </a:r>
            <a:r>
              <a:rPr lang="en-US" sz="1400" dirty="0">
                <a:solidFill>
                  <a:srgbClr val="800080"/>
                </a:solidFill>
                <a:latin typeface="Consolas"/>
              </a:rPr>
              <a:t>();</a:t>
            </a:r>
            <a:r>
              <a:rPr lang="en-US" sz="1400" dirty="0">
                <a:solidFill>
                  <a:prstClr val="black"/>
                </a:solidFill>
                <a:latin typeface="Consolas"/>
              </a:rPr>
              <a:t> </a:t>
            </a:r>
            <a:r>
              <a:rPr lang="en-US" sz="1400" dirty="0">
                <a:solidFill>
                  <a:srgbClr val="800080"/>
                </a:solidFill>
                <a:latin typeface="Consolas"/>
              </a:rPr>
              <a:t>};</a:t>
            </a:r>
            <a:endParaRPr lang="en-US" sz="1400" dirty="0">
              <a:solidFill>
                <a:prstClr val="black"/>
              </a:solidFill>
              <a:latin typeface="Consolas"/>
            </a:endParaRPr>
          </a:p>
          <a:p>
            <a:pPr marL="0" indent="0">
              <a:spcBef>
                <a:spcPts val="0"/>
              </a:spcBef>
              <a:buNone/>
            </a:pPr>
            <a:r>
              <a:rPr lang="en-US" sz="1400" dirty="0">
                <a:solidFill>
                  <a:srgbClr val="0000FF"/>
                </a:solidFill>
                <a:latin typeface="Consolas"/>
              </a:rPr>
              <a:t>class</a:t>
            </a:r>
            <a:r>
              <a:rPr lang="en-US" sz="1400" dirty="0">
                <a:solidFill>
                  <a:prstClr val="black"/>
                </a:solidFill>
                <a:latin typeface="Consolas"/>
              </a:rPr>
              <a:t> </a:t>
            </a:r>
            <a:r>
              <a:rPr lang="en-US" sz="1400" dirty="0">
                <a:solidFill>
                  <a:srgbClr val="00B050"/>
                </a:solidFill>
                <a:latin typeface="Consolas"/>
              </a:rPr>
              <a:t>Value</a:t>
            </a:r>
            <a:r>
              <a:rPr lang="en-US" sz="1400" dirty="0">
                <a:solidFill>
                  <a:prstClr val="black"/>
                </a:solidFill>
                <a:latin typeface="Consolas"/>
              </a:rPr>
              <a:t> </a:t>
            </a:r>
            <a:r>
              <a:rPr lang="en-US" sz="1400" dirty="0" smtClean="0">
                <a:solidFill>
                  <a:srgbClr val="800080"/>
                </a:solidFill>
                <a:latin typeface="Consolas"/>
              </a:rPr>
              <a:t>:</a:t>
            </a:r>
            <a:r>
              <a:rPr lang="en-US" sz="1400" dirty="0" smtClean="0">
                <a:solidFill>
                  <a:prstClr val="black"/>
                </a:solidFill>
                <a:latin typeface="Consolas"/>
              </a:rPr>
              <a:t> </a:t>
            </a:r>
            <a:r>
              <a:rPr lang="en-US" sz="1400" dirty="0">
                <a:solidFill>
                  <a:srgbClr val="000080"/>
                </a:solidFill>
                <a:latin typeface="Consolas"/>
              </a:rPr>
              <a:t>Expr</a:t>
            </a:r>
            <a:r>
              <a:rPr lang="en-US" sz="1400" dirty="0">
                <a:solidFill>
                  <a:prstClr val="black"/>
                </a:solidFill>
                <a:latin typeface="Consolas"/>
              </a:rPr>
              <a:t> </a:t>
            </a:r>
            <a:r>
              <a:rPr lang="en-US" sz="1400" dirty="0">
                <a:solidFill>
                  <a:srgbClr val="800080"/>
                </a:solidFill>
                <a:latin typeface="Consolas"/>
              </a:rPr>
              <a:t>{</a:t>
            </a:r>
            <a:r>
              <a:rPr lang="en-US" sz="1400" dirty="0">
                <a:solidFill>
                  <a:prstClr val="black"/>
                </a:solidFill>
                <a:latin typeface="Consolas"/>
              </a:rPr>
              <a:t> </a:t>
            </a:r>
            <a:r>
              <a:rPr lang="en-US" sz="1400" dirty="0">
                <a:solidFill>
                  <a:srgbClr val="0000FF"/>
                </a:solidFill>
                <a:latin typeface="Consolas"/>
              </a:rPr>
              <a:t>int</a:t>
            </a:r>
            <a:r>
              <a:rPr lang="en-US" sz="1400" dirty="0">
                <a:solidFill>
                  <a:prstClr val="black"/>
                </a:solidFill>
                <a:latin typeface="Consolas"/>
              </a:rPr>
              <a:t> </a:t>
            </a:r>
            <a:r>
              <a:rPr lang="en-US" sz="1400" dirty="0">
                <a:solidFill>
                  <a:srgbClr val="000080"/>
                </a:solidFill>
                <a:latin typeface="Consolas"/>
              </a:rPr>
              <a:t>value</a:t>
            </a:r>
            <a:r>
              <a:rPr lang="en-US" sz="1400" dirty="0">
                <a:solidFill>
                  <a:srgbClr val="800080"/>
                </a:solidFill>
                <a:latin typeface="Consolas"/>
              </a:rPr>
              <a:t>;</a:t>
            </a:r>
            <a:r>
              <a:rPr lang="en-US" sz="1400" dirty="0">
                <a:solidFill>
                  <a:prstClr val="black"/>
                </a:solidFill>
                <a:latin typeface="Consolas"/>
              </a:rPr>
              <a:t> </a:t>
            </a:r>
            <a:r>
              <a:rPr lang="en-US" sz="1400" dirty="0">
                <a:solidFill>
                  <a:srgbClr val="800080"/>
                </a:solidFill>
                <a:latin typeface="Consolas"/>
              </a:rPr>
              <a:t>};</a:t>
            </a:r>
            <a:endParaRPr lang="en-US" sz="1400" dirty="0">
              <a:solidFill>
                <a:prstClr val="black"/>
              </a:solidFill>
              <a:latin typeface="Consolas"/>
            </a:endParaRPr>
          </a:p>
          <a:p>
            <a:pPr marL="0" indent="0">
              <a:spcBef>
                <a:spcPts val="0"/>
              </a:spcBef>
              <a:buNone/>
            </a:pPr>
            <a:r>
              <a:rPr lang="pt-BR" sz="1400" dirty="0">
                <a:solidFill>
                  <a:srgbClr val="0000FF"/>
                </a:solidFill>
                <a:latin typeface="Consolas"/>
              </a:rPr>
              <a:t>class</a:t>
            </a:r>
            <a:r>
              <a:rPr lang="pt-BR" sz="1400" dirty="0">
                <a:solidFill>
                  <a:prstClr val="black"/>
                </a:solidFill>
                <a:latin typeface="Consolas"/>
              </a:rPr>
              <a:t> </a:t>
            </a:r>
            <a:r>
              <a:rPr lang="pt-BR" sz="1400" dirty="0">
                <a:solidFill>
                  <a:srgbClr val="00B050"/>
                </a:solidFill>
                <a:latin typeface="Consolas"/>
              </a:rPr>
              <a:t>Plus</a:t>
            </a:r>
            <a:r>
              <a:rPr lang="pt-BR" sz="1400" dirty="0">
                <a:solidFill>
                  <a:prstClr val="black"/>
                </a:solidFill>
                <a:latin typeface="Consolas"/>
              </a:rPr>
              <a:t>  </a:t>
            </a:r>
            <a:r>
              <a:rPr lang="pt-BR" sz="1400" dirty="0" smtClean="0">
                <a:solidFill>
                  <a:srgbClr val="800080"/>
                </a:solidFill>
                <a:latin typeface="Consolas"/>
              </a:rPr>
              <a:t>:</a:t>
            </a:r>
            <a:r>
              <a:rPr lang="pt-BR" sz="1400" dirty="0" smtClean="0">
                <a:solidFill>
                  <a:prstClr val="black"/>
                </a:solidFill>
                <a:latin typeface="Consolas"/>
              </a:rPr>
              <a:t> </a:t>
            </a:r>
            <a:r>
              <a:rPr lang="pt-BR" sz="1400" dirty="0">
                <a:solidFill>
                  <a:srgbClr val="000080"/>
                </a:solidFill>
                <a:latin typeface="Consolas"/>
              </a:rPr>
              <a:t>Expr</a:t>
            </a:r>
            <a:r>
              <a:rPr lang="pt-BR" sz="1400" dirty="0">
                <a:solidFill>
                  <a:prstClr val="black"/>
                </a:solidFill>
                <a:latin typeface="Consolas"/>
              </a:rPr>
              <a:t> </a:t>
            </a:r>
            <a:r>
              <a:rPr lang="pt-BR" sz="1400" dirty="0">
                <a:solidFill>
                  <a:srgbClr val="800080"/>
                </a:solidFill>
                <a:latin typeface="Consolas"/>
              </a:rPr>
              <a:t>{</a:t>
            </a:r>
            <a:r>
              <a:rPr lang="pt-BR" sz="1400" dirty="0">
                <a:solidFill>
                  <a:prstClr val="black"/>
                </a:solidFill>
                <a:latin typeface="Consolas"/>
              </a:rPr>
              <a:t> </a:t>
            </a:r>
            <a:r>
              <a:rPr lang="pt-BR" sz="1400" dirty="0" smtClean="0">
                <a:solidFill>
                  <a:srgbClr val="000080"/>
                </a:solidFill>
                <a:latin typeface="Consolas"/>
              </a:rPr>
              <a:t>Expr </a:t>
            </a:r>
            <a:r>
              <a:rPr lang="pt-BR" sz="1400" dirty="0" smtClean="0">
                <a:solidFill>
                  <a:srgbClr val="800080"/>
                </a:solidFill>
                <a:latin typeface="Consolas"/>
              </a:rPr>
              <a:t>&amp;</a:t>
            </a:r>
            <a:r>
              <a:rPr lang="pt-BR" sz="1400" dirty="0" smtClean="0">
                <a:solidFill>
                  <a:srgbClr val="000080"/>
                </a:solidFill>
                <a:latin typeface="Consolas"/>
              </a:rPr>
              <a:t>e1</a:t>
            </a:r>
            <a:r>
              <a:rPr lang="pt-BR" sz="1400" dirty="0" smtClean="0">
                <a:solidFill>
                  <a:srgbClr val="800080"/>
                </a:solidFill>
                <a:latin typeface="Consolas"/>
              </a:rPr>
              <a:t>, &amp;</a:t>
            </a:r>
            <a:r>
              <a:rPr lang="pt-BR" sz="1400" dirty="0" smtClean="0">
                <a:solidFill>
                  <a:srgbClr val="000080"/>
                </a:solidFill>
                <a:latin typeface="Consolas"/>
              </a:rPr>
              <a:t>e2</a:t>
            </a:r>
            <a:r>
              <a:rPr lang="pt-BR" sz="1400" dirty="0">
                <a:solidFill>
                  <a:srgbClr val="800080"/>
                </a:solidFill>
                <a:latin typeface="Consolas"/>
              </a:rPr>
              <a:t>;</a:t>
            </a:r>
            <a:r>
              <a:rPr lang="pt-BR" sz="1400" dirty="0">
                <a:solidFill>
                  <a:prstClr val="black"/>
                </a:solidFill>
                <a:latin typeface="Consolas"/>
              </a:rPr>
              <a:t> </a:t>
            </a:r>
            <a:r>
              <a:rPr lang="pt-BR" sz="1400" dirty="0">
                <a:solidFill>
                  <a:srgbClr val="800080"/>
                </a:solidFill>
                <a:latin typeface="Consolas"/>
              </a:rPr>
              <a:t>};</a:t>
            </a:r>
            <a:endParaRPr lang="pt-BR" sz="1400" dirty="0">
              <a:solidFill>
                <a:prstClr val="black"/>
              </a:solidFill>
              <a:latin typeface="Consolas"/>
            </a:endParaRPr>
          </a:p>
          <a:p>
            <a:pPr marL="0" indent="0">
              <a:spcBef>
                <a:spcPts val="0"/>
              </a:spcBef>
              <a:buNone/>
            </a:pPr>
            <a:r>
              <a:rPr lang="pt-BR" sz="1400" dirty="0">
                <a:solidFill>
                  <a:srgbClr val="0000FF"/>
                </a:solidFill>
                <a:latin typeface="Consolas"/>
              </a:rPr>
              <a:t>class</a:t>
            </a:r>
            <a:r>
              <a:rPr lang="pt-BR" sz="1400" dirty="0">
                <a:solidFill>
                  <a:prstClr val="black"/>
                </a:solidFill>
                <a:latin typeface="Consolas"/>
              </a:rPr>
              <a:t> </a:t>
            </a:r>
            <a:r>
              <a:rPr lang="pt-BR" sz="1400" dirty="0">
                <a:solidFill>
                  <a:srgbClr val="00B050"/>
                </a:solidFill>
                <a:latin typeface="Consolas"/>
              </a:rPr>
              <a:t>Minus</a:t>
            </a:r>
            <a:r>
              <a:rPr lang="pt-BR" sz="1400" dirty="0">
                <a:solidFill>
                  <a:prstClr val="black"/>
                </a:solidFill>
                <a:latin typeface="Consolas"/>
              </a:rPr>
              <a:t> </a:t>
            </a:r>
            <a:r>
              <a:rPr lang="pt-BR" sz="1400" dirty="0" smtClean="0">
                <a:solidFill>
                  <a:srgbClr val="800080"/>
                </a:solidFill>
                <a:latin typeface="Consolas"/>
              </a:rPr>
              <a:t>:</a:t>
            </a:r>
            <a:r>
              <a:rPr lang="pt-BR" sz="1400" dirty="0" smtClean="0">
                <a:solidFill>
                  <a:prstClr val="black"/>
                </a:solidFill>
                <a:latin typeface="Consolas"/>
              </a:rPr>
              <a:t> </a:t>
            </a:r>
            <a:r>
              <a:rPr lang="pt-BR" sz="1400" dirty="0">
                <a:solidFill>
                  <a:srgbClr val="000080"/>
                </a:solidFill>
                <a:latin typeface="Consolas"/>
              </a:rPr>
              <a:t>Expr</a:t>
            </a:r>
            <a:r>
              <a:rPr lang="pt-BR" sz="1400" dirty="0">
                <a:solidFill>
                  <a:prstClr val="black"/>
                </a:solidFill>
                <a:latin typeface="Consolas"/>
              </a:rPr>
              <a:t> </a:t>
            </a:r>
            <a:r>
              <a:rPr lang="pt-BR" sz="1400" dirty="0">
                <a:solidFill>
                  <a:srgbClr val="800080"/>
                </a:solidFill>
                <a:latin typeface="Consolas"/>
              </a:rPr>
              <a:t>{</a:t>
            </a:r>
            <a:r>
              <a:rPr lang="pt-BR" sz="1400" dirty="0">
                <a:solidFill>
                  <a:prstClr val="black"/>
                </a:solidFill>
                <a:latin typeface="Consolas"/>
              </a:rPr>
              <a:t> </a:t>
            </a:r>
            <a:r>
              <a:rPr lang="pt-BR" sz="1400" dirty="0" smtClean="0">
                <a:solidFill>
                  <a:srgbClr val="000080"/>
                </a:solidFill>
                <a:latin typeface="Consolas"/>
              </a:rPr>
              <a:t>Expr </a:t>
            </a:r>
            <a:r>
              <a:rPr lang="pt-BR" sz="1400" dirty="0" smtClean="0">
                <a:solidFill>
                  <a:srgbClr val="800080"/>
                </a:solidFill>
                <a:latin typeface="Consolas"/>
              </a:rPr>
              <a:t>&amp;</a:t>
            </a:r>
            <a:r>
              <a:rPr lang="pt-BR" sz="1400" dirty="0" smtClean="0">
                <a:solidFill>
                  <a:srgbClr val="000080"/>
                </a:solidFill>
                <a:latin typeface="Consolas"/>
              </a:rPr>
              <a:t>e1</a:t>
            </a:r>
            <a:r>
              <a:rPr lang="pt-BR" sz="1400" dirty="0" smtClean="0">
                <a:solidFill>
                  <a:srgbClr val="800080"/>
                </a:solidFill>
                <a:latin typeface="Consolas"/>
              </a:rPr>
              <a:t>, &amp;</a:t>
            </a:r>
            <a:r>
              <a:rPr lang="pt-BR" sz="1400" dirty="0" smtClean="0">
                <a:solidFill>
                  <a:srgbClr val="000080"/>
                </a:solidFill>
                <a:latin typeface="Consolas"/>
              </a:rPr>
              <a:t>e2</a:t>
            </a:r>
            <a:r>
              <a:rPr lang="pt-BR" sz="1400" dirty="0">
                <a:solidFill>
                  <a:srgbClr val="800080"/>
                </a:solidFill>
                <a:latin typeface="Consolas"/>
              </a:rPr>
              <a:t>;</a:t>
            </a:r>
            <a:r>
              <a:rPr lang="pt-BR" sz="1400" dirty="0">
                <a:solidFill>
                  <a:prstClr val="black"/>
                </a:solidFill>
                <a:latin typeface="Consolas"/>
              </a:rPr>
              <a:t> </a:t>
            </a:r>
            <a:r>
              <a:rPr lang="pt-BR" sz="1400" dirty="0">
                <a:solidFill>
                  <a:srgbClr val="800080"/>
                </a:solidFill>
                <a:latin typeface="Consolas"/>
              </a:rPr>
              <a:t>};</a:t>
            </a:r>
            <a:endParaRPr lang="pt-BR" sz="1400" dirty="0">
              <a:solidFill>
                <a:prstClr val="black"/>
              </a:solidFill>
              <a:latin typeface="Consolas"/>
            </a:endParaRPr>
          </a:p>
          <a:p>
            <a:pPr marL="0" indent="0">
              <a:spcBef>
                <a:spcPts val="0"/>
              </a:spcBef>
              <a:buNone/>
            </a:pPr>
            <a:r>
              <a:rPr lang="en-US" sz="1400" dirty="0">
                <a:solidFill>
                  <a:srgbClr val="0000FF"/>
                </a:solidFill>
                <a:latin typeface="Consolas"/>
              </a:rPr>
              <a:t>class</a:t>
            </a:r>
            <a:r>
              <a:rPr lang="en-US" sz="1400" dirty="0">
                <a:solidFill>
                  <a:prstClr val="black"/>
                </a:solidFill>
                <a:latin typeface="Consolas"/>
              </a:rPr>
              <a:t> </a:t>
            </a:r>
            <a:r>
              <a:rPr lang="en-US" sz="1400" dirty="0">
                <a:solidFill>
                  <a:srgbClr val="00B050"/>
                </a:solidFill>
                <a:latin typeface="Consolas"/>
              </a:rPr>
              <a:t>Times</a:t>
            </a:r>
            <a:r>
              <a:rPr lang="en-US" sz="1400" dirty="0">
                <a:solidFill>
                  <a:prstClr val="black"/>
                </a:solidFill>
                <a:latin typeface="Consolas"/>
              </a:rPr>
              <a:t> </a:t>
            </a:r>
            <a:r>
              <a:rPr lang="en-US" sz="1400" dirty="0" smtClean="0">
                <a:solidFill>
                  <a:srgbClr val="800080"/>
                </a:solidFill>
                <a:latin typeface="Consolas"/>
              </a:rPr>
              <a:t>:</a:t>
            </a:r>
            <a:r>
              <a:rPr lang="en-US" sz="1400" dirty="0" smtClean="0">
                <a:solidFill>
                  <a:prstClr val="black"/>
                </a:solidFill>
                <a:latin typeface="Consolas"/>
              </a:rPr>
              <a:t> </a:t>
            </a:r>
            <a:r>
              <a:rPr lang="en-US" sz="1400" dirty="0">
                <a:solidFill>
                  <a:srgbClr val="000080"/>
                </a:solidFill>
                <a:latin typeface="Consolas"/>
              </a:rPr>
              <a:t>Expr</a:t>
            </a:r>
            <a:r>
              <a:rPr lang="en-US" sz="1400" dirty="0">
                <a:solidFill>
                  <a:prstClr val="black"/>
                </a:solidFill>
                <a:latin typeface="Consolas"/>
              </a:rPr>
              <a:t> </a:t>
            </a:r>
            <a:r>
              <a:rPr lang="en-US" sz="1400" dirty="0">
                <a:solidFill>
                  <a:srgbClr val="800080"/>
                </a:solidFill>
                <a:latin typeface="Consolas"/>
              </a:rPr>
              <a:t>{</a:t>
            </a:r>
            <a:r>
              <a:rPr lang="en-US" sz="1400" dirty="0">
                <a:solidFill>
                  <a:prstClr val="black"/>
                </a:solidFill>
                <a:latin typeface="Consolas"/>
              </a:rPr>
              <a:t> </a:t>
            </a:r>
            <a:r>
              <a:rPr lang="en-US" sz="1400" dirty="0" err="1" smtClean="0">
                <a:solidFill>
                  <a:srgbClr val="000080"/>
                </a:solidFill>
                <a:latin typeface="Consolas"/>
              </a:rPr>
              <a:t>Expr</a:t>
            </a:r>
            <a:r>
              <a:rPr lang="en-US" sz="1400" dirty="0" smtClean="0">
                <a:solidFill>
                  <a:srgbClr val="000080"/>
                </a:solidFill>
                <a:latin typeface="Consolas"/>
              </a:rPr>
              <a:t> </a:t>
            </a:r>
            <a:r>
              <a:rPr lang="en-US" sz="1400" dirty="0" smtClean="0">
                <a:solidFill>
                  <a:srgbClr val="800080"/>
                </a:solidFill>
                <a:latin typeface="Consolas"/>
              </a:rPr>
              <a:t>&amp;</a:t>
            </a:r>
            <a:r>
              <a:rPr lang="en-US" sz="1400" dirty="0" smtClean="0">
                <a:solidFill>
                  <a:srgbClr val="000080"/>
                </a:solidFill>
                <a:latin typeface="Consolas"/>
              </a:rPr>
              <a:t>e1</a:t>
            </a:r>
            <a:r>
              <a:rPr lang="en-US" sz="1400" dirty="0" smtClean="0">
                <a:solidFill>
                  <a:srgbClr val="800080"/>
                </a:solidFill>
                <a:latin typeface="Consolas"/>
              </a:rPr>
              <a:t>, &amp;</a:t>
            </a:r>
            <a:r>
              <a:rPr lang="en-US" sz="1400" dirty="0" smtClean="0">
                <a:solidFill>
                  <a:srgbClr val="000080"/>
                </a:solidFill>
                <a:latin typeface="Consolas"/>
              </a:rPr>
              <a:t>e2</a:t>
            </a:r>
            <a:r>
              <a:rPr lang="en-US" sz="1400" dirty="0">
                <a:solidFill>
                  <a:srgbClr val="800080"/>
                </a:solidFill>
                <a:latin typeface="Consolas"/>
              </a:rPr>
              <a:t>;</a:t>
            </a:r>
            <a:r>
              <a:rPr lang="en-US" sz="1400" dirty="0">
                <a:solidFill>
                  <a:prstClr val="black"/>
                </a:solidFill>
                <a:latin typeface="Consolas"/>
              </a:rPr>
              <a:t> </a:t>
            </a:r>
            <a:r>
              <a:rPr lang="en-US" sz="1400" dirty="0">
                <a:solidFill>
                  <a:srgbClr val="800080"/>
                </a:solidFill>
                <a:latin typeface="Consolas"/>
              </a:rPr>
              <a:t>};</a:t>
            </a:r>
            <a:endParaRPr lang="en-US" sz="1400" dirty="0">
              <a:solidFill>
                <a:prstClr val="black"/>
              </a:solidFill>
              <a:latin typeface="Consolas"/>
            </a:endParaRPr>
          </a:p>
          <a:p>
            <a:pPr marL="0" indent="0">
              <a:spcBef>
                <a:spcPts val="0"/>
              </a:spcBef>
              <a:buNone/>
            </a:pPr>
            <a:r>
              <a:rPr lang="pt-BR" sz="1400" dirty="0">
                <a:solidFill>
                  <a:srgbClr val="0000FF"/>
                </a:solidFill>
                <a:latin typeface="Consolas"/>
              </a:rPr>
              <a:t>class</a:t>
            </a:r>
            <a:r>
              <a:rPr lang="pt-BR" sz="1400" dirty="0">
                <a:solidFill>
                  <a:prstClr val="black"/>
                </a:solidFill>
                <a:latin typeface="Consolas"/>
              </a:rPr>
              <a:t> </a:t>
            </a:r>
            <a:r>
              <a:rPr lang="pt-BR" sz="1400" dirty="0" smtClean="0">
                <a:solidFill>
                  <a:srgbClr val="00B050"/>
                </a:solidFill>
                <a:latin typeface="Consolas"/>
              </a:rPr>
              <a:t>Divide</a:t>
            </a:r>
            <a:r>
              <a:rPr lang="pt-BR" sz="1400" dirty="0" smtClean="0">
                <a:solidFill>
                  <a:srgbClr val="800080"/>
                </a:solidFill>
                <a:latin typeface="Consolas"/>
              </a:rPr>
              <a:t>: </a:t>
            </a:r>
            <a:r>
              <a:rPr lang="pt-BR" sz="1400" dirty="0" smtClean="0">
                <a:solidFill>
                  <a:srgbClr val="000080"/>
                </a:solidFill>
                <a:latin typeface="Consolas"/>
              </a:rPr>
              <a:t>Expr</a:t>
            </a:r>
            <a:r>
              <a:rPr lang="pt-BR" sz="1400" dirty="0" smtClean="0">
                <a:solidFill>
                  <a:prstClr val="black"/>
                </a:solidFill>
                <a:latin typeface="Consolas"/>
              </a:rPr>
              <a:t> </a:t>
            </a:r>
            <a:r>
              <a:rPr lang="pt-BR" sz="1400" dirty="0">
                <a:solidFill>
                  <a:srgbClr val="800080"/>
                </a:solidFill>
                <a:latin typeface="Consolas"/>
              </a:rPr>
              <a:t>{</a:t>
            </a:r>
            <a:r>
              <a:rPr lang="pt-BR" sz="1400" dirty="0">
                <a:solidFill>
                  <a:prstClr val="black"/>
                </a:solidFill>
                <a:latin typeface="Consolas"/>
              </a:rPr>
              <a:t> </a:t>
            </a:r>
            <a:r>
              <a:rPr lang="pt-BR" sz="1400" dirty="0" smtClean="0">
                <a:solidFill>
                  <a:srgbClr val="000080"/>
                </a:solidFill>
                <a:latin typeface="Consolas"/>
              </a:rPr>
              <a:t>Expr </a:t>
            </a:r>
            <a:r>
              <a:rPr lang="pt-BR" sz="1400" dirty="0" smtClean="0">
                <a:solidFill>
                  <a:srgbClr val="800080"/>
                </a:solidFill>
                <a:latin typeface="Consolas"/>
              </a:rPr>
              <a:t>&amp;</a:t>
            </a:r>
            <a:r>
              <a:rPr lang="pt-BR" sz="1400" dirty="0" smtClean="0">
                <a:solidFill>
                  <a:srgbClr val="000080"/>
                </a:solidFill>
                <a:latin typeface="Consolas"/>
              </a:rPr>
              <a:t>e1</a:t>
            </a:r>
            <a:r>
              <a:rPr lang="pt-BR" sz="1400" dirty="0" smtClean="0">
                <a:solidFill>
                  <a:srgbClr val="800080"/>
                </a:solidFill>
                <a:latin typeface="Consolas"/>
              </a:rPr>
              <a:t>, &amp;</a:t>
            </a:r>
            <a:r>
              <a:rPr lang="pt-BR" sz="1400" dirty="0" smtClean="0">
                <a:solidFill>
                  <a:srgbClr val="000080"/>
                </a:solidFill>
                <a:latin typeface="Consolas"/>
              </a:rPr>
              <a:t>e2</a:t>
            </a:r>
            <a:r>
              <a:rPr lang="pt-BR" sz="1400" dirty="0">
                <a:solidFill>
                  <a:srgbClr val="800080"/>
                </a:solidFill>
                <a:latin typeface="Consolas"/>
              </a:rPr>
              <a:t>;</a:t>
            </a:r>
            <a:r>
              <a:rPr lang="pt-BR" sz="1400" dirty="0">
                <a:solidFill>
                  <a:prstClr val="black"/>
                </a:solidFill>
                <a:latin typeface="Consolas"/>
              </a:rPr>
              <a:t> </a:t>
            </a:r>
            <a:r>
              <a:rPr lang="pt-BR" sz="1400" dirty="0">
                <a:solidFill>
                  <a:srgbClr val="800080"/>
                </a:solidFill>
                <a:latin typeface="Consolas"/>
              </a:rPr>
              <a:t>};</a:t>
            </a:r>
            <a:endParaRPr lang="pt-BR" sz="1400" dirty="0">
              <a:solidFill>
                <a:prstClr val="black"/>
              </a:solidFill>
              <a:latin typeface="Consolas"/>
            </a:endParaRPr>
          </a:p>
          <a:p>
            <a:pPr marL="0" indent="0">
              <a:spcBef>
                <a:spcPts val="0"/>
              </a:spcBef>
              <a:buNone/>
            </a:pPr>
            <a:endParaRPr lang="en-US" sz="1400" dirty="0" smtClean="0">
              <a:solidFill>
                <a:prstClr val="black"/>
              </a:solidFill>
              <a:latin typeface="Consolas"/>
            </a:endParaRPr>
          </a:p>
          <a:p>
            <a:pPr marL="0" indent="0">
              <a:spcBef>
                <a:spcPts val="0"/>
              </a:spcBef>
              <a:buNone/>
            </a:pPr>
            <a:endParaRPr lang="en-US" sz="1400" dirty="0">
              <a:solidFill>
                <a:prstClr val="black"/>
              </a:solidFill>
              <a:latin typeface="Consolas"/>
            </a:endParaRPr>
          </a:p>
          <a:p>
            <a:pPr marL="0" indent="0">
              <a:spcBef>
                <a:spcPts val="0"/>
              </a:spcBef>
              <a:buNone/>
            </a:pPr>
            <a:endParaRPr lang="en-US" sz="1400" dirty="0" smtClean="0">
              <a:solidFill>
                <a:prstClr val="black"/>
              </a:solidFill>
              <a:latin typeface="Consolas"/>
            </a:endParaRPr>
          </a:p>
          <a:p>
            <a:pPr marL="0" indent="0">
              <a:spcBef>
                <a:spcPts val="0"/>
              </a:spcBef>
              <a:buNone/>
            </a:pPr>
            <a:r>
              <a:rPr lang="en-US" sz="1400" dirty="0">
                <a:solidFill>
                  <a:srgbClr val="0000FF"/>
                </a:solidFill>
                <a:latin typeface="Consolas"/>
              </a:rPr>
              <a:t>int</a:t>
            </a:r>
            <a:r>
              <a:rPr lang="en-US" sz="1400" dirty="0">
                <a:solidFill>
                  <a:prstClr val="black"/>
                </a:solidFill>
                <a:latin typeface="Consolas"/>
              </a:rPr>
              <a:t> </a:t>
            </a:r>
            <a:r>
              <a:rPr lang="en-US" sz="1400" dirty="0" smtClean="0">
                <a:solidFill>
                  <a:srgbClr val="00B050"/>
                </a:solidFill>
                <a:latin typeface="Consolas"/>
              </a:rPr>
              <a:t>Value</a:t>
            </a:r>
            <a:r>
              <a:rPr lang="en-US" sz="1400" dirty="0" smtClean="0">
                <a:solidFill>
                  <a:srgbClr val="800080"/>
                </a:solidFill>
                <a:latin typeface="Consolas"/>
              </a:rPr>
              <a:t>::</a:t>
            </a:r>
            <a:r>
              <a:rPr lang="en-US" sz="1400" dirty="0">
                <a:solidFill>
                  <a:srgbClr val="C00000"/>
                </a:solidFill>
                <a:latin typeface="Consolas"/>
              </a:rPr>
              <a:t>eval</a:t>
            </a:r>
            <a:r>
              <a:rPr lang="en-US" sz="1400" dirty="0" smtClean="0">
                <a:solidFill>
                  <a:srgbClr val="800080"/>
                </a:solidFill>
                <a:latin typeface="Consolas"/>
              </a:rPr>
              <a:t>() {</a:t>
            </a:r>
            <a:r>
              <a:rPr lang="en-US" sz="1400" dirty="0" smtClean="0">
                <a:solidFill>
                  <a:prstClr val="black"/>
                </a:solidFill>
                <a:latin typeface="Consolas"/>
              </a:rPr>
              <a:t> </a:t>
            </a:r>
            <a:r>
              <a:rPr lang="en-US" sz="1400" dirty="0">
                <a:solidFill>
                  <a:srgbClr val="0000FF"/>
                </a:solidFill>
                <a:latin typeface="Consolas"/>
              </a:rPr>
              <a:t>return</a:t>
            </a:r>
            <a:r>
              <a:rPr lang="en-US" sz="1400" dirty="0">
                <a:solidFill>
                  <a:prstClr val="black"/>
                </a:solidFill>
                <a:latin typeface="Consolas"/>
              </a:rPr>
              <a:t> </a:t>
            </a:r>
            <a:r>
              <a:rPr lang="en-US" sz="1400" dirty="0">
                <a:solidFill>
                  <a:srgbClr val="000080"/>
                </a:solidFill>
                <a:latin typeface="Consolas"/>
              </a:rPr>
              <a:t>value</a:t>
            </a:r>
            <a:r>
              <a:rPr lang="en-US" sz="1400" dirty="0">
                <a:solidFill>
                  <a:srgbClr val="800080"/>
                </a:solidFill>
                <a:latin typeface="Consolas"/>
              </a:rPr>
              <a:t>;</a:t>
            </a:r>
            <a:r>
              <a:rPr lang="en-US" sz="1400" dirty="0">
                <a:solidFill>
                  <a:prstClr val="black"/>
                </a:solidFill>
                <a:latin typeface="Consolas"/>
              </a:rPr>
              <a:t> </a:t>
            </a:r>
            <a:r>
              <a:rPr lang="en-US" sz="1400" dirty="0">
                <a:solidFill>
                  <a:srgbClr val="800080"/>
                </a:solidFill>
                <a:latin typeface="Consolas"/>
              </a:rPr>
              <a:t>}</a:t>
            </a:r>
            <a:endParaRPr lang="en-US" sz="1400" dirty="0">
              <a:solidFill>
                <a:prstClr val="black"/>
              </a:solidFill>
              <a:latin typeface="Consolas"/>
            </a:endParaRPr>
          </a:p>
          <a:p>
            <a:pPr marL="0" indent="0">
              <a:spcBef>
                <a:spcPts val="0"/>
              </a:spcBef>
              <a:buNone/>
            </a:pPr>
            <a:r>
              <a:rPr lang="pt-BR" sz="1400" dirty="0">
                <a:solidFill>
                  <a:srgbClr val="0000FF"/>
                </a:solidFill>
                <a:latin typeface="Consolas"/>
              </a:rPr>
              <a:t>int</a:t>
            </a:r>
            <a:r>
              <a:rPr lang="pt-BR" sz="1400" dirty="0">
                <a:solidFill>
                  <a:prstClr val="black"/>
                </a:solidFill>
                <a:latin typeface="Consolas"/>
              </a:rPr>
              <a:t> </a:t>
            </a:r>
            <a:r>
              <a:rPr lang="pt-BR" sz="1400" dirty="0" smtClean="0">
                <a:solidFill>
                  <a:srgbClr val="00B050"/>
                </a:solidFill>
                <a:latin typeface="Consolas"/>
              </a:rPr>
              <a:t>Plus</a:t>
            </a:r>
            <a:r>
              <a:rPr lang="pt-BR" sz="1400" dirty="0" smtClean="0">
                <a:solidFill>
                  <a:prstClr val="black"/>
                </a:solidFill>
                <a:latin typeface="Consolas"/>
              </a:rPr>
              <a:t> </a:t>
            </a:r>
            <a:r>
              <a:rPr lang="pt-BR" sz="1400" dirty="0" smtClean="0">
                <a:solidFill>
                  <a:srgbClr val="800080"/>
                </a:solidFill>
                <a:latin typeface="Consolas"/>
              </a:rPr>
              <a:t>::</a:t>
            </a:r>
            <a:r>
              <a:rPr lang="pt-BR" sz="1400" dirty="0">
                <a:solidFill>
                  <a:srgbClr val="C00000"/>
                </a:solidFill>
                <a:latin typeface="Consolas"/>
              </a:rPr>
              <a:t>eval</a:t>
            </a:r>
            <a:r>
              <a:rPr lang="pt-BR" sz="1400" dirty="0" smtClean="0">
                <a:solidFill>
                  <a:srgbClr val="800080"/>
                </a:solidFill>
                <a:latin typeface="Consolas"/>
              </a:rPr>
              <a:t>() {</a:t>
            </a:r>
            <a:r>
              <a:rPr lang="pt-BR" sz="1400" dirty="0" smtClean="0">
                <a:solidFill>
                  <a:prstClr val="black"/>
                </a:solidFill>
                <a:latin typeface="Consolas"/>
              </a:rPr>
              <a:t> </a:t>
            </a:r>
            <a:r>
              <a:rPr lang="pt-BR" sz="1400" dirty="0" smtClean="0">
                <a:solidFill>
                  <a:srgbClr val="0000FF"/>
                </a:solidFill>
                <a:latin typeface="Consolas"/>
              </a:rPr>
              <a:t>return</a:t>
            </a:r>
            <a:r>
              <a:rPr lang="pt-BR" sz="1400" dirty="0" smtClean="0">
                <a:solidFill>
                  <a:prstClr val="black"/>
                </a:solidFill>
                <a:latin typeface="Consolas"/>
              </a:rPr>
              <a:t> </a:t>
            </a:r>
            <a:r>
              <a:rPr lang="pt-BR" sz="1400" dirty="0" smtClean="0">
                <a:solidFill>
                  <a:srgbClr val="000080"/>
                </a:solidFill>
                <a:latin typeface="Consolas"/>
              </a:rPr>
              <a:t>e1</a:t>
            </a:r>
            <a:r>
              <a:rPr lang="pt-BR" sz="1400" dirty="0" smtClean="0">
                <a:solidFill>
                  <a:srgbClr val="800080"/>
                </a:solidFill>
                <a:latin typeface="Consolas"/>
              </a:rPr>
              <a:t>.</a:t>
            </a:r>
            <a:r>
              <a:rPr lang="pt-BR" sz="1400" dirty="0" smtClean="0">
                <a:solidFill>
                  <a:srgbClr val="C00000"/>
                </a:solidFill>
                <a:latin typeface="Consolas"/>
              </a:rPr>
              <a:t>eval</a:t>
            </a:r>
            <a:r>
              <a:rPr lang="pt-BR" sz="1400" dirty="0">
                <a:solidFill>
                  <a:srgbClr val="800080"/>
                </a:solidFill>
                <a:latin typeface="Consolas"/>
              </a:rPr>
              <a:t>()+</a:t>
            </a:r>
            <a:r>
              <a:rPr lang="pt-BR" sz="1400" dirty="0" smtClean="0">
                <a:solidFill>
                  <a:srgbClr val="000080"/>
                </a:solidFill>
                <a:latin typeface="Consolas"/>
              </a:rPr>
              <a:t>e2</a:t>
            </a:r>
            <a:r>
              <a:rPr lang="pt-BR" sz="1400" dirty="0" smtClean="0">
                <a:solidFill>
                  <a:srgbClr val="800080"/>
                </a:solidFill>
                <a:latin typeface="Consolas"/>
              </a:rPr>
              <a:t>.</a:t>
            </a:r>
            <a:r>
              <a:rPr lang="pt-BR" sz="1400" dirty="0" smtClean="0">
                <a:solidFill>
                  <a:srgbClr val="C00000"/>
                </a:solidFill>
                <a:latin typeface="Consolas"/>
              </a:rPr>
              <a:t>eval</a:t>
            </a:r>
            <a:r>
              <a:rPr lang="pt-BR" sz="1400" dirty="0" smtClean="0">
                <a:solidFill>
                  <a:srgbClr val="800080"/>
                </a:solidFill>
                <a:latin typeface="Consolas"/>
              </a:rPr>
              <a:t>();</a:t>
            </a:r>
            <a:r>
              <a:rPr lang="pt-BR" sz="1400" dirty="0" smtClean="0">
                <a:solidFill>
                  <a:prstClr val="black"/>
                </a:solidFill>
                <a:latin typeface="Consolas"/>
              </a:rPr>
              <a:t> </a:t>
            </a:r>
            <a:r>
              <a:rPr lang="pt-BR" sz="1400" dirty="0" smtClean="0">
                <a:solidFill>
                  <a:srgbClr val="800080"/>
                </a:solidFill>
                <a:latin typeface="Consolas"/>
              </a:rPr>
              <a:t>}</a:t>
            </a:r>
            <a:endParaRPr lang="pt-BR" sz="1400" dirty="0">
              <a:solidFill>
                <a:prstClr val="black"/>
              </a:solidFill>
              <a:latin typeface="Consolas"/>
            </a:endParaRPr>
          </a:p>
          <a:p>
            <a:pPr marL="0" indent="0">
              <a:spcBef>
                <a:spcPts val="0"/>
              </a:spcBef>
              <a:buNone/>
            </a:pPr>
            <a:r>
              <a:rPr lang="pt-BR" sz="1400" dirty="0">
                <a:solidFill>
                  <a:srgbClr val="0000FF"/>
                </a:solidFill>
                <a:latin typeface="Consolas"/>
              </a:rPr>
              <a:t>int</a:t>
            </a:r>
            <a:r>
              <a:rPr lang="pt-BR" sz="1400" dirty="0">
                <a:solidFill>
                  <a:prstClr val="black"/>
                </a:solidFill>
                <a:latin typeface="Consolas"/>
              </a:rPr>
              <a:t> </a:t>
            </a:r>
            <a:r>
              <a:rPr lang="pt-BR" sz="1400" dirty="0" smtClean="0">
                <a:solidFill>
                  <a:srgbClr val="00B050"/>
                </a:solidFill>
                <a:latin typeface="Consolas"/>
              </a:rPr>
              <a:t>Minus</a:t>
            </a:r>
            <a:r>
              <a:rPr lang="pt-BR" sz="1400" dirty="0" smtClean="0">
                <a:solidFill>
                  <a:srgbClr val="800080"/>
                </a:solidFill>
                <a:latin typeface="Consolas"/>
              </a:rPr>
              <a:t>::</a:t>
            </a:r>
            <a:r>
              <a:rPr lang="pt-BR" sz="1400" dirty="0">
                <a:solidFill>
                  <a:srgbClr val="C00000"/>
                </a:solidFill>
                <a:latin typeface="Consolas"/>
              </a:rPr>
              <a:t>eval</a:t>
            </a:r>
            <a:r>
              <a:rPr lang="pt-BR" sz="1400" dirty="0" smtClean="0">
                <a:solidFill>
                  <a:srgbClr val="800080"/>
                </a:solidFill>
                <a:latin typeface="Consolas"/>
              </a:rPr>
              <a:t>() {</a:t>
            </a:r>
            <a:r>
              <a:rPr lang="pt-BR" sz="1400" dirty="0" smtClean="0">
                <a:solidFill>
                  <a:prstClr val="black"/>
                </a:solidFill>
                <a:latin typeface="Consolas"/>
              </a:rPr>
              <a:t> </a:t>
            </a:r>
            <a:r>
              <a:rPr lang="pt-BR" sz="1400" dirty="0">
                <a:solidFill>
                  <a:srgbClr val="0000FF"/>
                </a:solidFill>
                <a:latin typeface="Consolas"/>
              </a:rPr>
              <a:t>return</a:t>
            </a:r>
            <a:r>
              <a:rPr lang="pt-BR" sz="1400" dirty="0">
                <a:solidFill>
                  <a:prstClr val="black"/>
                </a:solidFill>
                <a:latin typeface="Consolas"/>
              </a:rPr>
              <a:t> </a:t>
            </a:r>
            <a:r>
              <a:rPr lang="pt-BR" sz="1400" dirty="0" smtClean="0">
                <a:solidFill>
                  <a:srgbClr val="000080"/>
                </a:solidFill>
                <a:latin typeface="Consolas"/>
              </a:rPr>
              <a:t>e1</a:t>
            </a:r>
            <a:r>
              <a:rPr lang="pt-BR" sz="1400" dirty="0" smtClean="0">
                <a:solidFill>
                  <a:srgbClr val="800080"/>
                </a:solidFill>
                <a:latin typeface="Consolas"/>
              </a:rPr>
              <a:t>.</a:t>
            </a:r>
            <a:r>
              <a:rPr lang="pt-BR" sz="1400" dirty="0" smtClean="0">
                <a:solidFill>
                  <a:srgbClr val="C00000"/>
                </a:solidFill>
                <a:latin typeface="Consolas"/>
              </a:rPr>
              <a:t>eval</a:t>
            </a:r>
            <a:r>
              <a:rPr lang="pt-BR" sz="1400" dirty="0">
                <a:solidFill>
                  <a:srgbClr val="800080"/>
                </a:solidFill>
                <a:latin typeface="Consolas"/>
              </a:rPr>
              <a:t>()-</a:t>
            </a:r>
            <a:r>
              <a:rPr lang="pt-BR" sz="1400" dirty="0" smtClean="0">
                <a:solidFill>
                  <a:srgbClr val="000080"/>
                </a:solidFill>
                <a:latin typeface="Consolas"/>
              </a:rPr>
              <a:t>e2</a:t>
            </a:r>
            <a:r>
              <a:rPr lang="pt-BR" sz="1400" dirty="0" smtClean="0">
                <a:solidFill>
                  <a:srgbClr val="800080"/>
                </a:solidFill>
                <a:latin typeface="Consolas"/>
              </a:rPr>
              <a:t>.</a:t>
            </a:r>
            <a:r>
              <a:rPr lang="pt-BR" sz="1400" dirty="0" smtClean="0">
                <a:solidFill>
                  <a:srgbClr val="C00000"/>
                </a:solidFill>
                <a:latin typeface="Consolas"/>
              </a:rPr>
              <a:t>eval</a:t>
            </a:r>
            <a:r>
              <a:rPr lang="pt-BR" sz="1400" dirty="0">
                <a:solidFill>
                  <a:srgbClr val="800080"/>
                </a:solidFill>
                <a:latin typeface="Consolas"/>
              </a:rPr>
              <a:t>();</a:t>
            </a:r>
            <a:r>
              <a:rPr lang="pt-BR" sz="1400" dirty="0">
                <a:solidFill>
                  <a:prstClr val="black"/>
                </a:solidFill>
                <a:latin typeface="Consolas"/>
              </a:rPr>
              <a:t> </a:t>
            </a:r>
            <a:r>
              <a:rPr lang="pt-BR" sz="1400" dirty="0">
                <a:solidFill>
                  <a:srgbClr val="800080"/>
                </a:solidFill>
                <a:latin typeface="Consolas"/>
              </a:rPr>
              <a:t>}</a:t>
            </a:r>
            <a:endParaRPr lang="pt-BR" sz="1400" dirty="0">
              <a:solidFill>
                <a:prstClr val="black"/>
              </a:solidFill>
              <a:latin typeface="Consolas"/>
            </a:endParaRPr>
          </a:p>
          <a:p>
            <a:pPr marL="0" indent="0">
              <a:spcBef>
                <a:spcPts val="0"/>
              </a:spcBef>
              <a:buNone/>
            </a:pPr>
            <a:r>
              <a:rPr lang="en-US" sz="1400" dirty="0">
                <a:solidFill>
                  <a:srgbClr val="0000FF"/>
                </a:solidFill>
                <a:latin typeface="Consolas"/>
              </a:rPr>
              <a:t>int</a:t>
            </a:r>
            <a:r>
              <a:rPr lang="en-US" sz="1400" dirty="0">
                <a:solidFill>
                  <a:prstClr val="black"/>
                </a:solidFill>
                <a:latin typeface="Consolas"/>
              </a:rPr>
              <a:t> </a:t>
            </a:r>
            <a:r>
              <a:rPr lang="en-US" sz="1400" dirty="0" smtClean="0">
                <a:solidFill>
                  <a:srgbClr val="00B050"/>
                </a:solidFill>
                <a:latin typeface="Consolas"/>
              </a:rPr>
              <a:t>Times</a:t>
            </a:r>
            <a:r>
              <a:rPr lang="en-US" sz="1400" dirty="0" smtClean="0">
                <a:solidFill>
                  <a:srgbClr val="800080"/>
                </a:solidFill>
                <a:latin typeface="Consolas"/>
              </a:rPr>
              <a:t>::</a:t>
            </a:r>
            <a:r>
              <a:rPr lang="en-US" sz="1400" dirty="0">
                <a:solidFill>
                  <a:srgbClr val="C00000"/>
                </a:solidFill>
                <a:latin typeface="Consolas"/>
              </a:rPr>
              <a:t>eval</a:t>
            </a:r>
            <a:r>
              <a:rPr lang="en-US" sz="1400" dirty="0" smtClean="0">
                <a:solidFill>
                  <a:srgbClr val="800080"/>
                </a:solidFill>
                <a:latin typeface="Consolas"/>
              </a:rPr>
              <a:t>() {</a:t>
            </a:r>
            <a:r>
              <a:rPr lang="en-US" sz="1400" dirty="0" smtClean="0">
                <a:solidFill>
                  <a:prstClr val="black"/>
                </a:solidFill>
                <a:latin typeface="Consolas"/>
              </a:rPr>
              <a:t> </a:t>
            </a:r>
            <a:r>
              <a:rPr lang="en-US" sz="1400" dirty="0">
                <a:solidFill>
                  <a:srgbClr val="0000FF"/>
                </a:solidFill>
                <a:latin typeface="Consolas"/>
              </a:rPr>
              <a:t>return</a:t>
            </a:r>
            <a:r>
              <a:rPr lang="en-US" sz="1400" dirty="0">
                <a:solidFill>
                  <a:prstClr val="black"/>
                </a:solidFill>
                <a:latin typeface="Consolas"/>
              </a:rPr>
              <a:t> </a:t>
            </a:r>
            <a:r>
              <a:rPr lang="en-US" sz="1400" dirty="0" smtClean="0">
                <a:solidFill>
                  <a:srgbClr val="000080"/>
                </a:solidFill>
                <a:latin typeface="Consolas"/>
              </a:rPr>
              <a:t>e1</a:t>
            </a:r>
            <a:r>
              <a:rPr lang="en-US" sz="1400" dirty="0" smtClean="0">
                <a:solidFill>
                  <a:srgbClr val="800080"/>
                </a:solidFill>
                <a:latin typeface="Consolas"/>
              </a:rPr>
              <a:t>.</a:t>
            </a:r>
            <a:r>
              <a:rPr lang="en-US" sz="1400" dirty="0" smtClean="0">
                <a:solidFill>
                  <a:srgbClr val="C00000"/>
                </a:solidFill>
                <a:latin typeface="Consolas"/>
              </a:rPr>
              <a:t>eval</a:t>
            </a:r>
            <a:r>
              <a:rPr lang="en-US" sz="1400" dirty="0">
                <a:solidFill>
                  <a:srgbClr val="800080"/>
                </a:solidFill>
                <a:latin typeface="Consolas"/>
              </a:rPr>
              <a:t>()*</a:t>
            </a:r>
            <a:r>
              <a:rPr lang="en-US" sz="1400" dirty="0" smtClean="0">
                <a:solidFill>
                  <a:srgbClr val="000080"/>
                </a:solidFill>
                <a:latin typeface="Consolas"/>
              </a:rPr>
              <a:t>e2</a:t>
            </a:r>
            <a:r>
              <a:rPr lang="en-US" sz="1400" dirty="0" smtClean="0">
                <a:solidFill>
                  <a:srgbClr val="800080"/>
                </a:solidFill>
                <a:latin typeface="Consolas"/>
              </a:rPr>
              <a:t>.</a:t>
            </a:r>
            <a:r>
              <a:rPr lang="en-US" sz="1400" dirty="0" smtClean="0">
                <a:solidFill>
                  <a:srgbClr val="C00000"/>
                </a:solidFill>
                <a:latin typeface="Consolas"/>
              </a:rPr>
              <a:t>eval</a:t>
            </a:r>
            <a:r>
              <a:rPr lang="en-US" sz="1400" dirty="0">
                <a:solidFill>
                  <a:srgbClr val="800080"/>
                </a:solidFill>
                <a:latin typeface="Consolas"/>
              </a:rPr>
              <a:t>();</a:t>
            </a:r>
            <a:r>
              <a:rPr lang="en-US" sz="1400" dirty="0">
                <a:solidFill>
                  <a:prstClr val="black"/>
                </a:solidFill>
                <a:latin typeface="Consolas"/>
              </a:rPr>
              <a:t> </a:t>
            </a:r>
            <a:r>
              <a:rPr lang="en-US" sz="1400" dirty="0">
                <a:solidFill>
                  <a:srgbClr val="800080"/>
                </a:solidFill>
                <a:latin typeface="Consolas"/>
              </a:rPr>
              <a:t>}</a:t>
            </a:r>
            <a:endParaRPr lang="en-US" sz="1400" dirty="0">
              <a:solidFill>
                <a:prstClr val="black"/>
              </a:solidFill>
              <a:latin typeface="Consolas"/>
            </a:endParaRPr>
          </a:p>
          <a:p>
            <a:pPr marL="0" indent="0">
              <a:spcBef>
                <a:spcPts val="0"/>
              </a:spcBef>
              <a:buNone/>
            </a:pPr>
            <a:r>
              <a:rPr lang="pt-BR" sz="1400" dirty="0">
                <a:solidFill>
                  <a:srgbClr val="0000FF"/>
                </a:solidFill>
                <a:latin typeface="Consolas"/>
              </a:rPr>
              <a:t>int</a:t>
            </a:r>
            <a:r>
              <a:rPr lang="pt-BR" sz="1400" dirty="0">
                <a:solidFill>
                  <a:prstClr val="black"/>
                </a:solidFill>
                <a:latin typeface="Consolas"/>
              </a:rPr>
              <a:t> </a:t>
            </a:r>
            <a:r>
              <a:rPr lang="pt-BR" sz="1400" dirty="0">
                <a:solidFill>
                  <a:srgbClr val="00B050"/>
                </a:solidFill>
                <a:latin typeface="Consolas"/>
              </a:rPr>
              <a:t>Divide</a:t>
            </a:r>
            <a:r>
              <a:rPr lang="pt-BR" sz="1400" dirty="0">
                <a:solidFill>
                  <a:srgbClr val="800080"/>
                </a:solidFill>
                <a:latin typeface="Consolas"/>
              </a:rPr>
              <a:t>::</a:t>
            </a:r>
            <a:r>
              <a:rPr lang="pt-BR" sz="1400" dirty="0">
                <a:solidFill>
                  <a:srgbClr val="C00000"/>
                </a:solidFill>
                <a:latin typeface="Consolas"/>
              </a:rPr>
              <a:t>eval</a:t>
            </a:r>
            <a:r>
              <a:rPr lang="pt-BR" sz="1400" dirty="0" smtClean="0">
                <a:solidFill>
                  <a:srgbClr val="800080"/>
                </a:solidFill>
                <a:latin typeface="Consolas"/>
              </a:rPr>
              <a:t>(){</a:t>
            </a:r>
            <a:r>
              <a:rPr lang="pt-BR" sz="1400" dirty="0" smtClean="0">
                <a:solidFill>
                  <a:prstClr val="black"/>
                </a:solidFill>
                <a:latin typeface="Consolas"/>
              </a:rPr>
              <a:t> </a:t>
            </a:r>
            <a:r>
              <a:rPr lang="pt-BR" sz="1400" dirty="0">
                <a:solidFill>
                  <a:srgbClr val="0000FF"/>
                </a:solidFill>
                <a:latin typeface="Consolas"/>
              </a:rPr>
              <a:t>return</a:t>
            </a:r>
            <a:r>
              <a:rPr lang="pt-BR" sz="1400" dirty="0">
                <a:solidFill>
                  <a:prstClr val="black"/>
                </a:solidFill>
                <a:latin typeface="Consolas"/>
              </a:rPr>
              <a:t> </a:t>
            </a:r>
            <a:r>
              <a:rPr lang="pt-BR" sz="1400" dirty="0" smtClean="0">
                <a:solidFill>
                  <a:srgbClr val="000080"/>
                </a:solidFill>
                <a:latin typeface="Consolas"/>
              </a:rPr>
              <a:t>e1</a:t>
            </a:r>
            <a:r>
              <a:rPr lang="pt-BR" sz="1400" dirty="0" smtClean="0">
                <a:solidFill>
                  <a:srgbClr val="800080"/>
                </a:solidFill>
                <a:latin typeface="Consolas"/>
              </a:rPr>
              <a:t>.</a:t>
            </a:r>
            <a:r>
              <a:rPr lang="pt-BR" sz="1400" dirty="0" smtClean="0">
                <a:solidFill>
                  <a:srgbClr val="C00000"/>
                </a:solidFill>
                <a:latin typeface="Consolas"/>
              </a:rPr>
              <a:t>eval</a:t>
            </a:r>
            <a:r>
              <a:rPr lang="pt-BR" sz="1400" dirty="0">
                <a:solidFill>
                  <a:srgbClr val="800080"/>
                </a:solidFill>
                <a:latin typeface="Consolas"/>
              </a:rPr>
              <a:t>()/</a:t>
            </a:r>
            <a:r>
              <a:rPr lang="pt-BR" sz="1400" dirty="0" smtClean="0">
                <a:solidFill>
                  <a:srgbClr val="000080"/>
                </a:solidFill>
                <a:latin typeface="Consolas"/>
              </a:rPr>
              <a:t>e2</a:t>
            </a:r>
            <a:r>
              <a:rPr lang="pt-BR" sz="1400" dirty="0" smtClean="0">
                <a:solidFill>
                  <a:srgbClr val="800080"/>
                </a:solidFill>
                <a:latin typeface="Consolas"/>
              </a:rPr>
              <a:t>.</a:t>
            </a:r>
            <a:r>
              <a:rPr lang="pt-BR" sz="1400" dirty="0" smtClean="0">
                <a:solidFill>
                  <a:srgbClr val="C00000"/>
                </a:solidFill>
                <a:latin typeface="Consolas"/>
              </a:rPr>
              <a:t>eval</a:t>
            </a:r>
            <a:r>
              <a:rPr lang="pt-BR" sz="1400" dirty="0">
                <a:solidFill>
                  <a:srgbClr val="800080"/>
                </a:solidFill>
                <a:latin typeface="Consolas"/>
              </a:rPr>
              <a:t>();</a:t>
            </a:r>
            <a:r>
              <a:rPr lang="pt-BR" sz="1400" dirty="0">
                <a:solidFill>
                  <a:prstClr val="black"/>
                </a:solidFill>
                <a:latin typeface="Consolas"/>
              </a:rPr>
              <a:t> </a:t>
            </a:r>
            <a:r>
              <a:rPr lang="pt-BR" sz="1400" dirty="0">
                <a:solidFill>
                  <a:srgbClr val="800080"/>
                </a:solidFill>
                <a:latin typeface="Consolas"/>
              </a:rPr>
              <a:t>}</a:t>
            </a:r>
            <a:endParaRPr lang="pt-BR" sz="1400" dirty="0">
              <a:solidFill>
                <a:prstClr val="black"/>
              </a:solidFill>
              <a:latin typeface="Consolas"/>
            </a:endParaRPr>
          </a:p>
          <a:p>
            <a:pPr marL="0" indent="0">
              <a:spcBef>
                <a:spcPts val="0"/>
              </a:spcBef>
              <a:buNone/>
            </a:pPr>
            <a:endParaRPr lang="en-US" sz="1400" dirty="0" smtClean="0">
              <a:solidFill>
                <a:prstClr val="black"/>
              </a:solidFill>
              <a:latin typeface="Consolas"/>
            </a:endParaRPr>
          </a:p>
          <a:p>
            <a:pPr marL="0" indent="0">
              <a:spcBef>
                <a:spcPts val="0"/>
              </a:spcBef>
              <a:buNone/>
            </a:pPr>
            <a:endParaRPr lang="en-US" sz="1400" dirty="0">
              <a:solidFill>
                <a:prstClr val="black"/>
              </a:solidFill>
              <a:latin typeface="Consolas"/>
            </a:endParaRPr>
          </a:p>
          <a:p>
            <a:pPr marL="0" indent="0">
              <a:spcBef>
                <a:spcPts val="0"/>
              </a:spcBef>
              <a:buNone/>
            </a:pPr>
            <a:r>
              <a:rPr lang="en-US" sz="1400" dirty="0" smtClean="0">
                <a:latin typeface="Consolas"/>
              </a:rPr>
              <a:t>Easy to add new </a:t>
            </a:r>
            <a:r>
              <a:rPr lang="en-US" sz="1400" dirty="0" smtClean="0">
                <a:solidFill>
                  <a:srgbClr val="00B050"/>
                </a:solidFill>
                <a:latin typeface="Consolas"/>
              </a:rPr>
              <a:t>variants</a:t>
            </a:r>
          </a:p>
          <a:p>
            <a:pPr marL="0" indent="0">
              <a:spcBef>
                <a:spcPts val="0"/>
              </a:spcBef>
              <a:buNone/>
            </a:pPr>
            <a:r>
              <a:rPr lang="en-US" sz="1400" dirty="0" smtClean="0">
                <a:latin typeface="Consolas"/>
              </a:rPr>
              <a:t>Adding new </a:t>
            </a:r>
            <a:r>
              <a:rPr lang="en-US" sz="1400" dirty="0" smtClean="0">
                <a:solidFill>
                  <a:srgbClr val="C00000"/>
                </a:solidFill>
                <a:latin typeface="Consolas"/>
              </a:rPr>
              <a:t>functions</a:t>
            </a:r>
            <a:r>
              <a:rPr lang="en-US" sz="1400" dirty="0" smtClean="0">
                <a:latin typeface="Consolas"/>
              </a:rPr>
              <a:t> is intrusive</a:t>
            </a:r>
            <a:endParaRPr lang="en-US" sz="1400" dirty="0">
              <a:latin typeface="Consolas"/>
            </a:endParaRPr>
          </a:p>
        </p:txBody>
      </p:sp>
      <p:sp>
        <p:nvSpPr>
          <p:cNvPr id="4" name="Footer Placeholder 3"/>
          <p:cNvSpPr>
            <a:spLocks noGrp="1"/>
          </p:cNvSpPr>
          <p:nvPr>
            <p:ph type="ftr" sz="quarter" idx="11"/>
          </p:nvPr>
        </p:nvSpPr>
        <p:spPr/>
        <p:txBody>
          <a:bodyPr/>
          <a:lstStyle/>
          <a:p>
            <a:r>
              <a:rPr lang="en-US" smtClean="0"/>
              <a:t>C++Now'14: The Design &amp; Evolution of a Pattern Matching Library for C++</a:t>
            </a:r>
            <a:endParaRPr lang="en-US" dirty="0"/>
          </a:p>
        </p:txBody>
      </p:sp>
      <p:sp>
        <p:nvSpPr>
          <p:cNvPr id="5" name="Slide Number Placeholder 4"/>
          <p:cNvSpPr>
            <a:spLocks noGrp="1"/>
          </p:cNvSpPr>
          <p:nvPr>
            <p:ph type="sldNum" sz="quarter" idx="12"/>
          </p:nvPr>
        </p:nvSpPr>
        <p:spPr/>
        <p:txBody>
          <a:bodyPr/>
          <a:lstStyle/>
          <a:p>
            <a:fld id="{A15218F7-2310-456D-A54D-B5ACEA070EA4}" type="slidenum">
              <a:rPr lang="en-US" smtClean="0"/>
              <a:pPr/>
              <a:t>37</a:t>
            </a:fld>
            <a:endParaRPr lang="en-US" dirty="0"/>
          </a:p>
        </p:txBody>
      </p:sp>
      <p:sp>
        <p:nvSpPr>
          <p:cNvPr id="8" name="TextBox 7"/>
          <p:cNvSpPr txBox="1"/>
          <p:nvPr/>
        </p:nvSpPr>
        <p:spPr>
          <a:xfrm>
            <a:off x="457200" y="1469408"/>
            <a:ext cx="8153400" cy="369332"/>
          </a:xfrm>
          <a:prstGeom prst="rect">
            <a:avLst/>
          </a:prstGeom>
          <a:noFill/>
        </p:spPr>
        <p:txBody>
          <a:bodyPr wrap="square" rtlCol="0">
            <a:spAutoFit/>
          </a:bodyPr>
          <a:lstStyle/>
          <a:p>
            <a:pPr algn="ctr"/>
            <a:r>
              <a:rPr lang="en-US" b="1" i="1" dirty="0">
                <a:latin typeface="Times New Roman" pitchFamily="18" charset="0"/>
                <a:cs typeface="Times New Roman" pitchFamily="18" charset="0"/>
              </a:rPr>
              <a:t>exp</a:t>
            </a:r>
            <a:r>
              <a:rPr lang="en-US" dirty="0"/>
              <a:t> ::= </a:t>
            </a:r>
            <a:r>
              <a:rPr lang="en-US" b="1" i="1" dirty="0">
                <a:latin typeface="Times New Roman" pitchFamily="18" charset="0"/>
                <a:cs typeface="Times New Roman" pitchFamily="18" charset="0"/>
              </a:rPr>
              <a:t>val</a:t>
            </a:r>
            <a:r>
              <a:rPr lang="en-US" dirty="0"/>
              <a:t> </a:t>
            </a:r>
            <a:r>
              <a:rPr lang="en-US" dirty="0" smtClean="0"/>
              <a:t>| </a:t>
            </a:r>
            <a:r>
              <a:rPr lang="en-US" b="1" i="1" dirty="0">
                <a:latin typeface="Times New Roman" pitchFamily="18" charset="0"/>
                <a:cs typeface="Times New Roman" pitchFamily="18" charset="0"/>
              </a:rPr>
              <a:t>exp</a:t>
            </a:r>
            <a:r>
              <a:rPr lang="en-US" dirty="0" smtClean="0"/>
              <a:t> </a:t>
            </a:r>
            <a:r>
              <a:rPr lang="en-US" dirty="0"/>
              <a:t>+ </a:t>
            </a:r>
            <a:r>
              <a:rPr lang="en-US" b="1" i="1" dirty="0">
                <a:latin typeface="Times New Roman" pitchFamily="18" charset="0"/>
                <a:cs typeface="Times New Roman" pitchFamily="18" charset="0"/>
              </a:rPr>
              <a:t>exp</a:t>
            </a:r>
            <a:r>
              <a:rPr lang="en-US" dirty="0" smtClean="0"/>
              <a:t> | </a:t>
            </a:r>
            <a:r>
              <a:rPr lang="en-US" b="1" i="1" dirty="0">
                <a:latin typeface="Times New Roman" pitchFamily="18" charset="0"/>
                <a:cs typeface="Times New Roman" pitchFamily="18" charset="0"/>
              </a:rPr>
              <a:t>exp</a:t>
            </a:r>
            <a:r>
              <a:rPr lang="en-US" dirty="0" smtClean="0"/>
              <a:t> - </a:t>
            </a:r>
            <a:r>
              <a:rPr lang="en-US" b="1" i="1" dirty="0">
                <a:latin typeface="Times New Roman" pitchFamily="18" charset="0"/>
                <a:cs typeface="Times New Roman" pitchFamily="18" charset="0"/>
              </a:rPr>
              <a:t>exp</a:t>
            </a:r>
            <a:r>
              <a:rPr lang="en-US" dirty="0" smtClean="0"/>
              <a:t> | </a:t>
            </a:r>
            <a:r>
              <a:rPr lang="en-US" b="1" i="1" dirty="0">
                <a:latin typeface="Times New Roman" pitchFamily="18" charset="0"/>
                <a:cs typeface="Times New Roman" pitchFamily="18" charset="0"/>
              </a:rPr>
              <a:t>exp</a:t>
            </a:r>
            <a:r>
              <a:rPr lang="en-US" dirty="0" smtClean="0"/>
              <a:t> * </a:t>
            </a:r>
            <a:r>
              <a:rPr lang="en-US" b="1" i="1" dirty="0">
                <a:latin typeface="Times New Roman" pitchFamily="18" charset="0"/>
                <a:cs typeface="Times New Roman" pitchFamily="18" charset="0"/>
              </a:rPr>
              <a:t>exp</a:t>
            </a:r>
            <a:r>
              <a:rPr lang="en-US" dirty="0" smtClean="0"/>
              <a:t> | </a:t>
            </a:r>
            <a:r>
              <a:rPr lang="en-US" b="1" i="1" dirty="0">
                <a:latin typeface="Times New Roman" pitchFamily="18" charset="0"/>
                <a:cs typeface="Times New Roman" pitchFamily="18" charset="0"/>
              </a:rPr>
              <a:t>exp</a:t>
            </a:r>
            <a:r>
              <a:rPr lang="en-US" dirty="0" smtClean="0"/>
              <a:t> / </a:t>
            </a:r>
            <a:r>
              <a:rPr lang="en-US" b="1" i="1" dirty="0">
                <a:latin typeface="Times New Roman" pitchFamily="18" charset="0"/>
                <a:cs typeface="Times New Roman" pitchFamily="18" charset="0"/>
              </a:rPr>
              <a:t>exp</a:t>
            </a:r>
            <a:endParaRPr lang="en-US" dirty="0"/>
          </a:p>
        </p:txBody>
      </p:sp>
      <p:sp>
        <p:nvSpPr>
          <p:cNvPr id="9" name="TextBox 8"/>
          <p:cNvSpPr txBox="1"/>
          <p:nvPr/>
        </p:nvSpPr>
        <p:spPr>
          <a:xfrm>
            <a:off x="5568284" y="2376116"/>
            <a:ext cx="2306471" cy="307777"/>
          </a:xfrm>
          <a:prstGeom prst="rect">
            <a:avLst/>
          </a:prstGeom>
          <a:solidFill>
            <a:schemeClr val="bg1"/>
          </a:solidFill>
        </p:spPr>
        <p:txBody>
          <a:bodyPr wrap="square" rtlCol="0">
            <a:spAutoFit/>
          </a:bodyPr>
          <a:lstStyle/>
          <a:p>
            <a:r>
              <a:rPr lang="en-US" sz="1400" dirty="0">
                <a:solidFill>
                  <a:srgbClr val="800080"/>
                </a:solidFill>
                <a:latin typeface="Consolas"/>
              </a:rPr>
              <a:t>};</a:t>
            </a:r>
            <a:endParaRPr lang="en-US" sz="1400" dirty="0"/>
          </a:p>
        </p:txBody>
      </p:sp>
      <p:sp>
        <p:nvSpPr>
          <p:cNvPr id="10" name="Oval 9"/>
          <p:cNvSpPr>
            <a:spLocks noChangeAspect="1"/>
          </p:cNvSpPr>
          <p:nvPr/>
        </p:nvSpPr>
        <p:spPr bwMode="auto">
          <a:xfrm>
            <a:off x="8202304" y="641445"/>
            <a:ext cx="300251" cy="300251"/>
          </a:xfrm>
          <a:prstGeom prst="ellipse">
            <a:avLst/>
          </a:prstGeom>
          <a:noFill/>
          <a:ln w="2222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B050"/>
                </a:solidFill>
                <a:effectLst/>
                <a:latin typeface="Arial" charset="0"/>
              </a:rPr>
              <a:t>+</a:t>
            </a:r>
          </a:p>
        </p:txBody>
      </p:sp>
      <p:sp>
        <p:nvSpPr>
          <p:cNvPr id="11" name="Oval 10"/>
          <p:cNvSpPr>
            <a:spLocks noChangeAspect="1"/>
          </p:cNvSpPr>
          <p:nvPr/>
        </p:nvSpPr>
        <p:spPr bwMode="auto">
          <a:xfrm>
            <a:off x="7849733" y="1169157"/>
            <a:ext cx="300251" cy="300251"/>
          </a:xfrm>
          <a:prstGeom prst="ellipse">
            <a:avLst/>
          </a:prstGeom>
          <a:noFill/>
          <a:ln w="2222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B050"/>
                </a:solidFill>
                <a:effectLst/>
                <a:latin typeface="Arial" charset="0"/>
              </a:rPr>
              <a:t>*</a:t>
            </a:r>
          </a:p>
        </p:txBody>
      </p:sp>
      <p:sp>
        <p:nvSpPr>
          <p:cNvPr id="12" name="Oval 11"/>
          <p:cNvSpPr>
            <a:spLocks noChangeAspect="1"/>
          </p:cNvSpPr>
          <p:nvPr/>
        </p:nvSpPr>
        <p:spPr bwMode="auto">
          <a:xfrm>
            <a:off x="8504829" y="1169157"/>
            <a:ext cx="300251" cy="300251"/>
          </a:xfrm>
          <a:prstGeom prst="ellipse">
            <a:avLst/>
          </a:prstGeom>
          <a:noFill/>
          <a:ln w="2222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b="1" dirty="0">
                <a:solidFill>
                  <a:srgbClr val="00B050"/>
                </a:solidFill>
                <a:latin typeface="Arial" charset="0"/>
              </a:rPr>
              <a:t>6</a:t>
            </a:r>
            <a:endParaRPr kumimoji="0" lang="en-US" b="1" i="0" u="none" strike="noStrike" cap="none" normalizeH="0" baseline="0" dirty="0" smtClean="0">
              <a:ln>
                <a:noFill/>
              </a:ln>
              <a:solidFill>
                <a:srgbClr val="00B050"/>
              </a:solidFill>
              <a:effectLst/>
              <a:latin typeface="Arial" charset="0"/>
            </a:endParaRPr>
          </a:p>
        </p:txBody>
      </p:sp>
      <p:sp>
        <p:nvSpPr>
          <p:cNvPr id="13" name="Oval 12"/>
          <p:cNvSpPr>
            <a:spLocks noChangeAspect="1"/>
          </p:cNvSpPr>
          <p:nvPr/>
        </p:nvSpPr>
        <p:spPr bwMode="auto">
          <a:xfrm>
            <a:off x="8149984" y="1838740"/>
            <a:ext cx="300251" cy="300251"/>
          </a:xfrm>
          <a:prstGeom prst="ellipse">
            <a:avLst/>
          </a:prstGeom>
          <a:noFill/>
          <a:ln w="2222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rgbClr val="00B050"/>
                </a:solidFill>
                <a:effectLst/>
                <a:latin typeface="Arial" charset="0"/>
              </a:rPr>
              <a:t>2</a:t>
            </a:r>
          </a:p>
        </p:txBody>
      </p:sp>
      <p:sp>
        <p:nvSpPr>
          <p:cNvPr id="14" name="Oval 13"/>
          <p:cNvSpPr>
            <a:spLocks noChangeAspect="1"/>
          </p:cNvSpPr>
          <p:nvPr/>
        </p:nvSpPr>
        <p:spPr bwMode="auto">
          <a:xfrm>
            <a:off x="7592701" y="1818269"/>
            <a:ext cx="300251" cy="300251"/>
          </a:xfrm>
          <a:prstGeom prst="ellipse">
            <a:avLst/>
          </a:prstGeom>
          <a:noFill/>
          <a:ln w="2222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rgbClr val="00B050"/>
                </a:solidFill>
                <a:effectLst/>
                <a:latin typeface="Arial" charset="0"/>
              </a:rPr>
              <a:t>7</a:t>
            </a:r>
          </a:p>
        </p:txBody>
      </p:sp>
      <p:cxnSp>
        <p:nvCxnSpPr>
          <p:cNvPr id="16" name="Straight Arrow Connector 15"/>
          <p:cNvCxnSpPr>
            <a:stCxn id="10" idx="3"/>
            <a:endCxn id="11" idx="0"/>
          </p:cNvCxnSpPr>
          <p:nvPr/>
        </p:nvCxnSpPr>
        <p:spPr bwMode="auto">
          <a:xfrm flipH="1">
            <a:off x="7999859" y="897725"/>
            <a:ext cx="246416" cy="271432"/>
          </a:xfrm>
          <a:prstGeom prst="straightConnector1">
            <a:avLst/>
          </a:prstGeom>
          <a:solidFill>
            <a:schemeClr val="accent1"/>
          </a:solidFill>
          <a:ln w="22225" cap="flat" cmpd="sng" algn="ctr">
            <a:solidFill>
              <a:schemeClr val="tx1"/>
            </a:solidFill>
            <a:prstDash val="solid"/>
            <a:round/>
            <a:headEnd type="none" w="sm" len="sm"/>
            <a:tailEnd type="stealth"/>
          </a:ln>
          <a:effectLst/>
        </p:spPr>
      </p:cxnSp>
      <p:cxnSp>
        <p:nvCxnSpPr>
          <p:cNvPr id="17" name="Straight Arrow Connector 16"/>
          <p:cNvCxnSpPr>
            <a:stCxn id="10" idx="5"/>
            <a:endCxn id="12" idx="0"/>
          </p:cNvCxnSpPr>
          <p:nvPr/>
        </p:nvCxnSpPr>
        <p:spPr bwMode="auto">
          <a:xfrm>
            <a:off x="8458584" y="897725"/>
            <a:ext cx="196371" cy="271432"/>
          </a:xfrm>
          <a:prstGeom prst="straightConnector1">
            <a:avLst/>
          </a:prstGeom>
          <a:solidFill>
            <a:schemeClr val="accent1"/>
          </a:solidFill>
          <a:ln w="22225" cap="flat" cmpd="sng" algn="ctr">
            <a:solidFill>
              <a:schemeClr val="tx1"/>
            </a:solidFill>
            <a:prstDash val="solid"/>
            <a:round/>
            <a:headEnd type="none" w="sm" len="sm"/>
            <a:tailEnd type="stealth"/>
          </a:ln>
          <a:effectLst/>
        </p:spPr>
      </p:cxnSp>
      <p:cxnSp>
        <p:nvCxnSpPr>
          <p:cNvPr id="21" name="Straight Arrow Connector 20"/>
          <p:cNvCxnSpPr>
            <a:stCxn id="11" idx="3"/>
            <a:endCxn id="14" idx="0"/>
          </p:cNvCxnSpPr>
          <p:nvPr/>
        </p:nvCxnSpPr>
        <p:spPr bwMode="auto">
          <a:xfrm flipH="1">
            <a:off x="7742827" y="1425437"/>
            <a:ext cx="150877" cy="392832"/>
          </a:xfrm>
          <a:prstGeom prst="straightConnector1">
            <a:avLst/>
          </a:prstGeom>
          <a:solidFill>
            <a:schemeClr val="accent1"/>
          </a:solidFill>
          <a:ln w="22225" cap="flat" cmpd="sng" algn="ctr">
            <a:solidFill>
              <a:schemeClr val="tx1"/>
            </a:solidFill>
            <a:prstDash val="solid"/>
            <a:round/>
            <a:headEnd type="none" w="sm" len="sm"/>
            <a:tailEnd type="stealth"/>
          </a:ln>
          <a:effectLst/>
        </p:spPr>
      </p:cxnSp>
      <p:cxnSp>
        <p:nvCxnSpPr>
          <p:cNvPr id="24" name="Straight Arrow Connector 23"/>
          <p:cNvCxnSpPr>
            <a:stCxn id="11" idx="5"/>
            <a:endCxn id="13" idx="0"/>
          </p:cNvCxnSpPr>
          <p:nvPr/>
        </p:nvCxnSpPr>
        <p:spPr bwMode="auto">
          <a:xfrm>
            <a:off x="8106013" y="1425437"/>
            <a:ext cx="194097" cy="413303"/>
          </a:xfrm>
          <a:prstGeom prst="straightConnector1">
            <a:avLst/>
          </a:prstGeom>
          <a:solidFill>
            <a:schemeClr val="accent1"/>
          </a:solidFill>
          <a:ln w="22225" cap="flat" cmpd="sng" algn="ctr">
            <a:solidFill>
              <a:schemeClr val="tx1"/>
            </a:solidFill>
            <a:prstDash val="solid"/>
            <a:round/>
            <a:headEnd type="none" w="sm" len="sm"/>
            <a:tailEnd type="stealth"/>
          </a:ln>
          <a:effectLst/>
        </p:spPr>
      </p:cxnSp>
    </p:spTree>
    <p:custDataLst>
      <p:tags r:id="rId1"/>
    </p:custDataLst>
    <p:extLst>
      <p:ext uri="{BB962C8B-B14F-4D97-AF65-F5344CB8AC3E}">
        <p14:creationId xmlns:p14="http://schemas.microsoft.com/office/powerpoint/2010/main" val="1648576645"/>
      </p:ext>
    </p:extLst>
  </p:cSld>
  <p:clrMapOvr>
    <a:masterClrMapping/>
  </p:clrMapOvr>
  <mc:AlternateContent xmlns:mc="http://schemas.openxmlformats.org/markup-compatibility/2006" xmlns:p14="http://schemas.microsoft.com/office/powerpoint/2010/main">
    <mc:Choice Requires="p14">
      <p:transition spd="slow" p14:dur="2000" advTm="87566"/>
    </mc:Choice>
    <mc:Fallback xmlns="">
      <p:transition spd="slow" advTm="8756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animEffect transition="in" filter="fade">
                                      <p:cBhvr>
                                        <p:cTn id="13" dur="500"/>
                                        <p:tgtEl>
                                          <p:spTgt spid="6">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4" end="4"/>
                                            </p:txEl>
                                          </p:spTgt>
                                        </p:tgtEl>
                                        <p:attrNameLst>
                                          <p:attrName>style.visibility</p:attrName>
                                        </p:attrNameLst>
                                      </p:cBhvr>
                                      <p:to>
                                        <p:strVal val="visible"/>
                                      </p:to>
                                    </p:set>
                                    <p:animEffect transition="in" filter="fade">
                                      <p:cBhvr>
                                        <p:cTn id="16" dur="500"/>
                                        <p:tgtEl>
                                          <p:spTgt spid="6">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animEffect transition="in" filter="fade">
                                      <p:cBhvr>
                                        <p:cTn id="19" dur="500"/>
                                        <p:tgtEl>
                                          <p:spTgt spid="6">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animEffect transition="in" filter="fade">
                                      <p:cBhvr>
                                        <p:cTn id="25" dur="500"/>
                                        <p:tgtEl>
                                          <p:spTgt spid="6">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
                                            <p:txEl>
                                              <p:pRg st="0" end="0"/>
                                            </p:txEl>
                                          </p:spTgt>
                                        </p:tgtEl>
                                        <p:attrNameLst>
                                          <p:attrName>style.visibility</p:attrName>
                                        </p:attrNameLst>
                                      </p:cBhvr>
                                      <p:to>
                                        <p:strVal val="visible"/>
                                      </p:to>
                                    </p:set>
                                    <p:animEffect transition="in" filter="fade">
                                      <p:cBhvr>
                                        <p:cTn id="28" dur="500"/>
                                        <p:tgtEl>
                                          <p:spTgt spid="7">
                                            <p:txEl>
                                              <p:pRg st="0" end="0"/>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animEffect transition="in" filter="fade">
                                      <p:cBhvr>
                                        <p:cTn id="31" dur="500"/>
                                        <p:tgtEl>
                                          <p:spTgt spid="7">
                                            <p:txEl>
                                              <p:pRg st="2" end="2"/>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
                                            <p:txEl>
                                              <p:pRg st="3" end="3"/>
                                            </p:txEl>
                                          </p:spTgt>
                                        </p:tgtEl>
                                        <p:attrNameLst>
                                          <p:attrName>style.visibility</p:attrName>
                                        </p:attrNameLst>
                                      </p:cBhvr>
                                      <p:to>
                                        <p:strVal val="visible"/>
                                      </p:to>
                                    </p:set>
                                    <p:animEffect transition="in" filter="fade">
                                      <p:cBhvr>
                                        <p:cTn id="34" dur="500"/>
                                        <p:tgtEl>
                                          <p:spTgt spid="7">
                                            <p:txEl>
                                              <p:pRg st="3" end="3"/>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
                                            <p:txEl>
                                              <p:pRg st="4" end="4"/>
                                            </p:txEl>
                                          </p:spTgt>
                                        </p:tgtEl>
                                        <p:attrNameLst>
                                          <p:attrName>style.visibility</p:attrName>
                                        </p:attrNameLst>
                                      </p:cBhvr>
                                      <p:to>
                                        <p:strVal val="visible"/>
                                      </p:to>
                                    </p:set>
                                    <p:animEffect transition="in" filter="fade">
                                      <p:cBhvr>
                                        <p:cTn id="37" dur="500"/>
                                        <p:tgtEl>
                                          <p:spTgt spid="7">
                                            <p:txEl>
                                              <p:pRg st="4" end="4"/>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7">
                                            <p:txEl>
                                              <p:pRg st="5" end="5"/>
                                            </p:txEl>
                                          </p:spTgt>
                                        </p:tgtEl>
                                        <p:attrNameLst>
                                          <p:attrName>style.visibility</p:attrName>
                                        </p:attrNameLst>
                                      </p:cBhvr>
                                      <p:to>
                                        <p:strVal val="visible"/>
                                      </p:to>
                                    </p:set>
                                    <p:animEffect transition="in" filter="fade">
                                      <p:cBhvr>
                                        <p:cTn id="40" dur="500"/>
                                        <p:tgtEl>
                                          <p:spTgt spid="7">
                                            <p:txEl>
                                              <p:pRg st="5" end="5"/>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7">
                                            <p:txEl>
                                              <p:pRg st="6" end="6"/>
                                            </p:txEl>
                                          </p:spTgt>
                                        </p:tgtEl>
                                        <p:attrNameLst>
                                          <p:attrName>style.visibility</p:attrName>
                                        </p:attrNameLst>
                                      </p:cBhvr>
                                      <p:to>
                                        <p:strVal val="visible"/>
                                      </p:to>
                                    </p:set>
                                    <p:animEffect transition="in" filter="fade">
                                      <p:cBhvr>
                                        <p:cTn id="43" dur="500"/>
                                        <p:tgtEl>
                                          <p:spTgt spid="7">
                                            <p:txEl>
                                              <p:pRg st="6" end="6"/>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7">
                                            <p:txEl>
                                              <p:pRg st="7" end="7"/>
                                            </p:txEl>
                                          </p:spTgt>
                                        </p:tgtEl>
                                        <p:attrNameLst>
                                          <p:attrName>style.visibility</p:attrName>
                                        </p:attrNameLst>
                                      </p:cBhvr>
                                      <p:to>
                                        <p:strVal val="visible"/>
                                      </p:to>
                                    </p:set>
                                    <p:animEffect transition="in" filter="fade">
                                      <p:cBhvr>
                                        <p:cTn id="46" dur="500"/>
                                        <p:tgtEl>
                                          <p:spTgt spid="7">
                                            <p:txEl>
                                              <p:pRg st="7" end="7"/>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500"/>
                                        <p:tgtEl>
                                          <p:spTgt spid="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6">
                                            <p:txEl>
                                              <p:pRg st="9" end="9"/>
                                            </p:txEl>
                                          </p:spTgt>
                                        </p:tgtEl>
                                        <p:attrNameLst>
                                          <p:attrName>style.visibility</p:attrName>
                                        </p:attrNameLst>
                                      </p:cBhvr>
                                      <p:to>
                                        <p:strVal val="visible"/>
                                      </p:to>
                                    </p:set>
                                    <p:animEffect transition="in" filter="fade">
                                      <p:cBhvr>
                                        <p:cTn id="54" dur="500"/>
                                        <p:tgtEl>
                                          <p:spTgt spid="6">
                                            <p:txEl>
                                              <p:pRg st="9" end="9"/>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6">
                                            <p:txEl>
                                              <p:pRg st="11" end="11"/>
                                            </p:txEl>
                                          </p:spTgt>
                                        </p:tgtEl>
                                        <p:attrNameLst>
                                          <p:attrName>style.visibility</p:attrName>
                                        </p:attrNameLst>
                                      </p:cBhvr>
                                      <p:to>
                                        <p:strVal val="visible"/>
                                      </p:to>
                                    </p:set>
                                    <p:animEffect transition="in" filter="fade">
                                      <p:cBhvr>
                                        <p:cTn id="60" dur="500"/>
                                        <p:tgtEl>
                                          <p:spTgt spid="6">
                                            <p:txEl>
                                              <p:pRg st="11" end="11"/>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6">
                                            <p:txEl>
                                              <p:pRg st="12" end="12"/>
                                            </p:txEl>
                                          </p:spTgt>
                                        </p:tgtEl>
                                        <p:attrNameLst>
                                          <p:attrName>style.visibility</p:attrName>
                                        </p:attrNameLst>
                                      </p:cBhvr>
                                      <p:to>
                                        <p:strVal val="visible"/>
                                      </p:to>
                                    </p:set>
                                    <p:animEffect transition="in" filter="fade">
                                      <p:cBhvr>
                                        <p:cTn id="63" dur="500"/>
                                        <p:tgtEl>
                                          <p:spTgt spid="6">
                                            <p:txEl>
                                              <p:pRg st="12" end="12"/>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6">
                                            <p:txEl>
                                              <p:pRg st="13" end="13"/>
                                            </p:txEl>
                                          </p:spTgt>
                                        </p:tgtEl>
                                        <p:attrNameLst>
                                          <p:attrName>style.visibility</p:attrName>
                                        </p:attrNameLst>
                                      </p:cBhvr>
                                      <p:to>
                                        <p:strVal val="visible"/>
                                      </p:to>
                                    </p:set>
                                    <p:animEffect transition="in" filter="fade">
                                      <p:cBhvr>
                                        <p:cTn id="66" dur="500"/>
                                        <p:tgtEl>
                                          <p:spTgt spid="6">
                                            <p:txEl>
                                              <p:pRg st="13" end="13"/>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6">
                                            <p:txEl>
                                              <p:pRg st="14" end="14"/>
                                            </p:txEl>
                                          </p:spTgt>
                                        </p:tgtEl>
                                        <p:attrNameLst>
                                          <p:attrName>style.visibility</p:attrName>
                                        </p:attrNameLst>
                                      </p:cBhvr>
                                      <p:to>
                                        <p:strVal val="visible"/>
                                      </p:to>
                                    </p:set>
                                    <p:animEffect transition="in" filter="fade">
                                      <p:cBhvr>
                                        <p:cTn id="69" dur="500"/>
                                        <p:tgtEl>
                                          <p:spTgt spid="6">
                                            <p:txEl>
                                              <p:pRg st="14" end="14"/>
                                            </p:txEl>
                                          </p:spTgt>
                                        </p:tgtEl>
                                      </p:cBhvr>
                                    </p:animEffect>
                                  </p:childTnLst>
                                </p:cTn>
                              </p:par>
                              <p:par>
                                <p:cTn id="70" presetID="10" presetClass="entr" presetSubtype="0" fill="hold" nodeType="withEffect">
                                  <p:stCondLst>
                                    <p:cond delay="0"/>
                                  </p:stCondLst>
                                  <p:childTnLst>
                                    <p:set>
                                      <p:cBhvr>
                                        <p:cTn id="71" dur="1" fill="hold">
                                          <p:stCondLst>
                                            <p:cond delay="0"/>
                                          </p:stCondLst>
                                        </p:cTn>
                                        <p:tgtEl>
                                          <p:spTgt spid="6">
                                            <p:txEl>
                                              <p:pRg st="15" end="15"/>
                                            </p:txEl>
                                          </p:spTgt>
                                        </p:tgtEl>
                                        <p:attrNameLst>
                                          <p:attrName>style.visibility</p:attrName>
                                        </p:attrNameLst>
                                      </p:cBhvr>
                                      <p:to>
                                        <p:strVal val="visible"/>
                                      </p:to>
                                    </p:set>
                                    <p:animEffect transition="in" filter="fade">
                                      <p:cBhvr>
                                        <p:cTn id="72" dur="500"/>
                                        <p:tgtEl>
                                          <p:spTgt spid="6">
                                            <p:txEl>
                                              <p:pRg st="15" end="15"/>
                                            </p:txEl>
                                          </p:spTgt>
                                        </p:tgtEl>
                                      </p:cBhvr>
                                    </p:animEffect>
                                  </p:childTnLst>
                                </p:cTn>
                              </p:par>
                              <p:par>
                                <p:cTn id="73" presetID="10" presetClass="entr" presetSubtype="0" fill="hold" nodeType="withEffect">
                                  <p:stCondLst>
                                    <p:cond delay="0"/>
                                  </p:stCondLst>
                                  <p:childTnLst>
                                    <p:set>
                                      <p:cBhvr>
                                        <p:cTn id="74" dur="1" fill="hold">
                                          <p:stCondLst>
                                            <p:cond delay="0"/>
                                          </p:stCondLst>
                                        </p:cTn>
                                        <p:tgtEl>
                                          <p:spTgt spid="7">
                                            <p:txEl>
                                              <p:pRg st="11" end="11"/>
                                            </p:txEl>
                                          </p:spTgt>
                                        </p:tgtEl>
                                        <p:attrNameLst>
                                          <p:attrName>style.visibility</p:attrName>
                                        </p:attrNameLst>
                                      </p:cBhvr>
                                      <p:to>
                                        <p:strVal val="visible"/>
                                      </p:to>
                                    </p:set>
                                    <p:animEffect transition="in" filter="fade">
                                      <p:cBhvr>
                                        <p:cTn id="75" dur="500"/>
                                        <p:tgtEl>
                                          <p:spTgt spid="7">
                                            <p:txEl>
                                              <p:pRg st="11" end="11"/>
                                            </p:txEl>
                                          </p:spTgt>
                                        </p:tgtEl>
                                      </p:cBhvr>
                                    </p:animEffect>
                                  </p:childTnLst>
                                </p:cTn>
                              </p:par>
                              <p:par>
                                <p:cTn id="76" presetID="10" presetClass="entr" presetSubtype="0" fill="hold" nodeType="withEffect">
                                  <p:stCondLst>
                                    <p:cond delay="0"/>
                                  </p:stCondLst>
                                  <p:childTnLst>
                                    <p:set>
                                      <p:cBhvr>
                                        <p:cTn id="77" dur="1" fill="hold">
                                          <p:stCondLst>
                                            <p:cond delay="0"/>
                                          </p:stCondLst>
                                        </p:cTn>
                                        <p:tgtEl>
                                          <p:spTgt spid="7">
                                            <p:txEl>
                                              <p:pRg st="12" end="12"/>
                                            </p:txEl>
                                          </p:spTgt>
                                        </p:tgtEl>
                                        <p:attrNameLst>
                                          <p:attrName>style.visibility</p:attrName>
                                        </p:attrNameLst>
                                      </p:cBhvr>
                                      <p:to>
                                        <p:strVal val="visible"/>
                                      </p:to>
                                    </p:set>
                                    <p:animEffect transition="in" filter="fade">
                                      <p:cBhvr>
                                        <p:cTn id="78" dur="500"/>
                                        <p:tgtEl>
                                          <p:spTgt spid="7">
                                            <p:txEl>
                                              <p:pRg st="12" end="12"/>
                                            </p:txEl>
                                          </p:spTgt>
                                        </p:tgtEl>
                                      </p:cBhvr>
                                    </p:animEffect>
                                  </p:childTnLst>
                                </p:cTn>
                              </p:par>
                              <p:par>
                                <p:cTn id="79" presetID="10" presetClass="entr" presetSubtype="0" fill="hold" nodeType="withEffect">
                                  <p:stCondLst>
                                    <p:cond delay="0"/>
                                  </p:stCondLst>
                                  <p:childTnLst>
                                    <p:set>
                                      <p:cBhvr>
                                        <p:cTn id="80" dur="1" fill="hold">
                                          <p:stCondLst>
                                            <p:cond delay="0"/>
                                          </p:stCondLst>
                                        </p:cTn>
                                        <p:tgtEl>
                                          <p:spTgt spid="7">
                                            <p:txEl>
                                              <p:pRg st="13" end="13"/>
                                            </p:txEl>
                                          </p:spTgt>
                                        </p:tgtEl>
                                        <p:attrNameLst>
                                          <p:attrName>style.visibility</p:attrName>
                                        </p:attrNameLst>
                                      </p:cBhvr>
                                      <p:to>
                                        <p:strVal val="visible"/>
                                      </p:to>
                                    </p:set>
                                    <p:animEffect transition="in" filter="fade">
                                      <p:cBhvr>
                                        <p:cTn id="81" dur="500"/>
                                        <p:tgtEl>
                                          <p:spTgt spid="7">
                                            <p:txEl>
                                              <p:pRg st="13" end="13"/>
                                            </p:txEl>
                                          </p:spTgt>
                                        </p:tgtEl>
                                      </p:cBhvr>
                                    </p:animEffect>
                                  </p:childTnLst>
                                </p:cTn>
                              </p:par>
                              <p:par>
                                <p:cTn id="82" presetID="10" presetClass="entr" presetSubtype="0" fill="hold" nodeType="withEffect">
                                  <p:stCondLst>
                                    <p:cond delay="0"/>
                                  </p:stCondLst>
                                  <p:childTnLst>
                                    <p:set>
                                      <p:cBhvr>
                                        <p:cTn id="83" dur="1" fill="hold">
                                          <p:stCondLst>
                                            <p:cond delay="0"/>
                                          </p:stCondLst>
                                        </p:cTn>
                                        <p:tgtEl>
                                          <p:spTgt spid="7">
                                            <p:txEl>
                                              <p:pRg st="14" end="14"/>
                                            </p:txEl>
                                          </p:spTgt>
                                        </p:tgtEl>
                                        <p:attrNameLst>
                                          <p:attrName>style.visibility</p:attrName>
                                        </p:attrNameLst>
                                      </p:cBhvr>
                                      <p:to>
                                        <p:strVal val="visible"/>
                                      </p:to>
                                    </p:set>
                                    <p:animEffect transition="in" filter="fade">
                                      <p:cBhvr>
                                        <p:cTn id="84" dur="500"/>
                                        <p:tgtEl>
                                          <p:spTgt spid="7">
                                            <p:txEl>
                                              <p:pRg st="14" end="14"/>
                                            </p:txEl>
                                          </p:spTgt>
                                        </p:tgtEl>
                                      </p:cBhvr>
                                    </p:animEffect>
                                  </p:childTnLst>
                                </p:cTn>
                              </p:par>
                              <p:par>
                                <p:cTn id="85" presetID="10" presetClass="entr" presetSubtype="0" fill="hold" nodeType="withEffect">
                                  <p:stCondLst>
                                    <p:cond delay="0"/>
                                  </p:stCondLst>
                                  <p:childTnLst>
                                    <p:set>
                                      <p:cBhvr>
                                        <p:cTn id="86" dur="1" fill="hold">
                                          <p:stCondLst>
                                            <p:cond delay="0"/>
                                          </p:stCondLst>
                                        </p:cTn>
                                        <p:tgtEl>
                                          <p:spTgt spid="7">
                                            <p:txEl>
                                              <p:pRg st="15" end="15"/>
                                            </p:txEl>
                                          </p:spTgt>
                                        </p:tgtEl>
                                        <p:attrNameLst>
                                          <p:attrName>style.visibility</p:attrName>
                                        </p:attrNameLst>
                                      </p:cBhvr>
                                      <p:to>
                                        <p:strVal val="visible"/>
                                      </p:to>
                                    </p:set>
                                    <p:animEffect transition="in" filter="fade">
                                      <p:cBhvr>
                                        <p:cTn id="87" dur="500"/>
                                        <p:tgtEl>
                                          <p:spTgt spid="7">
                                            <p:txEl>
                                              <p:pRg st="15" end="15"/>
                                            </p:txEl>
                                          </p:spTgt>
                                        </p:tgtEl>
                                      </p:cBhvr>
                                    </p:animEffect>
                                  </p:childTnLst>
                                </p:cTn>
                              </p:par>
                              <p:par>
                                <p:cTn id="88" presetID="10" presetClass="exit" presetSubtype="0" fill="hold" grpId="1" nodeType="withEffect">
                                  <p:stCondLst>
                                    <p:cond delay="0"/>
                                  </p:stCondLst>
                                  <p:childTnLst>
                                    <p:animEffect transition="out" filter="fade">
                                      <p:cBhvr>
                                        <p:cTn id="89" dur="500"/>
                                        <p:tgtEl>
                                          <p:spTgt spid="9"/>
                                        </p:tgtEl>
                                      </p:cBhvr>
                                    </p:animEffect>
                                    <p:set>
                                      <p:cBhvr>
                                        <p:cTn id="90" dur="1" fill="hold">
                                          <p:stCondLst>
                                            <p:cond delay="499"/>
                                          </p:stCondLst>
                                        </p:cTn>
                                        <p:tgtEl>
                                          <p:spTgt spid="9"/>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6">
                                            <p:txEl>
                                              <p:pRg st="17" end="17"/>
                                            </p:txEl>
                                          </p:spTgt>
                                        </p:tgtEl>
                                        <p:attrNameLst>
                                          <p:attrName>style.visibility</p:attrName>
                                        </p:attrNameLst>
                                      </p:cBhvr>
                                      <p:to>
                                        <p:strVal val="visible"/>
                                      </p:to>
                                    </p:set>
                                    <p:animEffect transition="in" filter="fade">
                                      <p:cBhvr>
                                        <p:cTn id="95" dur="500"/>
                                        <p:tgtEl>
                                          <p:spTgt spid="6">
                                            <p:txEl>
                                              <p:pRg st="17" end="17"/>
                                            </p:txEl>
                                          </p:spTgt>
                                        </p:tgtEl>
                                      </p:cBhvr>
                                    </p:animEffect>
                                  </p:childTnLst>
                                </p:cTn>
                              </p:par>
                              <p:par>
                                <p:cTn id="96" presetID="10" presetClass="entr" presetSubtype="0" fill="hold" nodeType="withEffect">
                                  <p:stCondLst>
                                    <p:cond delay="0"/>
                                  </p:stCondLst>
                                  <p:childTnLst>
                                    <p:set>
                                      <p:cBhvr>
                                        <p:cTn id="97" dur="1" fill="hold">
                                          <p:stCondLst>
                                            <p:cond delay="0"/>
                                          </p:stCondLst>
                                        </p:cTn>
                                        <p:tgtEl>
                                          <p:spTgt spid="6">
                                            <p:txEl>
                                              <p:pRg st="18" end="18"/>
                                            </p:txEl>
                                          </p:spTgt>
                                        </p:tgtEl>
                                        <p:attrNameLst>
                                          <p:attrName>style.visibility</p:attrName>
                                        </p:attrNameLst>
                                      </p:cBhvr>
                                      <p:to>
                                        <p:strVal val="visible"/>
                                      </p:to>
                                    </p:set>
                                    <p:animEffect transition="in" filter="fade">
                                      <p:cBhvr>
                                        <p:cTn id="98" dur="500"/>
                                        <p:tgtEl>
                                          <p:spTgt spid="6">
                                            <p:txEl>
                                              <p:pRg st="18" end="18"/>
                                            </p:txEl>
                                          </p:spTgt>
                                        </p:tgtEl>
                                      </p:cBhvr>
                                    </p:animEffect>
                                  </p:childTnLst>
                                </p:cTn>
                              </p:par>
                              <p:par>
                                <p:cTn id="99" presetID="10" presetClass="entr" presetSubtype="0" fill="hold" nodeType="withEffect">
                                  <p:stCondLst>
                                    <p:cond delay="0"/>
                                  </p:stCondLst>
                                  <p:childTnLst>
                                    <p:set>
                                      <p:cBhvr>
                                        <p:cTn id="100" dur="1" fill="hold">
                                          <p:stCondLst>
                                            <p:cond delay="0"/>
                                          </p:stCondLst>
                                        </p:cTn>
                                        <p:tgtEl>
                                          <p:spTgt spid="7">
                                            <p:txEl>
                                              <p:pRg st="18" end="18"/>
                                            </p:txEl>
                                          </p:spTgt>
                                        </p:tgtEl>
                                        <p:attrNameLst>
                                          <p:attrName>style.visibility</p:attrName>
                                        </p:attrNameLst>
                                      </p:cBhvr>
                                      <p:to>
                                        <p:strVal val="visible"/>
                                      </p:to>
                                    </p:set>
                                    <p:animEffect transition="in" filter="fade">
                                      <p:cBhvr>
                                        <p:cTn id="101" dur="500"/>
                                        <p:tgtEl>
                                          <p:spTgt spid="7">
                                            <p:txEl>
                                              <p:pRg st="18" end="18"/>
                                            </p:txEl>
                                          </p:spTgt>
                                        </p:tgtEl>
                                      </p:cBhvr>
                                    </p:animEffect>
                                  </p:childTnLst>
                                </p:cTn>
                              </p:par>
                              <p:par>
                                <p:cTn id="102" presetID="10" presetClass="entr" presetSubtype="0" fill="hold" nodeType="withEffect">
                                  <p:stCondLst>
                                    <p:cond delay="0"/>
                                  </p:stCondLst>
                                  <p:childTnLst>
                                    <p:set>
                                      <p:cBhvr>
                                        <p:cTn id="103" dur="1" fill="hold">
                                          <p:stCondLst>
                                            <p:cond delay="0"/>
                                          </p:stCondLst>
                                        </p:cTn>
                                        <p:tgtEl>
                                          <p:spTgt spid="7">
                                            <p:txEl>
                                              <p:pRg st="19" end="19"/>
                                            </p:txEl>
                                          </p:spTgt>
                                        </p:tgtEl>
                                        <p:attrNameLst>
                                          <p:attrName>style.visibility</p:attrName>
                                        </p:attrNameLst>
                                      </p:cBhvr>
                                      <p:to>
                                        <p:strVal val="visible"/>
                                      </p:to>
                                    </p:set>
                                    <p:animEffect transition="in" filter="fade">
                                      <p:cBhvr>
                                        <p:cTn id="104" dur="500"/>
                                        <p:tgtEl>
                                          <p:spTgt spid="7">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Style </a:t>
            </a:r>
            <a:r>
              <a:rPr lang="en-US" dirty="0" smtClean="0"/>
              <a:t>Case Analysis</a:t>
            </a:r>
            <a:endParaRPr lang="en-US" dirty="0"/>
          </a:p>
        </p:txBody>
      </p:sp>
      <p:sp>
        <p:nvSpPr>
          <p:cNvPr id="6" name="Content Placeholder 5"/>
          <p:cNvSpPr>
            <a:spLocks noGrp="1"/>
          </p:cNvSpPr>
          <p:nvPr>
            <p:ph sz="half" idx="1"/>
          </p:nvPr>
        </p:nvSpPr>
        <p:spPr>
          <a:xfrm>
            <a:off x="468313" y="1838740"/>
            <a:ext cx="5031735" cy="4398548"/>
          </a:xfrm>
        </p:spPr>
        <p:txBody>
          <a:bodyPr>
            <a:noAutofit/>
          </a:bodyPr>
          <a:lstStyle/>
          <a:p>
            <a:pPr marL="0" indent="0">
              <a:spcBef>
                <a:spcPts val="0"/>
              </a:spcBef>
              <a:buNone/>
            </a:pPr>
            <a:r>
              <a:rPr lang="en-US" sz="2000" dirty="0" smtClean="0">
                <a:solidFill>
                  <a:srgbClr val="0000FF"/>
                </a:solidFill>
                <a:latin typeface="Consolas"/>
              </a:rPr>
              <a:t>type</a:t>
            </a:r>
            <a:r>
              <a:rPr lang="en-US" sz="2000" dirty="0" smtClean="0">
                <a:solidFill>
                  <a:prstClr val="black"/>
                </a:solidFill>
                <a:latin typeface="Consolas"/>
              </a:rPr>
              <a:t> </a:t>
            </a:r>
            <a:r>
              <a:rPr lang="en-US" sz="2000" dirty="0">
                <a:solidFill>
                  <a:srgbClr val="000080"/>
                </a:solidFill>
                <a:latin typeface="Consolas"/>
              </a:rPr>
              <a:t>expr</a:t>
            </a:r>
            <a:r>
              <a:rPr lang="en-US" sz="2000" dirty="0">
                <a:solidFill>
                  <a:prstClr val="black"/>
                </a:solidFill>
                <a:latin typeface="Consolas"/>
              </a:rPr>
              <a:t> </a:t>
            </a:r>
            <a:r>
              <a:rPr lang="en-US" sz="2000" dirty="0">
                <a:solidFill>
                  <a:srgbClr val="800080"/>
                </a:solidFill>
                <a:latin typeface="Consolas"/>
              </a:rPr>
              <a:t>=</a:t>
            </a:r>
            <a:r>
              <a:rPr lang="en-US" sz="2000" dirty="0">
                <a:solidFill>
                  <a:prstClr val="black"/>
                </a:solidFill>
                <a:latin typeface="Consolas"/>
              </a:rPr>
              <a:t> </a:t>
            </a:r>
            <a:endParaRPr lang="en-US" sz="2000" dirty="0" smtClean="0">
              <a:solidFill>
                <a:prstClr val="black"/>
              </a:solidFill>
              <a:latin typeface="Consolas"/>
            </a:endParaRPr>
          </a:p>
          <a:p>
            <a:pPr marL="0" indent="0">
              <a:spcBef>
                <a:spcPts val="0"/>
              </a:spcBef>
              <a:buNone/>
            </a:pPr>
            <a:r>
              <a:rPr lang="en-US" sz="2000" dirty="0" smtClean="0">
                <a:solidFill>
                  <a:prstClr val="black"/>
                </a:solidFill>
                <a:latin typeface="Consolas"/>
              </a:rPr>
              <a:t>    </a:t>
            </a:r>
            <a:r>
              <a:rPr lang="en-US" sz="2000" dirty="0" smtClean="0">
                <a:solidFill>
                  <a:srgbClr val="00B050"/>
                </a:solidFill>
                <a:latin typeface="Consolas"/>
              </a:rPr>
              <a:t>Value</a:t>
            </a:r>
            <a:r>
              <a:rPr lang="en-US" sz="2000" dirty="0" smtClean="0">
                <a:solidFill>
                  <a:prstClr val="black"/>
                </a:solidFill>
                <a:latin typeface="Consolas"/>
              </a:rPr>
              <a:t>  </a:t>
            </a:r>
            <a:r>
              <a:rPr lang="en-US" sz="2000" dirty="0">
                <a:solidFill>
                  <a:srgbClr val="0000FF"/>
                </a:solidFill>
                <a:latin typeface="Consolas"/>
              </a:rPr>
              <a:t>of</a:t>
            </a:r>
            <a:r>
              <a:rPr lang="en-US" sz="2000" dirty="0">
                <a:solidFill>
                  <a:prstClr val="black"/>
                </a:solidFill>
                <a:latin typeface="Consolas"/>
              </a:rPr>
              <a:t> </a:t>
            </a:r>
            <a:r>
              <a:rPr lang="en-US" sz="2000" dirty="0">
                <a:solidFill>
                  <a:srgbClr val="000080"/>
                </a:solidFill>
                <a:latin typeface="Consolas"/>
              </a:rPr>
              <a:t>int</a:t>
            </a:r>
            <a:r>
              <a:rPr lang="en-US" sz="2000" dirty="0">
                <a:solidFill>
                  <a:prstClr val="black"/>
                </a:solidFill>
                <a:latin typeface="Consolas"/>
              </a:rPr>
              <a:t> </a:t>
            </a:r>
          </a:p>
          <a:p>
            <a:pPr marL="0" indent="0">
              <a:spcBef>
                <a:spcPts val="0"/>
              </a:spcBef>
              <a:buNone/>
            </a:pPr>
            <a:r>
              <a:rPr lang="en-US" sz="2000" dirty="0">
                <a:solidFill>
                  <a:prstClr val="black"/>
                </a:solidFill>
                <a:latin typeface="Consolas"/>
              </a:rPr>
              <a:t>  </a:t>
            </a:r>
            <a:r>
              <a:rPr lang="en-US" sz="2000" dirty="0" smtClean="0">
                <a:solidFill>
                  <a:prstClr val="black"/>
                </a:solidFill>
                <a:latin typeface="Consolas"/>
              </a:rPr>
              <a:t>| </a:t>
            </a:r>
            <a:r>
              <a:rPr lang="en-US" sz="2000" dirty="0">
                <a:solidFill>
                  <a:srgbClr val="00B050"/>
                </a:solidFill>
                <a:latin typeface="Consolas"/>
              </a:rPr>
              <a:t>Plus</a:t>
            </a:r>
            <a:r>
              <a:rPr lang="en-US" sz="2000" dirty="0">
                <a:solidFill>
                  <a:prstClr val="black"/>
                </a:solidFill>
                <a:latin typeface="Consolas"/>
              </a:rPr>
              <a:t>   </a:t>
            </a:r>
            <a:r>
              <a:rPr lang="en-US" sz="2000" dirty="0">
                <a:solidFill>
                  <a:srgbClr val="0000FF"/>
                </a:solidFill>
                <a:latin typeface="Consolas"/>
              </a:rPr>
              <a:t>of</a:t>
            </a:r>
            <a:r>
              <a:rPr lang="en-US" sz="2000" dirty="0">
                <a:solidFill>
                  <a:prstClr val="black"/>
                </a:solidFill>
                <a:latin typeface="Consolas"/>
              </a:rPr>
              <a:t> </a:t>
            </a:r>
            <a:r>
              <a:rPr lang="en-US" sz="2000" dirty="0">
                <a:solidFill>
                  <a:srgbClr val="000080"/>
                </a:solidFill>
                <a:latin typeface="Consolas"/>
              </a:rPr>
              <a:t>expr</a:t>
            </a:r>
            <a:r>
              <a:rPr lang="en-US" sz="2000" dirty="0">
                <a:solidFill>
                  <a:prstClr val="black"/>
                </a:solidFill>
                <a:latin typeface="Consolas"/>
              </a:rPr>
              <a:t> </a:t>
            </a:r>
            <a:r>
              <a:rPr lang="en-US" sz="2000" dirty="0">
                <a:solidFill>
                  <a:srgbClr val="800080"/>
                </a:solidFill>
                <a:latin typeface="Consolas"/>
              </a:rPr>
              <a:t>*</a:t>
            </a:r>
            <a:r>
              <a:rPr lang="en-US" sz="2000" dirty="0">
                <a:solidFill>
                  <a:prstClr val="black"/>
                </a:solidFill>
                <a:latin typeface="Consolas"/>
              </a:rPr>
              <a:t> </a:t>
            </a:r>
            <a:r>
              <a:rPr lang="en-US" sz="2000" dirty="0" err="1">
                <a:solidFill>
                  <a:srgbClr val="000080"/>
                </a:solidFill>
                <a:latin typeface="Consolas"/>
              </a:rPr>
              <a:t>expr</a:t>
            </a:r>
            <a:r>
              <a:rPr lang="en-US" sz="2000" dirty="0">
                <a:solidFill>
                  <a:prstClr val="black"/>
                </a:solidFill>
                <a:latin typeface="Consolas"/>
              </a:rPr>
              <a:t> </a:t>
            </a:r>
            <a:endParaRPr lang="en-US" sz="2000" dirty="0" smtClean="0">
              <a:solidFill>
                <a:prstClr val="black"/>
              </a:solidFill>
              <a:latin typeface="Consolas"/>
            </a:endParaRPr>
          </a:p>
          <a:p>
            <a:pPr marL="0" indent="0">
              <a:spcBef>
                <a:spcPts val="0"/>
              </a:spcBef>
              <a:buNone/>
            </a:pPr>
            <a:r>
              <a:rPr lang="en-US" sz="2000" dirty="0" smtClean="0">
                <a:solidFill>
                  <a:prstClr val="black"/>
                </a:solidFill>
                <a:latin typeface="Consolas"/>
              </a:rPr>
              <a:t>  | </a:t>
            </a:r>
            <a:r>
              <a:rPr lang="en-US" sz="2000" dirty="0" smtClean="0">
                <a:solidFill>
                  <a:srgbClr val="00B050"/>
                </a:solidFill>
                <a:latin typeface="Consolas"/>
              </a:rPr>
              <a:t>Minus</a:t>
            </a:r>
            <a:r>
              <a:rPr lang="en-US" sz="2000" dirty="0" smtClean="0">
                <a:solidFill>
                  <a:prstClr val="black"/>
                </a:solidFill>
                <a:latin typeface="Consolas"/>
              </a:rPr>
              <a:t>  </a:t>
            </a:r>
            <a:r>
              <a:rPr lang="en-US" sz="2000" dirty="0" smtClean="0">
                <a:solidFill>
                  <a:srgbClr val="0000FF"/>
                </a:solidFill>
                <a:latin typeface="Consolas"/>
              </a:rPr>
              <a:t>of</a:t>
            </a:r>
            <a:r>
              <a:rPr lang="en-US" sz="2000" dirty="0" smtClean="0">
                <a:solidFill>
                  <a:prstClr val="black"/>
                </a:solidFill>
                <a:latin typeface="Consolas"/>
              </a:rPr>
              <a:t> </a:t>
            </a:r>
            <a:r>
              <a:rPr lang="en-US" sz="2000" dirty="0" err="1">
                <a:solidFill>
                  <a:srgbClr val="000080"/>
                </a:solidFill>
                <a:latin typeface="Consolas"/>
              </a:rPr>
              <a:t>expr</a:t>
            </a:r>
            <a:r>
              <a:rPr lang="en-US" sz="2000" dirty="0">
                <a:solidFill>
                  <a:prstClr val="black"/>
                </a:solidFill>
                <a:latin typeface="Consolas"/>
              </a:rPr>
              <a:t> </a:t>
            </a:r>
            <a:r>
              <a:rPr lang="en-US" sz="2000" dirty="0">
                <a:solidFill>
                  <a:srgbClr val="800080"/>
                </a:solidFill>
                <a:latin typeface="Consolas"/>
              </a:rPr>
              <a:t>*</a:t>
            </a:r>
            <a:r>
              <a:rPr lang="en-US" sz="2000" dirty="0">
                <a:solidFill>
                  <a:prstClr val="black"/>
                </a:solidFill>
                <a:latin typeface="Consolas"/>
              </a:rPr>
              <a:t> </a:t>
            </a:r>
            <a:r>
              <a:rPr lang="en-US" sz="2000" dirty="0" err="1">
                <a:solidFill>
                  <a:srgbClr val="000080"/>
                </a:solidFill>
                <a:latin typeface="Consolas"/>
              </a:rPr>
              <a:t>expr</a:t>
            </a:r>
            <a:endParaRPr lang="en-US" sz="2000" dirty="0">
              <a:solidFill>
                <a:prstClr val="black"/>
              </a:solidFill>
              <a:latin typeface="Consolas"/>
            </a:endParaRPr>
          </a:p>
          <a:p>
            <a:pPr marL="0" indent="0">
              <a:spcBef>
                <a:spcPts val="0"/>
              </a:spcBef>
              <a:buNone/>
            </a:pPr>
            <a:r>
              <a:rPr lang="en-US" sz="2000" dirty="0" smtClean="0">
                <a:solidFill>
                  <a:prstClr val="black"/>
                </a:solidFill>
                <a:latin typeface="Consolas"/>
              </a:rPr>
              <a:t>  </a:t>
            </a:r>
            <a:r>
              <a:rPr lang="en-US" sz="2000" dirty="0">
                <a:solidFill>
                  <a:prstClr val="black"/>
                </a:solidFill>
                <a:latin typeface="Consolas"/>
              </a:rPr>
              <a:t>| </a:t>
            </a:r>
            <a:r>
              <a:rPr lang="en-US" sz="2000" dirty="0" smtClean="0">
                <a:solidFill>
                  <a:srgbClr val="00B050"/>
                </a:solidFill>
                <a:latin typeface="Consolas"/>
              </a:rPr>
              <a:t>...</a:t>
            </a:r>
            <a:r>
              <a:rPr lang="en-US" sz="2000" dirty="0" smtClean="0">
                <a:solidFill>
                  <a:prstClr val="black"/>
                </a:solidFill>
                <a:latin typeface="Consolas"/>
              </a:rPr>
              <a:t> </a:t>
            </a:r>
          </a:p>
          <a:p>
            <a:pPr marL="0" indent="0">
              <a:spcBef>
                <a:spcPts val="0"/>
              </a:spcBef>
              <a:buNone/>
            </a:pPr>
            <a:r>
              <a:rPr lang="en-US" sz="2000" dirty="0">
                <a:solidFill>
                  <a:prstClr val="black"/>
                </a:solidFill>
                <a:latin typeface="Consolas"/>
              </a:rPr>
              <a:t> </a:t>
            </a:r>
            <a:r>
              <a:rPr lang="en-US" sz="2000" dirty="0" smtClean="0">
                <a:solidFill>
                  <a:prstClr val="black"/>
                </a:solidFill>
                <a:latin typeface="Consolas"/>
              </a:rPr>
              <a:t> ;;</a:t>
            </a:r>
            <a:endParaRPr lang="en-US" sz="2000" dirty="0">
              <a:solidFill>
                <a:prstClr val="black"/>
              </a:solidFill>
              <a:latin typeface="Consolas"/>
            </a:endParaRPr>
          </a:p>
          <a:p>
            <a:pPr marL="0" indent="0">
              <a:spcBef>
                <a:spcPts val="0"/>
              </a:spcBef>
              <a:buNone/>
            </a:pPr>
            <a:endParaRPr lang="en-US" sz="2000" dirty="0">
              <a:solidFill>
                <a:prstClr val="black"/>
              </a:solidFill>
              <a:latin typeface="Consolas"/>
            </a:endParaRPr>
          </a:p>
          <a:p>
            <a:pPr marL="0" indent="0">
              <a:spcBef>
                <a:spcPts val="0"/>
              </a:spcBef>
              <a:buNone/>
            </a:pPr>
            <a:r>
              <a:rPr lang="en-US" sz="2000" dirty="0">
                <a:solidFill>
                  <a:srgbClr val="0000FF"/>
                </a:solidFill>
                <a:latin typeface="Consolas"/>
              </a:rPr>
              <a:t>let</a:t>
            </a:r>
            <a:r>
              <a:rPr lang="en-US" sz="2000" dirty="0">
                <a:solidFill>
                  <a:prstClr val="black"/>
                </a:solidFill>
                <a:latin typeface="Consolas"/>
              </a:rPr>
              <a:t> </a:t>
            </a:r>
            <a:r>
              <a:rPr lang="en-US" sz="2000" dirty="0">
                <a:solidFill>
                  <a:srgbClr val="0000FF"/>
                </a:solidFill>
                <a:latin typeface="Consolas"/>
              </a:rPr>
              <a:t>rec</a:t>
            </a:r>
            <a:r>
              <a:rPr lang="en-US" sz="2000" dirty="0">
                <a:solidFill>
                  <a:prstClr val="black"/>
                </a:solidFill>
                <a:latin typeface="Consolas"/>
              </a:rPr>
              <a:t> </a:t>
            </a:r>
            <a:r>
              <a:rPr lang="en-US" sz="2000" dirty="0">
                <a:solidFill>
                  <a:srgbClr val="C00000"/>
                </a:solidFill>
                <a:latin typeface="Consolas"/>
              </a:rPr>
              <a:t>eval</a:t>
            </a:r>
            <a:r>
              <a:rPr lang="en-US" sz="2000" dirty="0">
                <a:solidFill>
                  <a:prstClr val="black"/>
                </a:solidFill>
                <a:latin typeface="Consolas"/>
              </a:rPr>
              <a:t> </a:t>
            </a:r>
            <a:r>
              <a:rPr lang="en-US" sz="2000" dirty="0">
                <a:solidFill>
                  <a:srgbClr val="000080"/>
                </a:solidFill>
                <a:latin typeface="Consolas"/>
              </a:rPr>
              <a:t>e</a:t>
            </a:r>
            <a:r>
              <a:rPr lang="en-US" sz="2000" dirty="0">
                <a:solidFill>
                  <a:prstClr val="black"/>
                </a:solidFill>
                <a:latin typeface="Consolas"/>
              </a:rPr>
              <a:t> </a:t>
            </a:r>
            <a:r>
              <a:rPr lang="en-US" sz="2000" dirty="0">
                <a:solidFill>
                  <a:srgbClr val="800080"/>
                </a:solidFill>
                <a:latin typeface="Consolas"/>
              </a:rPr>
              <a:t>=</a:t>
            </a:r>
            <a:r>
              <a:rPr lang="en-US" sz="2000" dirty="0">
                <a:solidFill>
                  <a:prstClr val="black"/>
                </a:solidFill>
                <a:latin typeface="Consolas"/>
              </a:rPr>
              <a:t> </a:t>
            </a:r>
            <a:endParaRPr lang="en-US" sz="2000" dirty="0" smtClean="0">
              <a:solidFill>
                <a:prstClr val="black"/>
              </a:solidFill>
              <a:latin typeface="Consolas"/>
            </a:endParaRPr>
          </a:p>
          <a:p>
            <a:pPr marL="0" indent="0">
              <a:spcBef>
                <a:spcPts val="0"/>
              </a:spcBef>
              <a:buNone/>
            </a:pPr>
            <a:r>
              <a:rPr lang="en-US" sz="2000" dirty="0">
                <a:solidFill>
                  <a:prstClr val="black"/>
                </a:solidFill>
                <a:latin typeface="Consolas"/>
              </a:rPr>
              <a:t> </a:t>
            </a:r>
            <a:r>
              <a:rPr lang="en-US" sz="2000" dirty="0" smtClean="0">
                <a:solidFill>
                  <a:srgbClr val="0000FF"/>
                </a:solidFill>
                <a:latin typeface="Consolas"/>
              </a:rPr>
              <a:t>match</a:t>
            </a:r>
            <a:r>
              <a:rPr lang="en-US" sz="2000" dirty="0" smtClean="0">
                <a:solidFill>
                  <a:prstClr val="black"/>
                </a:solidFill>
                <a:latin typeface="Consolas"/>
              </a:rPr>
              <a:t> </a:t>
            </a:r>
            <a:r>
              <a:rPr lang="en-US" sz="2000" dirty="0">
                <a:solidFill>
                  <a:srgbClr val="000080"/>
                </a:solidFill>
                <a:latin typeface="Consolas"/>
              </a:rPr>
              <a:t>e</a:t>
            </a:r>
            <a:r>
              <a:rPr lang="en-US" sz="2000" dirty="0">
                <a:solidFill>
                  <a:prstClr val="black"/>
                </a:solidFill>
                <a:latin typeface="Consolas"/>
              </a:rPr>
              <a:t> </a:t>
            </a:r>
            <a:r>
              <a:rPr lang="en-US" sz="2000" dirty="0">
                <a:solidFill>
                  <a:srgbClr val="0000FF"/>
                </a:solidFill>
                <a:latin typeface="Consolas"/>
              </a:rPr>
              <a:t>with</a:t>
            </a:r>
            <a:r>
              <a:rPr lang="en-US" sz="2000" dirty="0">
                <a:solidFill>
                  <a:prstClr val="black"/>
                </a:solidFill>
                <a:latin typeface="Consolas"/>
              </a:rPr>
              <a:t> </a:t>
            </a:r>
          </a:p>
          <a:p>
            <a:pPr marL="0" indent="0">
              <a:spcBef>
                <a:spcPts val="0"/>
              </a:spcBef>
              <a:buNone/>
            </a:pPr>
            <a:r>
              <a:rPr lang="en-US" sz="2000" dirty="0" smtClean="0">
                <a:solidFill>
                  <a:srgbClr val="000080"/>
                </a:solidFill>
                <a:latin typeface="Consolas"/>
              </a:rPr>
              <a:t>  </a:t>
            </a:r>
            <a:r>
              <a:rPr lang="en-US" sz="2000" dirty="0" smtClean="0">
                <a:solidFill>
                  <a:srgbClr val="00B050"/>
                </a:solidFill>
                <a:latin typeface="Consolas"/>
              </a:rPr>
              <a:t>Value</a:t>
            </a:r>
            <a:r>
              <a:rPr lang="en-US" sz="2000" dirty="0" smtClean="0">
                <a:solidFill>
                  <a:prstClr val="black"/>
                </a:solidFill>
                <a:latin typeface="Consolas"/>
              </a:rPr>
              <a:t>  </a:t>
            </a:r>
            <a:r>
              <a:rPr lang="en-US" sz="2000" dirty="0">
                <a:solidFill>
                  <a:srgbClr val="000080"/>
                </a:solidFill>
                <a:latin typeface="Consolas"/>
              </a:rPr>
              <a:t>v</a:t>
            </a:r>
            <a:r>
              <a:rPr lang="en-US" sz="2000" dirty="0">
                <a:solidFill>
                  <a:prstClr val="black"/>
                </a:solidFill>
                <a:latin typeface="Consolas"/>
              </a:rPr>
              <a:t> </a:t>
            </a:r>
            <a:r>
              <a:rPr lang="en-US" sz="2000" dirty="0" smtClean="0">
                <a:solidFill>
                  <a:prstClr val="black"/>
                </a:solidFill>
                <a:latin typeface="Consolas"/>
              </a:rPr>
              <a:t> </a:t>
            </a:r>
            <a:r>
              <a:rPr lang="en-US" sz="2000" dirty="0" smtClean="0">
                <a:solidFill>
                  <a:srgbClr val="0000FF"/>
                </a:solidFill>
                <a:latin typeface="Consolas"/>
              </a:rPr>
              <a:t>-&gt;</a:t>
            </a:r>
            <a:r>
              <a:rPr lang="en-US" sz="2000" dirty="0" smtClean="0">
                <a:solidFill>
                  <a:prstClr val="black"/>
                </a:solidFill>
                <a:latin typeface="Consolas"/>
              </a:rPr>
              <a:t> </a:t>
            </a:r>
            <a:r>
              <a:rPr lang="en-US" sz="2000" dirty="0">
                <a:solidFill>
                  <a:srgbClr val="000080"/>
                </a:solidFill>
                <a:latin typeface="Consolas"/>
              </a:rPr>
              <a:t>v</a:t>
            </a:r>
            <a:r>
              <a:rPr lang="en-US" sz="2000" dirty="0">
                <a:solidFill>
                  <a:prstClr val="black"/>
                </a:solidFill>
                <a:latin typeface="Consolas"/>
              </a:rPr>
              <a:t> </a:t>
            </a:r>
          </a:p>
          <a:p>
            <a:pPr marL="0" indent="0">
              <a:spcBef>
                <a:spcPts val="0"/>
              </a:spcBef>
              <a:buNone/>
            </a:pPr>
            <a:r>
              <a:rPr lang="pt-BR" sz="2000" dirty="0" smtClean="0">
                <a:solidFill>
                  <a:prstClr val="black"/>
                </a:solidFill>
                <a:latin typeface="Consolas"/>
              </a:rPr>
              <a:t>| </a:t>
            </a:r>
            <a:r>
              <a:rPr lang="pt-BR" sz="2000" dirty="0" smtClean="0">
                <a:solidFill>
                  <a:srgbClr val="00B050"/>
                </a:solidFill>
                <a:latin typeface="Consolas"/>
              </a:rPr>
              <a:t>Plus</a:t>
            </a:r>
            <a:r>
              <a:rPr lang="pt-BR" sz="2000" dirty="0" smtClean="0">
                <a:solidFill>
                  <a:prstClr val="black"/>
                </a:solidFill>
                <a:latin typeface="Consolas"/>
              </a:rPr>
              <a:t>(</a:t>
            </a:r>
            <a:r>
              <a:rPr lang="pt-BR" sz="2000" dirty="0" smtClean="0">
                <a:solidFill>
                  <a:srgbClr val="000080"/>
                </a:solidFill>
                <a:latin typeface="Consolas"/>
              </a:rPr>
              <a:t>a</a:t>
            </a:r>
            <a:r>
              <a:rPr lang="pt-BR" sz="2000" dirty="0" smtClean="0">
                <a:solidFill>
                  <a:prstClr val="black"/>
                </a:solidFill>
                <a:latin typeface="Consolas"/>
              </a:rPr>
              <a:t>,</a:t>
            </a:r>
            <a:r>
              <a:rPr lang="pt-BR" sz="2000" dirty="0" smtClean="0">
                <a:solidFill>
                  <a:srgbClr val="000080"/>
                </a:solidFill>
                <a:latin typeface="Consolas"/>
              </a:rPr>
              <a:t>b</a:t>
            </a:r>
            <a:r>
              <a:rPr lang="pt-BR" sz="2000" dirty="0" smtClean="0">
                <a:solidFill>
                  <a:prstClr val="black"/>
                </a:solidFill>
                <a:latin typeface="Consolas"/>
              </a:rPr>
              <a:t>) </a:t>
            </a:r>
            <a:r>
              <a:rPr lang="pt-BR" sz="2000" dirty="0" smtClean="0">
                <a:solidFill>
                  <a:srgbClr val="0000FF"/>
                </a:solidFill>
                <a:latin typeface="Consolas"/>
              </a:rPr>
              <a:t>-&gt;</a:t>
            </a:r>
            <a:r>
              <a:rPr lang="pt-BR" sz="2000" dirty="0" smtClean="0">
                <a:solidFill>
                  <a:prstClr val="black"/>
                </a:solidFill>
                <a:latin typeface="Consolas"/>
              </a:rPr>
              <a:t> </a:t>
            </a:r>
            <a:r>
              <a:rPr lang="pt-BR" sz="2000" dirty="0">
                <a:solidFill>
                  <a:prstClr val="black"/>
                </a:solidFill>
                <a:latin typeface="Consolas"/>
              </a:rPr>
              <a:t>(</a:t>
            </a:r>
            <a:r>
              <a:rPr lang="pt-BR" sz="2000" dirty="0">
                <a:solidFill>
                  <a:srgbClr val="C00000"/>
                </a:solidFill>
                <a:latin typeface="Consolas"/>
              </a:rPr>
              <a:t>eval</a:t>
            </a:r>
            <a:r>
              <a:rPr lang="pt-BR" sz="2000" dirty="0">
                <a:solidFill>
                  <a:prstClr val="black"/>
                </a:solidFill>
                <a:latin typeface="Consolas"/>
              </a:rPr>
              <a:t> </a:t>
            </a:r>
            <a:r>
              <a:rPr lang="pt-BR" sz="2000" dirty="0">
                <a:solidFill>
                  <a:srgbClr val="000080"/>
                </a:solidFill>
                <a:latin typeface="Consolas"/>
              </a:rPr>
              <a:t>a</a:t>
            </a:r>
            <a:r>
              <a:rPr lang="pt-BR" sz="2000" dirty="0" smtClean="0">
                <a:solidFill>
                  <a:prstClr val="black"/>
                </a:solidFill>
                <a:latin typeface="Consolas"/>
              </a:rPr>
              <a:t>) </a:t>
            </a:r>
            <a:r>
              <a:rPr lang="pt-BR" sz="2000" dirty="0" smtClean="0">
                <a:solidFill>
                  <a:srgbClr val="800080"/>
                </a:solidFill>
                <a:latin typeface="Consolas"/>
              </a:rPr>
              <a:t>+ </a:t>
            </a:r>
            <a:r>
              <a:rPr lang="pt-BR" sz="2000" dirty="0" smtClean="0">
                <a:solidFill>
                  <a:prstClr val="black"/>
                </a:solidFill>
                <a:latin typeface="Consolas"/>
              </a:rPr>
              <a:t>(</a:t>
            </a:r>
            <a:r>
              <a:rPr lang="pt-BR" sz="2000" dirty="0">
                <a:solidFill>
                  <a:srgbClr val="C00000"/>
                </a:solidFill>
                <a:latin typeface="Consolas"/>
              </a:rPr>
              <a:t>eval</a:t>
            </a:r>
            <a:r>
              <a:rPr lang="pt-BR" sz="2000" dirty="0">
                <a:solidFill>
                  <a:prstClr val="black"/>
                </a:solidFill>
                <a:latin typeface="Consolas"/>
              </a:rPr>
              <a:t> </a:t>
            </a:r>
            <a:r>
              <a:rPr lang="pt-BR" sz="2000" dirty="0">
                <a:solidFill>
                  <a:srgbClr val="000080"/>
                </a:solidFill>
                <a:latin typeface="Consolas"/>
              </a:rPr>
              <a:t>b</a:t>
            </a:r>
            <a:r>
              <a:rPr lang="pt-BR" sz="2000" dirty="0" smtClean="0">
                <a:solidFill>
                  <a:prstClr val="black"/>
                </a:solidFill>
                <a:latin typeface="Consolas"/>
              </a:rPr>
              <a:t>)</a:t>
            </a:r>
          </a:p>
          <a:p>
            <a:pPr marL="0" indent="0">
              <a:spcBef>
                <a:spcPts val="0"/>
              </a:spcBef>
              <a:buNone/>
            </a:pPr>
            <a:r>
              <a:rPr lang="pt-BR" sz="2000" dirty="0">
                <a:solidFill>
                  <a:prstClr val="black"/>
                </a:solidFill>
                <a:latin typeface="Consolas"/>
              </a:rPr>
              <a:t>| </a:t>
            </a:r>
            <a:r>
              <a:rPr lang="pt-BR" sz="2000" dirty="0" smtClean="0">
                <a:solidFill>
                  <a:srgbClr val="00B050"/>
                </a:solidFill>
                <a:latin typeface="Consolas"/>
              </a:rPr>
              <a:t>Minus</a:t>
            </a:r>
            <a:r>
              <a:rPr lang="pt-BR" sz="2000" dirty="0" smtClean="0">
                <a:solidFill>
                  <a:prstClr val="black"/>
                </a:solidFill>
                <a:latin typeface="Consolas"/>
              </a:rPr>
              <a:t>(</a:t>
            </a:r>
            <a:r>
              <a:rPr lang="pt-BR" sz="2000" dirty="0" smtClean="0">
                <a:solidFill>
                  <a:srgbClr val="000080"/>
                </a:solidFill>
                <a:latin typeface="Consolas"/>
              </a:rPr>
              <a:t>a</a:t>
            </a:r>
            <a:r>
              <a:rPr lang="pt-BR" sz="2000" dirty="0" smtClean="0">
                <a:solidFill>
                  <a:prstClr val="black"/>
                </a:solidFill>
                <a:latin typeface="Consolas"/>
              </a:rPr>
              <a:t>,</a:t>
            </a:r>
            <a:r>
              <a:rPr lang="pt-BR" sz="2000" dirty="0" smtClean="0">
                <a:solidFill>
                  <a:srgbClr val="000080"/>
                </a:solidFill>
                <a:latin typeface="Consolas"/>
              </a:rPr>
              <a:t>b</a:t>
            </a:r>
            <a:r>
              <a:rPr lang="pt-BR" sz="2000" dirty="0" smtClean="0">
                <a:solidFill>
                  <a:prstClr val="black"/>
                </a:solidFill>
                <a:latin typeface="Consolas"/>
              </a:rPr>
              <a:t>)</a:t>
            </a:r>
            <a:r>
              <a:rPr lang="pt-BR" sz="2000" dirty="0" smtClean="0">
                <a:solidFill>
                  <a:srgbClr val="0000FF"/>
                </a:solidFill>
                <a:latin typeface="Consolas"/>
              </a:rPr>
              <a:t>-&gt;</a:t>
            </a:r>
            <a:r>
              <a:rPr lang="pt-BR" sz="2000" dirty="0" smtClean="0">
                <a:solidFill>
                  <a:prstClr val="black"/>
                </a:solidFill>
                <a:latin typeface="Consolas"/>
              </a:rPr>
              <a:t> </a:t>
            </a:r>
            <a:r>
              <a:rPr lang="pt-BR" sz="2000" dirty="0">
                <a:solidFill>
                  <a:prstClr val="black"/>
                </a:solidFill>
                <a:latin typeface="Consolas"/>
              </a:rPr>
              <a:t>(</a:t>
            </a:r>
            <a:r>
              <a:rPr lang="pt-BR" sz="2000" dirty="0">
                <a:solidFill>
                  <a:srgbClr val="C00000"/>
                </a:solidFill>
                <a:latin typeface="Consolas"/>
              </a:rPr>
              <a:t>eval</a:t>
            </a:r>
            <a:r>
              <a:rPr lang="pt-BR" sz="2000" dirty="0">
                <a:solidFill>
                  <a:prstClr val="black"/>
                </a:solidFill>
                <a:latin typeface="Consolas"/>
              </a:rPr>
              <a:t> </a:t>
            </a:r>
            <a:r>
              <a:rPr lang="pt-BR" sz="2000" dirty="0">
                <a:solidFill>
                  <a:srgbClr val="000080"/>
                </a:solidFill>
                <a:latin typeface="Consolas"/>
              </a:rPr>
              <a:t>a</a:t>
            </a:r>
            <a:r>
              <a:rPr lang="pt-BR" sz="2000" dirty="0">
                <a:solidFill>
                  <a:prstClr val="black"/>
                </a:solidFill>
                <a:latin typeface="Consolas"/>
              </a:rPr>
              <a:t>) </a:t>
            </a:r>
            <a:r>
              <a:rPr lang="pt-BR" sz="2000" dirty="0" smtClean="0">
                <a:solidFill>
                  <a:srgbClr val="800080"/>
                </a:solidFill>
                <a:latin typeface="Consolas"/>
              </a:rPr>
              <a:t>- </a:t>
            </a:r>
            <a:r>
              <a:rPr lang="pt-BR" sz="2000" dirty="0">
                <a:solidFill>
                  <a:prstClr val="black"/>
                </a:solidFill>
                <a:latin typeface="Consolas"/>
              </a:rPr>
              <a:t>(</a:t>
            </a:r>
            <a:r>
              <a:rPr lang="pt-BR" sz="2000" dirty="0">
                <a:solidFill>
                  <a:srgbClr val="C00000"/>
                </a:solidFill>
                <a:latin typeface="Consolas"/>
              </a:rPr>
              <a:t>eval</a:t>
            </a:r>
            <a:r>
              <a:rPr lang="pt-BR" sz="2000" dirty="0">
                <a:solidFill>
                  <a:prstClr val="black"/>
                </a:solidFill>
                <a:latin typeface="Consolas"/>
              </a:rPr>
              <a:t> </a:t>
            </a:r>
            <a:r>
              <a:rPr lang="pt-BR" sz="2000" dirty="0">
                <a:solidFill>
                  <a:srgbClr val="000080"/>
                </a:solidFill>
                <a:latin typeface="Consolas"/>
              </a:rPr>
              <a:t>b</a:t>
            </a:r>
            <a:r>
              <a:rPr lang="pt-BR" sz="2000" dirty="0">
                <a:solidFill>
                  <a:prstClr val="black"/>
                </a:solidFill>
                <a:latin typeface="Consolas"/>
              </a:rPr>
              <a:t>) </a:t>
            </a:r>
          </a:p>
          <a:p>
            <a:pPr marL="0" indent="0">
              <a:spcBef>
                <a:spcPts val="0"/>
              </a:spcBef>
              <a:buNone/>
            </a:pPr>
            <a:r>
              <a:rPr lang="pt-BR" sz="2000" dirty="0" smtClean="0">
                <a:solidFill>
                  <a:prstClr val="black"/>
                </a:solidFill>
                <a:latin typeface="Consolas"/>
              </a:rPr>
              <a:t>| </a:t>
            </a:r>
            <a:r>
              <a:rPr lang="en-US" sz="2000" dirty="0" smtClean="0">
                <a:solidFill>
                  <a:srgbClr val="00B050"/>
                </a:solidFill>
                <a:latin typeface="Consolas"/>
              </a:rPr>
              <a:t>... </a:t>
            </a:r>
          </a:p>
          <a:p>
            <a:pPr marL="0" indent="0">
              <a:spcBef>
                <a:spcPts val="0"/>
              </a:spcBef>
              <a:buNone/>
            </a:pPr>
            <a:r>
              <a:rPr lang="pt-BR" sz="2000" dirty="0" smtClean="0">
                <a:solidFill>
                  <a:prstClr val="black"/>
                </a:solidFill>
                <a:latin typeface="Consolas"/>
              </a:rPr>
              <a:t>;;</a:t>
            </a:r>
          </a:p>
        </p:txBody>
      </p:sp>
      <p:sp>
        <p:nvSpPr>
          <p:cNvPr id="3" name="Content Placeholder 2"/>
          <p:cNvSpPr>
            <a:spLocks noGrp="1"/>
          </p:cNvSpPr>
          <p:nvPr>
            <p:ph sz="half" idx="2"/>
          </p:nvPr>
        </p:nvSpPr>
        <p:spPr>
          <a:xfrm>
            <a:off x="4611688" y="1838740"/>
            <a:ext cx="3992562" cy="4398548"/>
          </a:xfrm>
        </p:spPr>
        <p:txBody>
          <a:bodyPr>
            <a:normAutofit fontScale="92500" lnSpcReduction="10000"/>
          </a:bodyPr>
          <a:lstStyle/>
          <a:p>
            <a:r>
              <a:rPr lang="en-US" sz="2000" dirty="0" smtClean="0"/>
              <a:t>Pros</a:t>
            </a:r>
          </a:p>
          <a:p>
            <a:pPr lvl="1"/>
            <a:r>
              <a:rPr lang="en-US" sz="1800" dirty="0" smtClean="0"/>
              <a:t>Elegant</a:t>
            </a:r>
          </a:p>
          <a:p>
            <a:pPr lvl="1"/>
            <a:r>
              <a:rPr lang="en-US" sz="1800" dirty="0" smtClean="0"/>
              <a:t>Intuitive</a:t>
            </a:r>
          </a:p>
          <a:p>
            <a:pPr lvl="1"/>
            <a:r>
              <a:rPr lang="en-US" sz="1800" dirty="0" smtClean="0"/>
              <a:t>Extensibility of functions</a:t>
            </a:r>
          </a:p>
          <a:p>
            <a:pPr lvl="1"/>
            <a:r>
              <a:rPr lang="en-US" sz="1800" dirty="0" smtClean="0"/>
              <a:t>Checked</a:t>
            </a:r>
          </a:p>
          <a:p>
            <a:pPr lvl="2"/>
            <a:r>
              <a:rPr lang="en-US" sz="1600" dirty="0" smtClean="0"/>
              <a:t>redundancy</a:t>
            </a:r>
          </a:p>
          <a:p>
            <a:pPr lvl="2"/>
            <a:r>
              <a:rPr lang="en-US" sz="1600" dirty="0" smtClean="0"/>
              <a:t>exhaustiveness</a:t>
            </a:r>
          </a:p>
          <a:p>
            <a:pPr lvl="1"/>
            <a:r>
              <a:rPr lang="en-US" sz="1800" dirty="0" smtClean="0"/>
              <a:t>Local reasoning</a:t>
            </a:r>
          </a:p>
          <a:p>
            <a:pPr lvl="1"/>
            <a:r>
              <a:rPr lang="en-US" sz="1800" dirty="0" smtClean="0"/>
              <a:t>Relational</a:t>
            </a:r>
          </a:p>
          <a:p>
            <a:r>
              <a:rPr lang="en-US" sz="2000" dirty="0" smtClean="0"/>
              <a:t>Cons</a:t>
            </a:r>
          </a:p>
          <a:p>
            <a:pPr lvl="1"/>
            <a:r>
              <a:rPr lang="en-US" sz="1800" dirty="0" smtClean="0"/>
              <a:t>No extensibility of data</a:t>
            </a:r>
          </a:p>
          <a:p>
            <a:pPr lvl="1"/>
            <a:r>
              <a:rPr lang="en-US" sz="1800" dirty="0" smtClean="0"/>
              <a:t>Not suitable for classes:</a:t>
            </a:r>
          </a:p>
          <a:p>
            <a:pPr lvl="2"/>
            <a:r>
              <a:rPr lang="en-US" sz="1600" dirty="0" smtClean="0"/>
              <a:t>Variants are closed &amp; disjoint</a:t>
            </a:r>
          </a:p>
          <a:p>
            <a:pPr lvl="2"/>
            <a:r>
              <a:rPr lang="en-US" sz="1600" dirty="0" smtClean="0"/>
              <a:t>Classes are extensible &amp; hierarchical</a:t>
            </a:r>
          </a:p>
        </p:txBody>
      </p:sp>
      <p:sp>
        <p:nvSpPr>
          <p:cNvPr id="4" name="Footer Placeholder 3"/>
          <p:cNvSpPr>
            <a:spLocks noGrp="1"/>
          </p:cNvSpPr>
          <p:nvPr>
            <p:ph type="ftr" sz="quarter" idx="11"/>
          </p:nvPr>
        </p:nvSpPr>
        <p:spPr/>
        <p:txBody>
          <a:bodyPr/>
          <a:lstStyle/>
          <a:p>
            <a:r>
              <a:rPr lang="en-US" smtClean="0"/>
              <a:t>C++Now'14: The Design &amp; Evolution of a Pattern Matching Library for C++</a:t>
            </a:r>
            <a:endParaRPr lang="en-US" dirty="0"/>
          </a:p>
        </p:txBody>
      </p:sp>
      <p:sp>
        <p:nvSpPr>
          <p:cNvPr id="5" name="Slide Number Placeholder 4"/>
          <p:cNvSpPr>
            <a:spLocks noGrp="1"/>
          </p:cNvSpPr>
          <p:nvPr>
            <p:ph type="sldNum" sz="quarter" idx="12"/>
          </p:nvPr>
        </p:nvSpPr>
        <p:spPr/>
        <p:txBody>
          <a:bodyPr/>
          <a:lstStyle/>
          <a:p>
            <a:fld id="{A15218F7-2310-456D-A54D-B5ACEA070EA4}" type="slidenum">
              <a:rPr lang="en-US" smtClean="0"/>
              <a:pPr/>
              <a:t>38</a:t>
            </a:fld>
            <a:endParaRPr lang="en-US" dirty="0"/>
          </a:p>
        </p:txBody>
      </p:sp>
      <p:sp>
        <p:nvSpPr>
          <p:cNvPr id="8" name="TextBox 7"/>
          <p:cNvSpPr txBox="1"/>
          <p:nvPr/>
        </p:nvSpPr>
        <p:spPr>
          <a:xfrm>
            <a:off x="457200" y="1469408"/>
            <a:ext cx="8153400" cy="369332"/>
          </a:xfrm>
          <a:prstGeom prst="rect">
            <a:avLst/>
          </a:prstGeom>
          <a:noFill/>
        </p:spPr>
        <p:txBody>
          <a:bodyPr wrap="square" rtlCol="0">
            <a:spAutoFit/>
          </a:bodyPr>
          <a:lstStyle/>
          <a:p>
            <a:pPr algn="ctr"/>
            <a:r>
              <a:rPr lang="en-US" b="1" i="1" dirty="0">
                <a:latin typeface="Times New Roman" pitchFamily="18" charset="0"/>
                <a:cs typeface="Times New Roman" pitchFamily="18" charset="0"/>
              </a:rPr>
              <a:t>exp</a:t>
            </a:r>
            <a:r>
              <a:rPr lang="en-US" dirty="0"/>
              <a:t> ::= </a:t>
            </a:r>
            <a:r>
              <a:rPr lang="en-US" b="1" i="1" dirty="0">
                <a:latin typeface="Times New Roman" pitchFamily="18" charset="0"/>
                <a:cs typeface="Times New Roman" pitchFamily="18" charset="0"/>
              </a:rPr>
              <a:t>val</a:t>
            </a:r>
            <a:r>
              <a:rPr lang="en-US" dirty="0"/>
              <a:t> </a:t>
            </a:r>
            <a:r>
              <a:rPr lang="en-US" dirty="0" smtClean="0"/>
              <a:t>| </a:t>
            </a:r>
            <a:r>
              <a:rPr lang="en-US" b="1" i="1" dirty="0">
                <a:latin typeface="Times New Roman" pitchFamily="18" charset="0"/>
                <a:cs typeface="Times New Roman" pitchFamily="18" charset="0"/>
              </a:rPr>
              <a:t>exp</a:t>
            </a:r>
            <a:r>
              <a:rPr lang="en-US" dirty="0" smtClean="0"/>
              <a:t> </a:t>
            </a:r>
            <a:r>
              <a:rPr lang="en-US" dirty="0"/>
              <a:t>+ </a:t>
            </a:r>
            <a:r>
              <a:rPr lang="en-US" b="1" i="1" dirty="0">
                <a:latin typeface="Times New Roman" pitchFamily="18" charset="0"/>
                <a:cs typeface="Times New Roman" pitchFamily="18" charset="0"/>
              </a:rPr>
              <a:t>exp</a:t>
            </a:r>
            <a:r>
              <a:rPr lang="en-US" dirty="0" smtClean="0"/>
              <a:t> | </a:t>
            </a:r>
            <a:r>
              <a:rPr lang="en-US" b="1" i="1" dirty="0">
                <a:latin typeface="Times New Roman" pitchFamily="18" charset="0"/>
                <a:cs typeface="Times New Roman" pitchFamily="18" charset="0"/>
              </a:rPr>
              <a:t>exp</a:t>
            </a:r>
            <a:r>
              <a:rPr lang="en-US" dirty="0" smtClean="0"/>
              <a:t> - </a:t>
            </a:r>
            <a:r>
              <a:rPr lang="en-US" b="1" i="1" dirty="0">
                <a:latin typeface="Times New Roman" pitchFamily="18" charset="0"/>
                <a:cs typeface="Times New Roman" pitchFamily="18" charset="0"/>
              </a:rPr>
              <a:t>exp</a:t>
            </a:r>
            <a:r>
              <a:rPr lang="en-US" dirty="0" smtClean="0"/>
              <a:t> | </a:t>
            </a:r>
            <a:r>
              <a:rPr lang="en-US" b="1" i="1" dirty="0">
                <a:latin typeface="Times New Roman" pitchFamily="18" charset="0"/>
                <a:cs typeface="Times New Roman" pitchFamily="18" charset="0"/>
              </a:rPr>
              <a:t>exp</a:t>
            </a:r>
            <a:r>
              <a:rPr lang="en-US" dirty="0" smtClean="0"/>
              <a:t> * </a:t>
            </a:r>
            <a:r>
              <a:rPr lang="en-US" b="1" i="1" dirty="0">
                <a:latin typeface="Times New Roman" pitchFamily="18" charset="0"/>
                <a:cs typeface="Times New Roman" pitchFamily="18" charset="0"/>
              </a:rPr>
              <a:t>exp</a:t>
            </a:r>
            <a:r>
              <a:rPr lang="en-US" dirty="0" smtClean="0"/>
              <a:t> | </a:t>
            </a:r>
            <a:r>
              <a:rPr lang="en-US" b="1" i="1" dirty="0">
                <a:latin typeface="Times New Roman" pitchFamily="18" charset="0"/>
                <a:cs typeface="Times New Roman" pitchFamily="18" charset="0"/>
              </a:rPr>
              <a:t>exp</a:t>
            </a:r>
            <a:r>
              <a:rPr lang="en-US" dirty="0" smtClean="0"/>
              <a:t> / </a:t>
            </a:r>
            <a:r>
              <a:rPr lang="en-US" b="1" i="1" dirty="0">
                <a:latin typeface="Times New Roman" pitchFamily="18" charset="0"/>
                <a:cs typeface="Times New Roman" pitchFamily="18" charset="0"/>
              </a:rPr>
              <a:t>exp</a:t>
            </a:r>
            <a:endParaRPr lang="en-US" dirty="0"/>
          </a:p>
        </p:txBody>
      </p:sp>
    </p:spTree>
    <p:custDataLst>
      <p:tags r:id="rId1"/>
    </p:custDataLst>
    <p:extLst>
      <p:ext uri="{BB962C8B-B14F-4D97-AF65-F5344CB8AC3E}">
        <p14:creationId xmlns:p14="http://schemas.microsoft.com/office/powerpoint/2010/main" val="4282802741"/>
      </p:ext>
    </p:extLst>
  </p:cSld>
  <p:clrMapOvr>
    <a:masterClrMapping/>
  </p:clrMapOvr>
  <mc:AlternateContent xmlns:mc="http://schemas.openxmlformats.org/markup-compatibility/2006" xmlns:p14="http://schemas.microsoft.com/office/powerpoint/2010/main">
    <mc:Choice Requires="p14">
      <p:transition spd="slow" p14:dur="2000" advTm="69087"/>
    </mc:Choice>
    <mc:Fallback xmlns="">
      <p:transition spd="slow" advTm="690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animEffect transition="in" filter="fade">
                                      <p:cBhvr>
                                        <p:cTn id="45" dur="500"/>
                                        <p:tgtEl>
                                          <p:spTgt spid="3">
                                            <p:txEl>
                                              <p:pRg st="12" end="12"/>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3">
                                            <p:txEl>
                                              <p:pRg st="13" end="13"/>
                                            </p:txEl>
                                          </p:spTgt>
                                        </p:tgtEl>
                                        <p:attrNameLst>
                                          <p:attrName>style.visibility</p:attrName>
                                        </p:attrNameLst>
                                      </p:cBhvr>
                                      <p:to>
                                        <p:strVal val="visible"/>
                                      </p:to>
                                    </p:set>
                                    <p:animEffect transition="in" filter="fade">
                                      <p:cBhvr>
                                        <p:cTn id="48"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Object-Oriented Decomposition</a:t>
            </a:r>
            <a:endParaRPr lang="en-US" dirty="0"/>
          </a:p>
        </p:txBody>
      </p:sp>
      <p:sp>
        <p:nvSpPr>
          <p:cNvPr id="7" name="Content Placeholder 6"/>
          <p:cNvSpPr>
            <a:spLocks noGrp="1"/>
          </p:cNvSpPr>
          <p:nvPr>
            <p:ph sz="half" idx="1"/>
          </p:nvPr>
        </p:nvSpPr>
        <p:spPr>
          <a:xfrm>
            <a:off x="468313" y="1838740"/>
            <a:ext cx="4472177" cy="4398548"/>
          </a:xfrm>
        </p:spPr>
        <p:txBody>
          <a:bodyPr>
            <a:noAutofit/>
          </a:bodyPr>
          <a:lstStyle/>
          <a:p>
            <a:pPr marL="0" indent="0">
              <a:spcBef>
                <a:spcPts val="0"/>
              </a:spcBef>
              <a:buNone/>
            </a:pPr>
            <a:r>
              <a:rPr lang="en-US" sz="1800" dirty="0" smtClean="0">
                <a:solidFill>
                  <a:srgbClr val="0000FF"/>
                </a:solidFill>
                <a:latin typeface="Consolas"/>
              </a:rPr>
              <a:t>class</a:t>
            </a:r>
            <a:r>
              <a:rPr lang="en-US" sz="1800" dirty="0" smtClean="0">
                <a:solidFill>
                  <a:prstClr val="black"/>
                </a:solidFill>
                <a:latin typeface="Consolas"/>
              </a:rPr>
              <a:t> </a:t>
            </a:r>
            <a:r>
              <a:rPr lang="en-US" sz="1800" dirty="0" err="1" smtClean="0">
                <a:solidFill>
                  <a:srgbClr val="000080"/>
                </a:solidFill>
                <a:latin typeface="Consolas"/>
              </a:rPr>
              <a:t>Expr</a:t>
            </a:r>
            <a:r>
              <a:rPr lang="en-US" sz="1800" dirty="0" smtClean="0">
                <a:solidFill>
                  <a:prstClr val="black"/>
                </a:solidFill>
                <a:latin typeface="Consolas"/>
              </a:rPr>
              <a:t> </a:t>
            </a:r>
            <a:r>
              <a:rPr lang="en-US" sz="1800" dirty="0" smtClean="0">
                <a:solidFill>
                  <a:srgbClr val="800080"/>
                </a:solidFill>
                <a:latin typeface="Consolas"/>
              </a:rPr>
              <a:t>{</a:t>
            </a:r>
            <a:endParaRPr lang="en-US" sz="1800" dirty="0" smtClean="0">
              <a:solidFill>
                <a:prstClr val="black"/>
              </a:solidFill>
              <a:latin typeface="Consolas"/>
            </a:endParaRPr>
          </a:p>
          <a:p>
            <a:pPr marL="0" indent="0">
              <a:spcBef>
                <a:spcPts val="0"/>
              </a:spcBef>
              <a:buNone/>
            </a:pPr>
            <a:r>
              <a:rPr lang="en-US" sz="1800" dirty="0" smtClean="0">
                <a:solidFill>
                  <a:srgbClr val="0000FF"/>
                </a:solidFill>
                <a:latin typeface="Consolas"/>
              </a:rPr>
              <a:t>  virtual</a:t>
            </a:r>
            <a:r>
              <a:rPr lang="en-US" sz="1800" dirty="0" smtClean="0">
                <a:solidFill>
                  <a:prstClr val="black"/>
                </a:solidFill>
                <a:latin typeface="Consolas"/>
              </a:rPr>
              <a:t> </a:t>
            </a:r>
            <a:r>
              <a:rPr lang="en-US" sz="1800" dirty="0">
                <a:solidFill>
                  <a:srgbClr val="0000FF"/>
                </a:solidFill>
                <a:latin typeface="Consolas"/>
              </a:rPr>
              <a:t>int</a:t>
            </a:r>
            <a:r>
              <a:rPr lang="en-US" sz="1800" dirty="0">
                <a:solidFill>
                  <a:prstClr val="black"/>
                </a:solidFill>
                <a:latin typeface="Consolas"/>
              </a:rPr>
              <a:t> </a:t>
            </a:r>
            <a:r>
              <a:rPr lang="en-US" sz="1800" dirty="0">
                <a:solidFill>
                  <a:srgbClr val="C00000"/>
                </a:solidFill>
                <a:latin typeface="Consolas"/>
              </a:rPr>
              <a:t>eval</a:t>
            </a:r>
            <a:r>
              <a:rPr lang="en-US" sz="1800" dirty="0">
                <a:solidFill>
                  <a:srgbClr val="800080"/>
                </a:solidFill>
                <a:latin typeface="Consolas"/>
              </a:rPr>
              <a:t>();</a:t>
            </a:r>
            <a:r>
              <a:rPr lang="en-US" sz="1800" dirty="0">
                <a:solidFill>
                  <a:prstClr val="black"/>
                </a:solidFill>
                <a:latin typeface="Consolas"/>
              </a:rPr>
              <a:t> </a:t>
            </a:r>
            <a:endParaRPr lang="en-US" sz="1800" dirty="0" smtClean="0">
              <a:solidFill>
                <a:prstClr val="black"/>
              </a:solidFill>
              <a:latin typeface="Consolas"/>
            </a:endParaRPr>
          </a:p>
          <a:p>
            <a:pPr marL="0" indent="0">
              <a:spcBef>
                <a:spcPts val="0"/>
              </a:spcBef>
              <a:buNone/>
            </a:pPr>
            <a:r>
              <a:rPr lang="en-US" sz="1800" dirty="0" smtClean="0">
                <a:solidFill>
                  <a:srgbClr val="800080"/>
                </a:solidFill>
                <a:latin typeface="Consolas"/>
              </a:rPr>
              <a:t>};</a:t>
            </a:r>
          </a:p>
          <a:p>
            <a:pPr marL="0" indent="0">
              <a:spcBef>
                <a:spcPts val="0"/>
              </a:spcBef>
              <a:buNone/>
            </a:pPr>
            <a:endParaRPr lang="en-US" sz="1800" dirty="0">
              <a:solidFill>
                <a:prstClr val="black"/>
              </a:solidFill>
              <a:latin typeface="Consolas"/>
            </a:endParaRPr>
          </a:p>
          <a:p>
            <a:pPr marL="0" indent="0">
              <a:spcBef>
                <a:spcPts val="0"/>
              </a:spcBef>
              <a:buNone/>
            </a:pPr>
            <a:r>
              <a:rPr lang="en-US" sz="1800" dirty="0">
                <a:solidFill>
                  <a:srgbClr val="0000FF"/>
                </a:solidFill>
                <a:latin typeface="Consolas"/>
              </a:rPr>
              <a:t>class</a:t>
            </a:r>
            <a:r>
              <a:rPr lang="en-US" sz="1800" dirty="0">
                <a:solidFill>
                  <a:prstClr val="black"/>
                </a:solidFill>
                <a:latin typeface="Consolas"/>
              </a:rPr>
              <a:t> </a:t>
            </a:r>
            <a:r>
              <a:rPr lang="en-US" sz="1800" dirty="0">
                <a:solidFill>
                  <a:srgbClr val="00B050"/>
                </a:solidFill>
                <a:latin typeface="Consolas"/>
              </a:rPr>
              <a:t>Value</a:t>
            </a:r>
            <a:r>
              <a:rPr lang="en-US" sz="1800" dirty="0">
                <a:solidFill>
                  <a:prstClr val="black"/>
                </a:solidFill>
                <a:latin typeface="Consolas"/>
              </a:rPr>
              <a:t> </a:t>
            </a:r>
            <a:r>
              <a:rPr lang="en-US" sz="1800" dirty="0" smtClean="0">
                <a:solidFill>
                  <a:srgbClr val="800080"/>
                </a:solidFill>
                <a:latin typeface="Consolas"/>
              </a:rPr>
              <a:t>:</a:t>
            </a:r>
            <a:r>
              <a:rPr lang="en-US" sz="1800" dirty="0" smtClean="0">
                <a:solidFill>
                  <a:prstClr val="black"/>
                </a:solidFill>
                <a:latin typeface="Consolas"/>
              </a:rPr>
              <a:t> </a:t>
            </a:r>
            <a:r>
              <a:rPr lang="en-US" sz="1800" dirty="0" err="1">
                <a:solidFill>
                  <a:srgbClr val="000080"/>
                </a:solidFill>
                <a:latin typeface="Consolas"/>
              </a:rPr>
              <a:t>Expr</a:t>
            </a:r>
            <a:r>
              <a:rPr lang="en-US" sz="1800" dirty="0">
                <a:solidFill>
                  <a:prstClr val="black"/>
                </a:solidFill>
                <a:latin typeface="Consolas"/>
              </a:rPr>
              <a:t> </a:t>
            </a:r>
            <a:r>
              <a:rPr lang="en-US" sz="1800" dirty="0" smtClean="0">
                <a:solidFill>
                  <a:srgbClr val="800080"/>
                </a:solidFill>
                <a:latin typeface="Consolas"/>
              </a:rPr>
              <a:t>{</a:t>
            </a:r>
            <a:r>
              <a:rPr lang="en-US" sz="1800" dirty="0" smtClean="0">
                <a:solidFill>
                  <a:prstClr val="black"/>
                </a:solidFill>
                <a:latin typeface="Consolas"/>
              </a:rPr>
              <a:t> </a:t>
            </a:r>
          </a:p>
          <a:p>
            <a:pPr marL="0" indent="0">
              <a:spcBef>
                <a:spcPts val="0"/>
              </a:spcBef>
              <a:buNone/>
            </a:pPr>
            <a:r>
              <a:rPr lang="en-US" sz="1800" dirty="0" smtClean="0">
                <a:solidFill>
                  <a:srgbClr val="0000FF"/>
                </a:solidFill>
                <a:latin typeface="Consolas"/>
              </a:rPr>
              <a:t>  </a:t>
            </a:r>
            <a:r>
              <a:rPr lang="en-US" sz="1800" dirty="0" err="1" smtClean="0">
                <a:solidFill>
                  <a:srgbClr val="0000FF"/>
                </a:solidFill>
                <a:latin typeface="Consolas"/>
              </a:rPr>
              <a:t>int</a:t>
            </a:r>
            <a:r>
              <a:rPr lang="en-US" sz="1800" dirty="0" smtClean="0">
                <a:solidFill>
                  <a:prstClr val="black"/>
                </a:solidFill>
                <a:latin typeface="Consolas"/>
              </a:rPr>
              <a:t> </a:t>
            </a:r>
            <a:r>
              <a:rPr lang="en-US" sz="1800" dirty="0" err="1" smtClean="0">
                <a:solidFill>
                  <a:srgbClr val="C00000"/>
                </a:solidFill>
                <a:latin typeface="Consolas"/>
              </a:rPr>
              <a:t>eval</a:t>
            </a:r>
            <a:r>
              <a:rPr lang="en-US" sz="1800" dirty="0">
                <a:solidFill>
                  <a:srgbClr val="800080"/>
                </a:solidFill>
                <a:latin typeface="Consolas"/>
              </a:rPr>
              <a:t>() </a:t>
            </a:r>
            <a:r>
              <a:rPr lang="en-US" sz="1800" dirty="0" smtClean="0">
                <a:solidFill>
                  <a:srgbClr val="800080"/>
                </a:solidFill>
                <a:latin typeface="Consolas"/>
              </a:rPr>
              <a:t>{ </a:t>
            </a:r>
            <a:r>
              <a:rPr lang="en-US" sz="1800" dirty="0" smtClean="0">
                <a:solidFill>
                  <a:srgbClr val="0000FF"/>
                </a:solidFill>
                <a:latin typeface="Consolas"/>
              </a:rPr>
              <a:t>return</a:t>
            </a:r>
            <a:r>
              <a:rPr lang="en-US" sz="1800" dirty="0" smtClean="0">
                <a:solidFill>
                  <a:prstClr val="black"/>
                </a:solidFill>
                <a:latin typeface="Consolas"/>
              </a:rPr>
              <a:t> </a:t>
            </a:r>
            <a:r>
              <a:rPr lang="en-US" sz="1800" dirty="0">
                <a:solidFill>
                  <a:srgbClr val="000080"/>
                </a:solidFill>
                <a:latin typeface="Consolas"/>
              </a:rPr>
              <a:t>value</a:t>
            </a:r>
            <a:r>
              <a:rPr lang="en-US" sz="1800" dirty="0" smtClean="0">
                <a:solidFill>
                  <a:srgbClr val="800080"/>
                </a:solidFill>
                <a:latin typeface="Consolas"/>
              </a:rPr>
              <a:t>; }</a:t>
            </a:r>
            <a:endParaRPr lang="en-US" sz="1800" dirty="0">
              <a:solidFill>
                <a:prstClr val="black"/>
              </a:solidFill>
              <a:latin typeface="Consolas"/>
            </a:endParaRPr>
          </a:p>
          <a:p>
            <a:pPr marL="0" indent="0">
              <a:spcBef>
                <a:spcPts val="0"/>
              </a:spcBef>
              <a:buNone/>
            </a:pPr>
            <a:r>
              <a:rPr lang="en-US" sz="1800" dirty="0" smtClean="0">
                <a:solidFill>
                  <a:prstClr val="black"/>
                </a:solidFill>
                <a:latin typeface="Consolas"/>
              </a:rPr>
              <a:t>  </a:t>
            </a:r>
            <a:r>
              <a:rPr lang="en-US" sz="1800" dirty="0" err="1" smtClean="0">
                <a:solidFill>
                  <a:srgbClr val="0000FF"/>
                </a:solidFill>
                <a:latin typeface="Consolas"/>
              </a:rPr>
              <a:t>int</a:t>
            </a:r>
            <a:r>
              <a:rPr lang="en-US" sz="1800" dirty="0" smtClean="0">
                <a:solidFill>
                  <a:prstClr val="black"/>
                </a:solidFill>
                <a:latin typeface="Consolas"/>
              </a:rPr>
              <a:t> </a:t>
            </a:r>
            <a:r>
              <a:rPr lang="en-US" sz="1800" dirty="0">
                <a:solidFill>
                  <a:srgbClr val="000080"/>
                </a:solidFill>
                <a:latin typeface="Consolas"/>
              </a:rPr>
              <a:t>value</a:t>
            </a:r>
            <a:r>
              <a:rPr lang="en-US" sz="1800" dirty="0" smtClean="0">
                <a:solidFill>
                  <a:srgbClr val="800080"/>
                </a:solidFill>
                <a:latin typeface="Consolas"/>
              </a:rPr>
              <a:t>;</a:t>
            </a:r>
            <a:endParaRPr lang="en-US" sz="1800" dirty="0" smtClean="0">
              <a:solidFill>
                <a:prstClr val="black"/>
              </a:solidFill>
              <a:latin typeface="Consolas"/>
            </a:endParaRPr>
          </a:p>
          <a:p>
            <a:pPr marL="0" indent="0">
              <a:spcBef>
                <a:spcPts val="0"/>
              </a:spcBef>
              <a:buNone/>
            </a:pPr>
            <a:r>
              <a:rPr lang="en-US" sz="1800" dirty="0" smtClean="0">
                <a:solidFill>
                  <a:srgbClr val="800080"/>
                </a:solidFill>
                <a:latin typeface="Consolas"/>
              </a:rPr>
              <a:t>};</a:t>
            </a:r>
            <a:endParaRPr lang="en-US" sz="1800" dirty="0">
              <a:solidFill>
                <a:prstClr val="black"/>
              </a:solidFill>
              <a:latin typeface="Consolas"/>
            </a:endParaRPr>
          </a:p>
          <a:p>
            <a:pPr marL="0" indent="0">
              <a:spcBef>
                <a:spcPts val="0"/>
              </a:spcBef>
              <a:buNone/>
            </a:pPr>
            <a:endParaRPr lang="pt-BR" sz="1800" dirty="0" smtClean="0">
              <a:solidFill>
                <a:srgbClr val="0000FF"/>
              </a:solidFill>
              <a:latin typeface="Consolas"/>
            </a:endParaRPr>
          </a:p>
          <a:p>
            <a:pPr marL="0" indent="0">
              <a:spcBef>
                <a:spcPts val="0"/>
              </a:spcBef>
              <a:buNone/>
            </a:pPr>
            <a:r>
              <a:rPr lang="pt-BR" sz="1800" dirty="0" smtClean="0">
                <a:solidFill>
                  <a:srgbClr val="0000FF"/>
                </a:solidFill>
                <a:latin typeface="Consolas"/>
              </a:rPr>
              <a:t>class</a:t>
            </a:r>
            <a:r>
              <a:rPr lang="pt-BR" sz="1800" dirty="0" smtClean="0">
                <a:solidFill>
                  <a:prstClr val="black"/>
                </a:solidFill>
                <a:latin typeface="Consolas"/>
              </a:rPr>
              <a:t> </a:t>
            </a:r>
            <a:r>
              <a:rPr lang="pt-BR" sz="1800" dirty="0">
                <a:solidFill>
                  <a:srgbClr val="00B050"/>
                </a:solidFill>
                <a:latin typeface="Consolas"/>
              </a:rPr>
              <a:t>Plus</a:t>
            </a:r>
            <a:r>
              <a:rPr lang="pt-BR" sz="1800" dirty="0">
                <a:solidFill>
                  <a:prstClr val="black"/>
                </a:solidFill>
                <a:latin typeface="Consolas"/>
              </a:rPr>
              <a:t> </a:t>
            </a:r>
            <a:r>
              <a:rPr lang="pt-BR" sz="1800" dirty="0" smtClean="0">
                <a:solidFill>
                  <a:srgbClr val="800080"/>
                </a:solidFill>
                <a:latin typeface="Consolas"/>
              </a:rPr>
              <a:t>:</a:t>
            </a:r>
            <a:r>
              <a:rPr lang="pt-BR" sz="1800" dirty="0" smtClean="0">
                <a:solidFill>
                  <a:prstClr val="black"/>
                </a:solidFill>
                <a:latin typeface="Consolas"/>
              </a:rPr>
              <a:t> </a:t>
            </a:r>
            <a:r>
              <a:rPr lang="pt-BR" sz="1800" dirty="0">
                <a:solidFill>
                  <a:srgbClr val="000080"/>
                </a:solidFill>
                <a:latin typeface="Consolas"/>
              </a:rPr>
              <a:t>Expr</a:t>
            </a:r>
            <a:r>
              <a:rPr lang="pt-BR" sz="1800" dirty="0">
                <a:solidFill>
                  <a:prstClr val="black"/>
                </a:solidFill>
                <a:latin typeface="Consolas"/>
              </a:rPr>
              <a:t> </a:t>
            </a:r>
            <a:r>
              <a:rPr lang="pt-BR" sz="1800" dirty="0">
                <a:solidFill>
                  <a:srgbClr val="800080"/>
                </a:solidFill>
                <a:latin typeface="Consolas"/>
              </a:rPr>
              <a:t>{</a:t>
            </a:r>
            <a:r>
              <a:rPr lang="pt-BR" sz="1800" dirty="0">
                <a:solidFill>
                  <a:prstClr val="black"/>
                </a:solidFill>
                <a:latin typeface="Consolas"/>
              </a:rPr>
              <a:t> </a:t>
            </a:r>
            <a:endParaRPr lang="pt-BR" sz="1800" dirty="0" smtClean="0">
              <a:solidFill>
                <a:prstClr val="black"/>
              </a:solidFill>
              <a:latin typeface="Consolas"/>
            </a:endParaRPr>
          </a:p>
          <a:p>
            <a:pPr marL="0" indent="0">
              <a:spcBef>
                <a:spcPts val="0"/>
              </a:spcBef>
              <a:buNone/>
            </a:pPr>
            <a:r>
              <a:rPr lang="pt-BR" sz="1800" dirty="0" smtClean="0">
                <a:solidFill>
                  <a:srgbClr val="0000FF"/>
                </a:solidFill>
                <a:latin typeface="Consolas"/>
              </a:rPr>
              <a:t>  int</a:t>
            </a:r>
            <a:r>
              <a:rPr lang="pt-BR" sz="1800" dirty="0" smtClean="0">
                <a:solidFill>
                  <a:prstClr val="black"/>
                </a:solidFill>
                <a:latin typeface="Consolas"/>
              </a:rPr>
              <a:t> </a:t>
            </a:r>
            <a:r>
              <a:rPr lang="pt-BR" sz="1800" dirty="0" smtClean="0">
                <a:solidFill>
                  <a:srgbClr val="C00000"/>
                </a:solidFill>
                <a:latin typeface="Consolas"/>
              </a:rPr>
              <a:t>eval</a:t>
            </a:r>
            <a:r>
              <a:rPr lang="pt-BR" sz="1800" dirty="0">
                <a:solidFill>
                  <a:srgbClr val="800080"/>
                </a:solidFill>
                <a:latin typeface="Consolas"/>
              </a:rPr>
              <a:t>() {</a:t>
            </a:r>
            <a:endParaRPr lang="pt-BR" sz="1800" dirty="0">
              <a:solidFill>
                <a:prstClr val="black"/>
              </a:solidFill>
              <a:latin typeface="Consolas"/>
            </a:endParaRPr>
          </a:p>
          <a:p>
            <a:pPr marL="0" indent="0">
              <a:spcBef>
                <a:spcPts val="0"/>
              </a:spcBef>
              <a:buNone/>
            </a:pPr>
            <a:r>
              <a:rPr lang="pt-BR" sz="1800" dirty="0">
                <a:solidFill>
                  <a:prstClr val="black"/>
                </a:solidFill>
                <a:latin typeface="Consolas"/>
              </a:rPr>
              <a:t>  </a:t>
            </a:r>
            <a:r>
              <a:rPr lang="pt-BR" sz="1800" dirty="0" smtClean="0">
                <a:solidFill>
                  <a:prstClr val="black"/>
                </a:solidFill>
                <a:latin typeface="Consolas"/>
              </a:rPr>
              <a:t>  </a:t>
            </a:r>
            <a:r>
              <a:rPr lang="pt-BR" sz="1800" dirty="0" smtClean="0">
                <a:solidFill>
                  <a:srgbClr val="0000FF"/>
                </a:solidFill>
                <a:latin typeface="Consolas"/>
              </a:rPr>
              <a:t>return</a:t>
            </a:r>
            <a:r>
              <a:rPr lang="pt-BR" sz="1800" dirty="0" smtClean="0">
                <a:solidFill>
                  <a:prstClr val="black"/>
                </a:solidFill>
                <a:latin typeface="Consolas"/>
              </a:rPr>
              <a:t> </a:t>
            </a:r>
            <a:r>
              <a:rPr lang="pt-BR" sz="1800" dirty="0">
                <a:solidFill>
                  <a:srgbClr val="000080"/>
                </a:solidFill>
                <a:latin typeface="Consolas"/>
              </a:rPr>
              <a:t>e1</a:t>
            </a:r>
            <a:r>
              <a:rPr lang="pt-BR" sz="1800" dirty="0">
                <a:solidFill>
                  <a:srgbClr val="800080"/>
                </a:solidFill>
                <a:latin typeface="Consolas"/>
              </a:rPr>
              <a:t>.</a:t>
            </a:r>
            <a:r>
              <a:rPr lang="pt-BR" sz="1800" dirty="0">
                <a:solidFill>
                  <a:srgbClr val="C00000"/>
                </a:solidFill>
                <a:latin typeface="Consolas"/>
              </a:rPr>
              <a:t>eval</a:t>
            </a:r>
            <a:r>
              <a:rPr lang="pt-BR" sz="1800" dirty="0">
                <a:solidFill>
                  <a:srgbClr val="800080"/>
                </a:solidFill>
                <a:latin typeface="Consolas"/>
              </a:rPr>
              <a:t>()+</a:t>
            </a:r>
            <a:r>
              <a:rPr lang="pt-BR" sz="1800" dirty="0">
                <a:solidFill>
                  <a:srgbClr val="000080"/>
                </a:solidFill>
                <a:latin typeface="Consolas"/>
              </a:rPr>
              <a:t>e2</a:t>
            </a:r>
            <a:r>
              <a:rPr lang="pt-BR" sz="1800" dirty="0">
                <a:solidFill>
                  <a:srgbClr val="800080"/>
                </a:solidFill>
                <a:latin typeface="Consolas"/>
              </a:rPr>
              <a:t>.</a:t>
            </a:r>
            <a:r>
              <a:rPr lang="pt-BR" sz="1800" dirty="0">
                <a:solidFill>
                  <a:srgbClr val="C00000"/>
                </a:solidFill>
                <a:latin typeface="Consolas"/>
              </a:rPr>
              <a:t>eval</a:t>
            </a:r>
            <a:r>
              <a:rPr lang="pt-BR" sz="1800" dirty="0">
                <a:solidFill>
                  <a:srgbClr val="800080"/>
                </a:solidFill>
                <a:latin typeface="Consolas"/>
              </a:rPr>
              <a:t>();</a:t>
            </a:r>
            <a:endParaRPr lang="pt-BR" sz="1800" dirty="0">
              <a:solidFill>
                <a:prstClr val="black"/>
              </a:solidFill>
              <a:latin typeface="Consolas"/>
            </a:endParaRPr>
          </a:p>
          <a:p>
            <a:pPr marL="0" indent="0">
              <a:spcBef>
                <a:spcPts val="0"/>
              </a:spcBef>
              <a:buNone/>
            </a:pPr>
            <a:r>
              <a:rPr lang="pt-BR" sz="1800" dirty="0" smtClean="0">
                <a:solidFill>
                  <a:srgbClr val="800080"/>
                </a:solidFill>
                <a:latin typeface="Consolas"/>
              </a:rPr>
              <a:t>  }</a:t>
            </a:r>
            <a:endParaRPr lang="pt-BR" sz="1800" dirty="0">
              <a:solidFill>
                <a:prstClr val="black"/>
              </a:solidFill>
              <a:latin typeface="Consolas"/>
            </a:endParaRPr>
          </a:p>
          <a:p>
            <a:pPr marL="0" indent="0">
              <a:spcBef>
                <a:spcPts val="0"/>
              </a:spcBef>
              <a:buNone/>
            </a:pPr>
            <a:r>
              <a:rPr lang="pt-BR" sz="1800" dirty="0" smtClean="0">
                <a:solidFill>
                  <a:prstClr val="black"/>
                </a:solidFill>
                <a:latin typeface="Consolas"/>
              </a:rPr>
              <a:t>  </a:t>
            </a:r>
            <a:r>
              <a:rPr lang="pt-BR" sz="1800" dirty="0" smtClean="0">
                <a:solidFill>
                  <a:srgbClr val="000080"/>
                </a:solidFill>
                <a:latin typeface="Consolas"/>
              </a:rPr>
              <a:t>Expr</a:t>
            </a:r>
            <a:r>
              <a:rPr lang="pt-BR" sz="1800" dirty="0" smtClean="0">
                <a:solidFill>
                  <a:srgbClr val="800080"/>
                </a:solidFill>
                <a:latin typeface="Consolas"/>
              </a:rPr>
              <a:t>&amp; </a:t>
            </a:r>
            <a:r>
              <a:rPr lang="pt-BR" sz="1800" dirty="0" smtClean="0">
                <a:solidFill>
                  <a:srgbClr val="000080"/>
                </a:solidFill>
                <a:latin typeface="Consolas"/>
              </a:rPr>
              <a:t>e1</a:t>
            </a:r>
            <a:r>
              <a:rPr lang="pt-BR" sz="1800" dirty="0" smtClean="0">
                <a:solidFill>
                  <a:srgbClr val="800080"/>
                </a:solidFill>
                <a:latin typeface="Consolas"/>
              </a:rPr>
              <a:t>; </a:t>
            </a:r>
            <a:br>
              <a:rPr lang="pt-BR" sz="1800" dirty="0" smtClean="0">
                <a:solidFill>
                  <a:srgbClr val="800080"/>
                </a:solidFill>
                <a:latin typeface="Consolas"/>
              </a:rPr>
            </a:br>
            <a:r>
              <a:rPr lang="pt-BR" sz="1800" dirty="0" smtClean="0">
                <a:solidFill>
                  <a:srgbClr val="800080"/>
                </a:solidFill>
                <a:latin typeface="Consolas"/>
              </a:rPr>
              <a:t>  </a:t>
            </a:r>
            <a:r>
              <a:rPr lang="pt-BR" sz="1800" dirty="0" smtClean="0">
                <a:solidFill>
                  <a:srgbClr val="000080"/>
                </a:solidFill>
                <a:latin typeface="Consolas"/>
              </a:rPr>
              <a:t>Expr</a:t>
            </a:r>
            <a:r>
              <a:rPr lang="pt-BR" sz="1800" dirty="0" smtClean="0">
                <a:solidFill>
                  <a:srgbClr val="800080"/>
                </a:solidFill>
                <a:latin typeface="Consolas"/>
              </a:rPr>
              <a:t>&amp; </a:t>
            </a:r>
            <a:r>
              <a:rPr lang="pt-BR" sz="1800" dirty="0" smtClean="0">
                <a:solidFill>
                  <a:srgbClr val="000080"/>
                </a:solidFill>
                <a:latin typeface="Consolas"/>
              </a:rPr>
              <a:t>e2</a:t>
            </a:r>
            <a:r>
              <a:rPr lang="pt-BR" sz="1800" dirty="0" smtClean="0">
                <a:solidFill>
                  <a:srgbClr val="800080"/>
                </a:solidFill>
                <a:latin typeface="Consolas"/>
              </a:rPr>
              <a:t>;</a:t>
            </a:r>
            <a:endParaRPr lang="pt-BR" sz="1800" dirty="0" smtClean="0">
              <a:solidFill>
                <a:prstClr val="black"/>
              </a:solidFill>
              <a:latin typeface="Consolas"/>
            </a:endParaRPr>
          </a:p>
          <a:p>
            <a:pPr marL="0" indent="0">
              <a:spcBef>
                <a:spcPts val="0"/>
              </a:spcBef>
              <a:buNone/>
            </a:pPr>
            <a:r>
              <a:rPr lang="pt-BR" sz="1800" dirty="0" smtClean="0">
                <a:solidFill>
                  <a:srgbClr val="800080"/>
                </a:solidFill>
                <a:latin typeface="Consolas"/>
              </a:rPr>
              <a:t>};</a:t>
            </a:r>
            <a:endParaRPr lang="en-US" sz="1800" dirty="0" smtClean="0">
              <a:solidFill>
                <a:prstClr val="black"/>
              </a:solidFill>
              <a:latin typeface="Consolas"/>
            </a:endParaRPr>
          </a:p>
        </p:txBody>
      </p:sp>
      <p:sp>
        <p:nvSpPr>
          <p:cNvPr id="10" name="Content Placeholder 9"/>
          <p:cNvSpPr>
            <a:spLocks noGrp="1"/>
          </p:cNvSpPr>
          <p:nvPr>
            <p:ph sz="half" idx="2"/>
          </p:nvPr>
        </p:nvSpPr>
        <p:spPr>
          <a:xfrm>
            <a:off x="4611688" y="1838740"/>
            <a:ext cx="3992562" cy="4398548"/>
          </a:xfrm>
        </p:spPr>
        <p:txBody>
          <a:bodyPr/>
          <a:lstStyle/>
          <a:p>
            <a:r>
              <a:rPr lang="en-US" sz="2400" dirty="0" smtClean="0"/>
              <a:t>Pros</a:t>
            </a:r>
          </a:p>
          <a:p>
            <a:pPr lvl="1"/>
            <a:r>
              <a:rPr lang="en-US" sz="2000" dirty="0" smtClean="0"/>
              <a:t>Modularity</a:t>
            </a:r>
          </a:p>
          <a:p>
            <a:pPr lvl="1"/>
            <a:r>
              <a:rPr lang="en-US" sz="2000" dirty="0" smtClean="0"/>
              <a:t>Encapsulation</a:t>
            </a:r>
          </a:p>
          <a:p>
            <a:pPr lvl="1"/>
            <a:r>
              <a:rPr lang="en-US" sz="2000" dirty="0" smtClean="0"/>
              <a:t>Extensibility of data</a:t>
            </a:r>
          </a:p>
          <a:p>
            <a:pPr lvl="1"/>
            <a:r>
              <a:rPr lang="en-US" sz="2000" dirty="0" smtClean="0"/>
              <a:t>Works in the presence of</a:t>
            </a:r>
          </a:p>
          <a:p>
            <a:pPr lvl="2"/>
            <a:r>
              <a:rPr lang="en-US" sz="1600" dirty="0" smtClean="0"/>
              <a:t>multiple inheritance</a:t>
            </a:r>
          </a:p>
          <a:p>
            <a:pPr lvl="2"/>
            <a:r>
              <a:rPr lang="en-US" sz="1600" dirty="0" smtClean="0"/>
              <a:t>dynamic linking</a:t>
            </a:r>
          </a:p>
          <a:p>
            <a:r>
              <a:rPr lang="en-US" sz="2400" dirty="0" smtClean="0"/>
              <a:t>Cons</a:t>
            </a:r>
          </a:p>
          <a:p>
            <a:pPr lvl="1"/>
            <a:r>
              <a:rPr lang="en-US" sz="2000" dirty="0" smtClean="0"/>
              <a:t>No extensibility of functions</a:t>
            </a:r>
          </a:p>
          <a:p>
            <a:pPr lvl="1"/>
            <a:r>
              <a:rPr lang="en-US" sz="2000" dirty="0" smtClean="0"/>
              <a:t>No local reasoning</a:t>
            </a:r>
          </a:p>
          <a:p>
            <a:pPr lvl="1"/>
            <a:r>
              <a:rPr lang="en-US" sz="2000" dirty="0" smtClean="0"/>
              <a:t>Non-relational</a:t>
            </a:r>
            <a:endParaRPr lang="en-US" sz="2000" dirty="0"/>
          </a:p>
        </p:txBody>
      </p:sp>
      <p:sp>
        <p:nvSpPr>
          <p:cNvPr id="4" name="Footer Placeholder 3"/>
          <p:cNvSpPr>
            <a:spLocks noGrp="1"/>
          </p:cNvSpPr>
          <p:nvPr>
            <p:ph type="ftr" sz="quarter" idx="11"/>
          </p:nvPr>
        </p:nvSpPr>
        <p:spPr/>
        <p:txBody>
          <a:bodyPr/>
          <a:lstStyle/>
          <a:p>
            <a:r>
              <a:rPr lang="en-US" smtClean="0"/>
              <a:t>C++Now'14: The Design &amp; Evolution of a Pattern Matching Library for C++</a:t>
            </a:r>
            <a:endParaRPr lang="en-US" dirty="0"/>
          </a:p>
        </p:txBody>
      </p:sp>
      <p:sp>
        <p:nvSpPr>
          <p:cNvPr id="5" name="Slide Number Placeholder 4"/>
          <p:cNvSpPr>
            <a:spLocks noGrp="1"/>
          </p:cNvSpPr>
          <p:nvPr>
            <p:ph type="sldNum" sz="quarter" idx="12"/>
          </p:nvPr>
        </p:nvSpPr>
        <p:spPr/>
        <p:txBody>
          <a:bodyPr/>
          <a:lstStyle/>
          <a:p>
            <a:fld id="{A15218F7-2310-456D-A54D-B5ACEA070EA4}" type="slidenum">
              <a:rPr lang="en-US" smtClean="0"/>
              <a:pPr/>
              <a:t>39</a:t>
            </a:fld>
            <a:endParaRPr lang="en-US" dirty="0"/>
          </a:p>
        </p:txBody>
      </p:sp>
      <p:sp>
        <p:nvSpPr>
          <p:cNvPr id="8" name="TextBox 7"/>
          <p:cNvSpPr txBox="1"/>
          <p:nvPr/>
        </p:nvSpPr>
        <p:spPr>
          <a:xfrm>
            <a:off x="457200" y="1469408"/>
            <a:ext cx="8153400" cy="369332"/>
          </a:xfrm>
          <a:prstGeom prst="rect">
            <a:avLst/>
          </a:prstGeom>
          <a:noFill/>
        </p:spPr>
        <p:txBody>
          <a:bodyPr wrap="square" rtlCol="0">
            <a:spAutoFit/>
          </a:bodyPr>
          <a:lstStyle/>
          <a:p>
            <a:pPr algn="ctr"/>
            <a:r>
              <a:rPr lang="en-US" b="1" i="1" dirty="0">
                <a:latin typeface="Times New Roman" pitchFamily="18" charset="0"/>
                <a:cs typeface="Times New Roman" pitchFamily="18" charset="0"/>
              </a:rPr>
              <a:t>exp</a:t>
            </a:r>
            <a:r>
              <a:rPr lang="en-US" dirty="0"/>
              <a:t> ::= </a:t>
            </a:r>
            <a:r>
              <a:rPr lang="en-US" b="1" i="1" dirty="0">
                <a:latin typeface="Times New Roman" pitchFamily="18" charset="0"/>
                <a:cs typeface="Times New Roman" pitchFamily="18" charset="0"/>
              </a:rPr>
              <a:t>val</a:t>
            </a:r>
            <a:r>
              <a:rPr lang="en-US" dirty="0"/>
              <a:t> </a:t>
            </a:r>
            <a:r>
              <a:rPr lang="en-US" dirty="0" smtClean="0"/>
              <a:t>| </a:t>
            </a:r>
            <a:r>
              <a:rPr lang="en-US" b="1" i="1" dirty="0">
                <a:latin typeface="Times New Roman" pitchFamily="18" charset="0"/>
                <a:cs typeface="Times New Roman" pitchFamily="18" charset="0"/>
              </a:rPr>
              <a:t>exp</a:t>
            </a:r>
            <a:r>
              <a:rPr lang="en-US" dirty="0" smtClean="0"/>
              <a:t> </a:t>
            </a:r>
            <a:r>
              <a:rPr lang="en-US" dirty="0"/>
              <a:t>+ </a:t>
            </a:r>
            <a:r>
              <a:rPr lang="en-US" b="1" i="1" dirty="0">
                <a:latin typeface="Times New Roman" pitchFamily="18" charset="0"/>
                <a:cs typeface="Times New Roman" pitchFamily="18" charset="0"/>
              </a:rPr>
              <a:t>exp</a:t>
            </a:r>
            <a:r>
              <a:rPr lang="en-US" dirty="0" smtClean="0"/>
              <a:t> | </a:t>
            </a:r>
            <a:r>
              <a:rPr lang="en-US" b="1" i="1" dirty="0">
                <a:latin typeface="Times New Roman" pitchFamily="18" charset="0"/>
                <a:cs typeface="Times New Roman" pitchFamily="18" charset="0"/>
              </a:rPr>
              <a:t>exp</a:t>
            </a:r>
            <a:r>
              <a:rPr lang="en-US" dirty="0" smtClean="0"/>
              <a:t> - </a:t>
            </a:r>
            <a:r>
              <a:rPr lang="en-US" b="1" i="1" dirty="0">
                <a:latin typeface="Times New Roman" pitchFamily="18" charset="0"/>
                <a:cs typeface="Times New Roman" pitchFamily="18" charset="0"/>
              </a:rPr>
              <a:t>exp</a:t>
            </a:r>
            <a:r>
              <a:rPr lang="en-US" dirty="0" smtClean="0"/>
              <a:t> | </a:t>
            </a:r>
            <a:r>
              <a:rPr lang="en-US" b="1" i="1" dirty="0">
                <a:latin typeface="Times New Roman" pitchFamily="18" charset="0"/>
                <a:cs typeface="Times New Roman" pitchFamily="18" charset="0"/>
              </a:rPr>
              <a:t>exp</a:t>
            </a:r>
            <a:r>
              <a:rPr lang="en-US" dirty="0" smtClean="0"/>
              <a:t> * </a:t>
            </a:r>
            <a:r>
              <a:rPr lang="en-US" b="1" i="1" dirty="0">
                <a:latin typeface="Times New Roman" pitchFamily="18" charset="0"/>
                <a:cs typeface="Times New Roman" pitchFamily="18" charset="0"/>
              </a:rPr>
              <a:t>exp</a:t>
            </a:r>
            <a:r>
              <a:rPr lang="en-US" dirty="0" smtClean="0"/>
              <a:t> | </a:t>
            </a:r>
            <a:r>
              <a:rPr lang="en-US" b="1" i="1" dirty="0">
                <a:latin typeface="Times New Roman" pitchFamily="18" charset="0"/>
                <a:cs typeface="Times New Roman" pitchFamily="18" charset="0"/>
              </a:rPr>
              <a:t>exp</a:t>
            </a:r>
            <a:r>
              <a:rPr lang="en-US" dirty="0" smtClean="0"/>
              <a:t> / </a:t>
            </a:r>
            <a:r>
              <a:rPr lang="en-US" b="1" i="1" dirty="0">
                <a:latin typeface="Times New Roman" pitchFamily="18" charset="0"/>
                <a:cs typeface="Times New Roman" pitchFamily="18" charset="0"/>
              </a:rPr>
              <a:t>exp</a:t>
            </a:r>
            <a:endParaRPr lang="en-US" dirty="0"/>
          </a:p>
        </p:txBody>
      </p:sp>
    </p:spTree>
    <p:custDataLst>
      <p:tags r:id="rId1"/>
    </p:custDataLst>
    <p:extLst>
      <p:ext uri="{BB962C8B-B14F-4D97-AF65-F5344CB8AC3E}">
        <p14:creationId xmlns:p14="http://schemas.microsoft.com/office/powerpoint/2010/main" val="337935172"/>
      </p:ext>
    </p:extLst>
  </p:cSld>
  <p:clrMapOvr>
    <a:masterClrMapping/>
  </p:clrMapOvr>
  <mc:AlternateContent xmlns:mc="http://schemas.openxmlformats.org/markup-compatibility/2006" xmlns:p14="http://schemas.microsoft.com/office/powerpoint/2010/main">
    <mc:Choice Requires="p14">
      <p:transition spd="slow" p14:dur="2000" advTm="44122"/>
    </mc:Choice>
    <mc:Fallback xmlns="">
      <p:transition spd="slow" advTm="441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Effect transition="in" filter="fade">
                                      <p:cBhvr>
                                        <p:cTn id="13" dur="500"/>
                                        <p:tgtEl>
                                          <p:spTgt spid="10">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xEl>
                                              <p:pRg st="3" end="3"/>
                                            </p:txEl>
                                          </p:spTgt>
                                        </p:tgtEl>
                                        <p:attrNameLst>
                                          <p:attrName>style.visibility</p:attrName>
                                        </p:attrNameLst>
                                      </p:cBhvr>
                                      <p:to>
                                        <p:strVal val="visible"/>
                                      </p:to>
                                    </p:set>
                                    <p:animEffect transition="in" filter="fade">
                                      <p:cBhvr>
                                        <p:cTn id="16" dur="500"/>
                                        <p:tgtEl>
                                          <p:spTgt spid="10">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Effect transition="in" filter="fade">
                                      <p:cBhvr>
                                        <p:cTn id="19" dur="500"/>
                                        <p:tgtEl>
                                          <p:spTgt spid="10">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xEl>
                                              <p:pRg st="5" end="5"/>
                                            </p:txEl>
                                          </p:spTgt>
                                        </p:tgtEl>
                                        <p:attrNameLst>
                                          <p:attrName>style.visibility</p:attrName>
                                        </p:attrNameLst>
                                      </p:cBhvr>
                                      <p:to>
                                        <p:strVal val="visible"/>
                                      </p:to>
                                    </p:set>
                                    <p:animEffect transition="in" filter="fade">
                                      <p:cBhvr>
                                        <p:cTn id="22" dur="500"/>
                                        <p:tgtEl>
                                          <p:spTgt spid="10">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animEffect transition="in" filter="fade">
                                      <p:cBhvr>
                                        <p:cTn id="25" dur="500"/>
                                        <p:tgtEl>
                                          <p:spTgt spid="10">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
                                            <p:txEl>
                                              <p:pRg st="7" end="7"/>
                                            </p:txEl>
                                          </p:spTgt>
                                        </p:tgtEl>
                                        <p:attrNameLst>
                                          <p:attrName>style.visibility</p:attrName>
                                        </p:attrNameLst>
                                      </p:cBhvr>
                                      <p:to>
                                        <p:strVal val="visible"/>
                                      </p:to>
                                    </p:set>
                                    <p:animEffect transition="in" filter="fade">
                                      <p:cBhvr>
                                        <p:cTn id="30" dur="500"/>
                                        <p:tgtEl>
                                          <p:spTgt spid="10">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0">
                                            <p:txEl>
                                              <p:pRg st="8" end="8"/>
                                            </p:txEl>
                                          </p:spTgt>
                                        </p:tgtEl>
                                        <p:attrNameLst>
                                          <p:attrName>style.visibility</p:attrName>
                                        </p:attrNameLst>
                                      </p:cBhvr>
                                      <p:to>
                                        <p:strVal val="visible"/>
                                      </p:to>
                                    </p:set>
                                    <p:animEffect transition="in" filter="fade">
                                      <p:cBhvr>
                                        <p:cTn id="33" dur="500"/>
                                        <p:tgtEl>
                                          <p:spTgt spid="10">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xEl>
                                              <p:pRg st="9" end="9"/>
                                            </p:txEl>
                                          </p:spTgt>
                                        </p:tgtEl>
                                        <p:attrNameLst>
                                          <p:attrName>style.visibility</p:attrName>
                                        </p:attrNameLst>
                                      </p:cBhvr>
                                      <p:to>
                                        <p:strVal val="visible"/>
                                      </p:to>
                                    </p:set>
                                    <p:animEffect transition="in" filter="fade">
                                      <p:cBhvr>
                                        <p:cTn id="36" dur="500"/>
                                        <p:tgtEl>
                                          <p:spTgt spid="10">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10">
                                            <p:txEl>
                                              <p:pRg st="10" end="10"/>
                                            </p:txEl>
                                          </p:spTgt>
                                        </p:tgtEl>
                                        <p:attrNameLst>
                                          <p:attrName>style.visibility</p:attrName>
                                        </p:attrNameLst>
                                      </p:cBhvr>
                                      <p:to>
                                        <p:strVal val="visible"/>
                                      </p:to>
                                    </p:set>
                                    <p:animEffect transition="in" filter="fade">
                                      <p:cBhvr>
                                        <p:cTn id="39" dur="500"/>
                                        <p:tgtEl>
                                          <p:spTgt spid="10">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Patterns / Subjects</a:t>
            </a:r>
            <a:endParaRPr lang="en-US" dirty="0"/>
          </a:p>
        </p:txBody>
      </p:sp>
      <p:sp>
        <p:nvSpPr>
          <p:cNvPr id="3" name="Content Placeholder 2"/>
          <p:cNvSpPr>
            <a:spLocks noGrp="1"/>
          </p:cNvSpPr>
          <p:nvPr>
            <p:ph idx="1"/>
          </p:nvPr>
        </p:nvSpPr>
        <p:spPr>
          <a:xfrm>
            <a:off x="468313" y="1676400"/>
            <a:ext cx="8675687" cy="4560888"/>
          </a:xfrm>
        </p:spPr>
        <p:txBody>
          <a:bodyPr>
            <a:normAutofit fontScale="92500" lnSpcReduction="20000"/>
          </a:bodyPr>
          <a:lstStyle/>
          <a:p>
            <a:r>
              <a:rPr lang="en-US" dirty="0"/>
              <a:t>Bitmask / value</a:t>
            </a:r>
          </a:p>
          <a:p>
            <a:pPr lvl="1"/>
            <a:r>
              <a:rPr lang="en-US" dirty="0" smtClean="0"/>
              <a:t>(value </a:t>
            </a:r>
            <a:r>
              <a:rPr lang="en-US" dirty="0"/>
              <a:t>&amp; (A|B|C</a:t>
            </a:r>
            <a:r>
              <a:rPr lang="en-US" dirty="0" smtClean="0"/>
              <a:t>)) &amp;&amp; !(value &amp; (</a:t>
            </a:r>
            <a:r>
              <a:rPr lang="en-US" dirty="0"/>
              <a:t>D|E|F</a:t>
            </a:r>
            <a:r>
              <a:rPr lang="en-US" dirty="0" smtClean="0"/>
              <a:t>))</a:t>
            </a:r>
            <a:endParaRPr lang="en-US" dirty="0"/>
          </a:p>
          <a:p>
            <a:r>
              <a:rPr lang="en-US" dirty="0" smtClean="0"/>
              <a:t>Function template / arguments</a:t>
            </a:r>
          </a:p>
          <a:p>
            <a:pPr lvl="1"/>
            <a:r>
              <a:rPr lang="en-US" dirty="0" smtClean="0"/>
              <a:t>template &lt;class T&gt; </a:t>
            </a:r>
            <a:r>
              <a:rPr lang="en-US" dirty="0" err="1" smtClean="0"/>
              <a:t>bool</a:t>
            </a:r>
            <a:r>
              <a:rPr lang="en-US" dirty="0" smtClean="0"/>
              <a:t> foo(list&lt;</a:t>
            </a:r>
            <a:r>
              <a:rPr lang="en-US" dirty="0" err="1" smtClean="0"/>
              <a:t>T,allocator</a:t>
            </a:r>
            <a:r>
              <a:rPr lang="en-US" dirty="0" smtClean="0"/>
              <a:t>&lt;T&gt;&gt;)</a:t>
            </a:r>
          </a:p>
          <a:p>
            <a:r>
              <a:rPr lang="en-US" dirty="0" smtClean="0"/>
              <a:t>Exception handler / exception</a:t>
            </a:r>
          </a:p>
          <a:p>
            <a:pPr lvl="1"/>
            <a:r>
              <a:rPr lang="en-US" dirty="0" smtClean="0"/>
              <a:t>try {…} catch(Car&amp;) {} catch(Vehicle&amp;) {} catch(…) {}</a:t>
            </a:r>
          </a:p>
          <a:p>
            <a:r>
              <a:rPr lang="en-US" dirty="0" err="1" smtClean="0"/>
              <a:t>XPath</a:t>
            </a:r>
            <a:r>
              <a:rPr lang="en-US" dirty="0" smtClean="0"/>
              <a:t> / XML elements</a:t>
            </a:r>
          </a:p>
          <a:p>
            <a:pPr lvl="1"/>
            <a:r>
              <a:rPr lang="en-US" dirty="0" smtClean="0"/>
              <a:t>book[/bookstore/@specialty=@style]</a:t>
            </a:r>
          </a:p>
          <a:p>
            <a:r>
              <a:rPr lang="en-US" dirty="0" smtClean="0"/>
              <a:t>Schedules / time</a:t>
            </a:r>
          </a:p>
          <a:p>
            <a:pPr lvl="1"/>
            <a:r>
              <a:rPr lang="en-US" dirty="0" smtClean="0"/>
              <a:t>Mon-Fri: 9am-8pm; Sat: 11am-7pm; Sun: Closed</a:t>
            </a:r>
            <a:endParaRPr lang="en-US" dirty="0"/>
          </a:p>
        </p:txBody>
      </p:sp>
      <p:sp>
        <p:nvSpPr>
          <p:cNvPr id="4" name="Footer Placeholder 3"/>
          <p:cNvSpPr>
            <a:spLocks noGrp="1"/>
          </p:cNvSpPr>
          <p:nvPr>
            <p:ph type="ftr" sz="quarter" idx="11"/>
          </p:nvPr>
        </p:nvSpPr>
        <p:spPr/>
        <p:txBody>
          <a:bodyPr/>
          <a:lstStyle/>
          <a:p>
            <a:r>
              <a:rPr lang="en-US" smtClean="0"/>
              <a:t>C++Now'14: The Design &amp; Evolution of a Pattern Matching Library for C++</a:t>
            </a:r>
            <a:endParaRPr lang="en-US" dirty="0"/>
          </a:p>
        </p:txBody>
      </p:sp>
      <p:sp>
        <p:nvSpPr>
          <p:cNvPr id="5" name="Slide Number Placeholder 4"/>
          <p:cNvSpPr>
            <a:spLocks noGrp="1"/>
          </p:cNvSpPr>
          <p:nvPr>
            <p:ph type="sldNum" sz="quarter" idx="12"/>
          </p:nvPr>
        </p:nvSpPr>
        <p:spPr/>
        <p:txBody>
          <a:bodyPr/>
          <a:lstStyle/>
          <a:p>
            <a:fld id="{7CB0F8AB-AB33-4A54-BEC3-89055AD5FA98}" type="slidenum">
              <a:rPr lang="en-US" smtClean="0"/>
              <a:t>4</a:t>
            </a:fld>
            <a:endParaRPr lang="en-US" dirty="0"/>
          </a:p>
        </p:txBody>
      </p:sp>
    </p:spTree>
    <p:extLst>
      <p:ext uri="{BB962C8B-B14F-4D97-AF65-F5344CB8AC3E}">
        <p14:creationId xmlns:p14="http://schemas.microsoft.com/office/powerpoint/2010/main" val="374619793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152400"/>
            <a:ext cx="8375436" cy="1104900"/>
          </a:xfrm>
        </p:spPr>
        <p:txBody>
          <a:bodyPr/>
          <a:lstStyle/>
          <a:p>
            <a:r>
              <a:rPr lang="en-US" dirty="0"/>
              <a:t>ADT in C</a:t>
            </a:r>
            <a:r>
              <a:rPr lang="en-US" dirty="0" smtClean="0"/>
              <a:t>++: Polymorphic Encoding</a:t>
            </a:r>
            <a:endParaRPr lang="en-US" dirty="0"/>
          </a:p>
        </p:txBody>
      </p:sp>
      <p:sp>
        <p:nvSpPr>
          <p:cNvPr id="8" name="Content Placeholder 7"/>
          <p:cNvSpPr>
            <a:spLocks noGrp="1"/>
          </p:cNvSpPr>
          <p:nvPr>
            <p:ph sz="half" idx="1"/>
          </p:nvPr>
        </p:nvSpPr>
        <p:spPr/>
        <p:txBody>
          <a:bodyPr/>
          <a:lstStyle/>
          <a:p>
            <a:pPr marL="0" indent="0">
              <a:buNone/>
            </a:pPr>
            <a:r>
              <a:rPr lang="en-US" sz="1200" b="1" dirty="0">
                <a:solidFill>
                  <a:srgbClr val="0000FF"/>
                </a:solidFill>
                <a:highlight>
                  <a:srgbClr val="FFFFFF"/>
                </a:highlight>
                <a:latin typeface="Consolas"/>
              </a:rPr>
              <a:t>class</a:t>
            </a:r>
            <a:r>
              <a:rPr lang="en-US" sz="1200" b="1" dirty="0">
                <a:solidFill>
                  <a:srgbClr val="000000"/>
                </a:solidFill>
                <a:highlight>
                  <a:srgbClr val="FFFFFF"/>
                </a:highlight>
                <a:latin typeface="Consolas"/>
              </a:rPr>
              <a:t> </a:t>
            </a:r>
            <a:r>
              <a:rPr lang="en-US" sz="1200" b="1" dirty="0" err="1">
                <a:solidFill>
                  <a:srgbClr val="2B91AF"/>
                </a:solidFill>
                <a:highlight>
                  <a:srgbClr val="FFFFFF"/>
                </a:highlight>
                <a:latin typeface="Consolas"/>
              </a:rPr>
              <a:t>Expr</a:t>
            </a:r>
            <a:r>
              <a:rPr lang="en-US" sz="1200" b="1" dirty="0">
                <a:solidFill>
                  <a:srgbClr val="000000"/>
                </a:solidFill>
                <a:highlight>
                  <a:srgbClr val="FFFFFF"/>
                </a:highlight>
                <a:latin typeface="Consolas"/>
              </a:rPr>
              <a:t>   </a:t>
            </a:r>
            <a:r>
              <a:rPr lang="en-US" sz="1200" b="1" dirty="0" smtClean="0">
                <a:solidFill>
                  <a:srgbClr val="000000"/>
                </a:solidFill>
                <a:highlight>
                  <a:srgbClr val="FFFFFF"/>
                </a:highlight>
                <a:latin typeface="Consolas"/>
              </a:rPr>
              <a:t>  { </a:t>
            </a:r>
            <a:r>
              <a:rPr lang="en-US" sz="1200" b="1" dirty="0">
                <a:solidFill>
                  <a:srgbClr val="0000FF"/>
                </a:solidFill>
                <a:highlight>
                  <a:srgbClr val="FFFFFF"/>
                </a:highlight>
                <a:latin typeface="Consolas"/>
              </a:rPr>
              <a:t>virtual</a:t>
            </a:r>
            <a:r>
              <a:rPr lang="en-US" sz="1200" b="1" dirty="0">
                <a:solidFill>
                  <a:srgbClr val="000000"/>
                </a:solidFill>
                <a:highlight>
                  <a:srgbClr val="FFFFFF"/>
                </a:highlight>
                <a:latin typeface="Consolas"/>
              </a:rPr>
              <a:t> </a:t>
            </a:r>
            <a:r>
              <a:rPr lang="en-US" sz="1200" b="1" dirty="0">
                <a:solidFill>
                  <a:srgbClr val="800000"/>
                </a:solidFill>
                <a:highlight>
                  <a:srgbClr val="FFFFFF"/>
                </a:highlight>
                <a:latin typeface="Consolas"/>
              </a:rPr>
              <a:t>~</a:t>
            </a:r>
            <a:r>
              <a:rPr lang="en-US" sz="1200" b="1" dirty="0" err="1">
                <a:solidFill>
                  <a:srgbClr val="800000"/>
                </a:solidFill>
                <a:highlight>
                  <a:srgbClr val="FFFFFF"/>
                </a:highlight>
                <a:latin typeface="Consolas"/>
              </a:rPr>
              <a:t>Expr</a:t>
            </a:r>
            <a:r>
              <a:rPr lang="en-US" sz="1200" b="1" dirty="0">
                <a:solidFill>
                  <a:srgbClr val="000000"/>
                </a:solidFill>
                <a:highlight>
                  <a:srgbClr val="FFFFFF"/>
                </a:highlight>
                <a:latin typeface="Consolas"/>
              </a:rPr>
              <a:t>() {} };</a:t>
            </a:r>
          </a:p>
          <a:p>
            <a:pPr marL="0" indent="0">
              <a:buNone/>
            </a:pPr>
            <a:r>
              <a:rPr lang="en-US" sz="1200" b="1" dirty="0">
                <a:solidFill>
                  <a:srgbClr val="0000FF"/>
                </a:solidFill>
                <a:highlight>
                  <a:srgbClr val="FFFFFF"/>
                </a:highlight>
                <a:latin typeface="Consolas"/>
              </a:rPr>
              <a:t>class</a:t>
            </a:r>
            <a:r>
              <a:rPr lang="en-US" sz="1200" b="1" dirty="0">
                <a:solidFill>
                  <a:srgbClr val="000000"/>
                </a:solidFill>
                <a:highlight>
                  <a:srgbClr val="FFFFFF"/>
                </a:highlight>
                <a:latin typeface="Consolas"/>
              </a:rPr>
              <a:t> </a:t>
            </a:r>
            <a:r>
              <a:rPr lang="en-US" sz="1200" b="1" dirty="0">
                <a:solidFill>
                  <a:srgbClr val="2B91AF"/>
                </a:solidFill>
                <a:highlight>
                  <a:srgbClr val="FFFFFF"/>
                </a:highlight>
                <a:latin typeface="Consolas"/>
              </a:rPr>
              <a:t>Value</a:t>
            </a:r>
            <a:r>
              <a:rPr lang="en-US" sz="1200" b="1" dirty="0">
                <a:solidFill>
                  <a:srgbClr val="000000"/>
                </a:solidFill>
                <a:highlight>
                  <a:srgbClr val="FFFFFF"/>
                </a:highlight>
                <a:latin typeface="Consolas"/>
              </a:rPr>
              <a:t> </a:t>
            </a:r>
            <a:r>
              <a:rPr lang="en-US" sz="1200" b="1" dirty="0" smtClean="0">
                <a:solidFill>
                  <a:srgbClr val="000000"/>
                </a:solidFill>
                <a:highlight>
                  <a:srgbClr val="FFFFFF"/>
                </a:highlight>
                <a:latin typeface="Consolas"/>
              </a:rPr>
              <a:t>: </a:t>
            </a:r>
            <a:r>
              <a:rPr lang="en-US" sz="1200" b="1" dirty="0" err="1">
                <a:solidFill>
                  <a:srgbClr val="2B91AF"/>
                </a:solidFill>
                <a:highlight>
                  <a:srgbClr val="FFFFFF"/>
                </a:highlight>
                <a:latin typeface="Consolas"/>
              </a:rPr>
              <a:t>Expr</a:t>
            </a:r>
            <a:r>
              <a:rPr lang="en-US" sz="1200" b="1" dirty="0">
                <a:solidFill>
                  <a:srgbClr val="000000"/>
                </a:solidFill>
                <a:highlight>
                  <a:srgbClr val="FFFFFF"/>
                </a:highlight>
                <a:latin typeface="Consolas"/>
              </a:rPr>
              <a:t> { </a:t>
            </a:r>
            <a:r>
              <a:rPr lang="en-US" sz="1200" b="1" dirty="0" err="1">
                <a:solidFill>
                  <a:srgbClr val="0000FF"/>
                </a:solidFill>
                <a:highlight>
                  <a:srgbClr val="FFFFFF"/>
                </a:highlight>
                <a:latin typeface="Consolas"/>
              </a:rPr>
              <a:t>int</a:t>
            </a:r>
            <a:r>
              <a:rPr lang="en-US" sz="1200" b="1" dirty="0">
                <a:solidFill>
                  <a:srgbClr val="000000"/>
                </a:solidFill>
                <a:highlight>
                  <a:srgbClr val="FFFFFF"/>
                </a:highlight>
                <a:latin typeface="Consolas"/>
              </a:rPr>
              <a:t> value; };</a:t>
            </a:r>
          </a:p>
          <a:p>
            <a:pPr marL="0" indent="0">
              <a:buNone/>
            </a:pPr>
            <a:r>
              <a:rPr lang="en-US" sz="1200" b="1" dirty="0">
                <a:solidFill>
                  <a:srgbClr val="0000FF"/>
                </a:solidFill>
                <a:highlight>
                  <a:srgbClr val="FFFFFF"/>
                </a:highlight>
                <a:latin typeface="Consolas"/>
              </a:rPr>
              <a:t>class</a:t>
            </a:r>
            <a:r>
              <a:rPr lang="en-US" sz="1200" b="1" dirty="0">
                <a:solidFill>
                  <a:srgbClr val="000000"/>
                </a:solidFill>
                <a:highlight>
                  <a:srgbClr val="FFFFFF"/>
                </a:highlight>
                <a:latin typeface="Consolas"/>
              </a:rPr>
              <a:t> </a:t>
            </a:r>
            <a:r>
              <a:rPr lang="en-US" sz="1200" b="1" dirty="0">
                <a:solidFill>
                  <a:srgbClr val="2B91AF"/>
                </a:solidFill>
                <a:highlight>
                  <a:srgbClr val="FFFFFF"/>
                </a:highlight>
                <a:latin typeface="Consolas"/>
              </a:rPr>
              <a:t>Plus</a:t>
            </a:r>
            <a:r>
              <a:rPr lang="en-US" sz="1200" b="1" dirty="0">
                <a:solidFill>
                  <a:srgbClr val="000000"/>
                </a:solidFill>
                <a:highlight>
                  <a:srgbClr val="FFFFFF"/>
                </a:highlight>
                <a:latin typeface="Consolas"/>
              </a:rPr>
              <a:t>  </a:t>
            </a:r>
            <a:r>
              <a:rPr lang="en-US" sz="1200" b="1" dirty="0" smtClean="0">
                <a:solidFill>
                  <a:srgbClr val="000000"/>
                </a:solidFill>
                <a:highlight>
                  <a:srgbClr val="FFFFFF"/>
                </a:highlight>
                <a:latin typeface="Consolas"/>
              </a:rPr>
              <a:t>: </a:t>
            </a:r>
            <a:r>
              <a:rPr lang="en-US" sz="1200" b="1" dirty="0" err="1">
                <a:solidFill>
                  <a:srgbClr val="2B91AF"/>
                </a:solidFill>
                <a:highlight>
                  <a:srgbClr val="FFFFFF"/>
                </a:highlight>
                <a:latin typeface="Consolas"/>
              </a:rPr>
              <a:t>Expr</a:t>
            </a:r>
            <a:r>
              <a:rPr lang="en-US" sz="1200" b="1" dirty="0">
                <a:solidFill>
                  <a:srgbClr val="000000"/>
                </a:solidFill>
                <a:highlight>
                  <a:srgbClr val="FFFFFF"/>
                </a:highlight>
                <a:latin typeface="Consolas"/>
              </a:rPr>
              <a:t> { </a:t>
            </a:r>
            <a:r>
              <a:rPr lang="en-US" sz="1200" b="1" dirty="0" err="1">
                <a:solidFill>
                  <a:srgbClr val="2B91AF"/>
                </a:solidFill>
                <a:highlight>
                  <a:srgbClr val="FFFFFF"/>
                </a:highlight>
                <a:latin typeface="Consolas"/>
              </a:rPr>
              <a:t>Expr</a:t>
            </a:r>
            <a:r>
              <a:rPr lang="en-US" sz="1200" b="1" dirty="0">
                <a:solidFill>
                  <a:srgbClr val="000000"/>
                </a:solidFill>
                <a:highlight>
                  <a:srgbClr val="FFFFFF"/>
                </a:highlight>
                <a:latin typeface="Consolas"/>
              </a:rPr>
              <a:t>&amp; </a:t>
            </a:r>
            <a:r>
              <a:rPr lang="en-US" sz="1200" b="1" dirty="0" smtClean="0">
                <a:solidFill>
                  <a:srgbClr val="000000"/>
                </a:solidFill>
                <a:highlight>
                  <a:srgbClr val="FFFFFF"/>
                </a:highlight>
                <a:latin typeface="Consolas"/>
              </a:rPr>
              <a:t>e1</a:t>
            </a:r>
            <a:r>
              <a:rPr lang="en-US" sz="1200" b="1" dirty="0">
                <a:solidFill>
                  <a:srgbClr val="000000"/>
                </a:solidFill>
                <a:highlight>
                  <a:srgbClr val="FFFFFF"/>
                </a:highlight>
                <a:latin typeface="Consolas"/>
              </a:rPr>
              <a:t>, &amp;</a:t>
            </a:r>
            <a:r>
              <a:rPr lang="en-US" sz="1200" b="1" dirty="0" smtClean="0">
                <a:solidFill>
                  <a:srgbClr val="000000"/>
                </a:solidFill>
                <a:highlight>
                  <a:srgbClr val="FFFFFF"/>
                </a:highlight>
                <a:latin typeface="Consolas"/>
              </a:rPr>
              <a:t>e2</a:t>
            </a:r>
            <a:r>
              <a:rPr lang="en-US" sz="1200" b="1" dirty="0">
                <a:solidFill>
                  <a:srgbClr val="000000"/>
                </a:solidFill>
                <a:highlight>
                  <a:srgbClr val="FFFFFF"/>
                </a:highlight>
                <a:latin typeface="Consolas"/>
              </a:rPr>
              <a:t>; };</a:t>
            </a:r>
          </a:p>
          <a:p>
            <a:pPr marL="0" indent="0">
              <a:buNone/>
            </a:pPr>
            <a:r>
              <a:rPr lang="en-US" sz="1200" b="1" dirty="0">
                <a:solidFill>
                  <a:srgbClr val="0000FF"/>
                </a:solidFill>
                <a:highlight>
                  <a:srgbClr val="FFFFFF"/>
                </a:highlight>
                <a:latin typeface="Consolas"/>
              </a:rPr>
              <a:t>class</a:t>
            </a:r>
            <a:r>
              <a:rPr lang="en-US" sz="1200" b="1" dirty="0">
                <a:solidFill>
                  <a:srgbClr val="000000"/>
                </a:solidFill>
                <a:highlight>
                  <a:srgbClr val="FFFFFF"/>
                </a:highlight>
                <a:latin typeface="Consolas"/>
              </a:rPr>
              <a:t> </a:t>
            </a:r>
            <a:r>
              <a:rPr lang="en-US" sz="1200" b="1" dirty="0">
                <a:solidFill>
                  <a:srgbClr val="2B91AF"/>
                </a:solidFill>
                <a:highlight>
                  <a:srgbClr val="FFFFFF"/>
                </a:highlight>
                <a:latin typeface="Consolas"/>
              </a:rPr>
              <a:t>Minus</a:t>
            </a:r>
            <a:r>
              <a:rPr lang="en-US" sz="1200" b="1" dirty="0">
                <a:solidFill>
                  <a:srgbClr val="000000"/>
                </a:solidFill>
                <a:highlight>
                  <a:srgbClr val="FFFFFF"/>
                </a:highlight>
                <a:latin typeface="Consolas"/>
              </a:rPr>
              <a:t> </a:t>
            </a:r>
            <a:r>
              <a:rPr lang="en-US" sz="1200" b="1" dirty="0" smtClean="0">
                <a:solidFill>
                  <a:srgbClr val="000000"/>
                </a:solidFill>
                <a:highlight>
                  <a:srgbClr val="FFFFFF"/>
                </a:highlight>
                <a:latin typeface="Consolas"/>
              </a:rPr>
              <a:t>: </a:t>
            </a:r>
            <a:r>
              <a:rPr lang="en-US" sz="1200" b="1" dirty="0" err="1">
                <a:solidFill>
                  <a:srgbClr val="2B91AF"/>
                </a:solidFill>
                <a:highlight>
                  <a:srgbClr val="FFFFFF"/>
                </a:highlight>
                <a:latin typeface="Consolas"/>
              </a:rPr>
              <a:t>Expr</a:t>
            </a:r>
            <a:r>
              <a:rPr lang="en-US" sz="1200" b="1" dirty="0">
                <a:solidFill>
                  <a:srgbClr val="000000"/>
                </a:solidFill>
                <a:highlight>
                  <a:srgbClr val="FFFFFF"/>
                </a:highlight>
                <a:latin typeface="Consolas"/>
              </a:rPr>
              <a:t> { </a:t>
            </a:r>
            <a:r>
              <a:rPr lang="en-US" sz="1200" b="1" dirty="0" err="1">
                <a:solidFill>
                  <a:srgbClr val="2B91AF"/>
                </a:solidFill>
                <a:highlight>
                  <a:srgbClr val="FFFFFF"/>
                </a:highlight>
                <a:latin typeface="Consolas"/>
              </a:rPr>
              <a:t>Expr</a:t>
            </a:r>
            <a:r>
              <a:rPr lang="en-US" sz="1200" b="1" dirty="0">
                <a:solidFill>
                  <a:srgbClr val="000000"/>
                </a:solidFill>
                <a:highlight>
                  <a:srgbClr val="FFFFFF"/>
                </a:highlight>
                <a:latin typeface="Consolas"/>
              </a:rPr>
              <a:t>&amp; </a:t>
            </a:r>
            <a:r>
              <a:rPr lang="en-US" sz="1200" b="1" dirty="0" smtClean="0">
                <a:solidFill>
                  <a:srgbClr val="000000"/>
                </a:solidFill>
                <a:highlight>
                  <a:srgbClr val="FFFFFF"/>
                </a:highlight>
                <a:latin typeface="Consolas"/>
              </a:rPr>
              <a:t>e1</a:t>
            </a:r>
            <a:r>
              <a:rPr lang="en-US" sz="1200" b="1" dirty="0">
                <a:solidFill>
                  <a:srgbClr val="000000"/>
                </a:solidFill>
                <a:highlight>
                  <a:srgbClr val="FFFFFF"/>
                </a:highlight>
                <a:latin typeface="Consolas"/>
              </a:rPr>
              <a:t>, &amp;</a:t>
            </a:r>
            <a:r>
              <a:rPr lang="en-US" sz="1200" b="1" dirty="0" smtClean="0">
                <a:solidFill>
                  <a:srgbClr val="000000"/>
                </a:solidFill>
                <a:highlight>
                  <a:srgbClr val="FFFFFF"/>
                </a:highlight>
                <a:latin typeface="Consolas"/>
              </a:rPr>
              <a:t>e2</a:t>
            </a:r>
            <a:r>
              <a:rPr lang="en-US" sz="1200" b="1" dirty="0">
                <a:solidFill>
                  <a:srgbClr val="000000"/>
                </a:solidFill>
                <a:highlight>
                  <a:srgbClr val="FFFFFF"/>
                </a:highlight>
                <a:latin typeface="Consolas"/>
              </a:rPr>
              <a:t>; };</a:t>
            </a:r>
          </a:p>
          <a:p>
            <a:pPr marL="0" indent="0">
              <a:buNone/>
            </a:pPr>
            <a:r>
              <a:rPr lang="en-US" sz="1200" b="1" dirty="0">
                <a:solidFill>
                  <a:srgbClr val="0000FF"/>
                </a:solidFill>
                <a:highlight>
                  <a:srgbClr val="FFFFFF"/>
                </a:highlight>
                <a:latin typeface="Consolas"/>
              </a:rPr>
              <a:t>class</a:t>
            </a:r>
            <a:r>
              <a:rPr lang="en-US" sz="1200" b="1" dirty="0">
                <a:solidFill>
                  <a:srgbClr val="000000"/>
                </a:solidFill>
                <a:highlight>
                  <a:srgbClr val="FFFFFF"/>
                </a:highlight>
                <a:latin typeface="Consolas"/>
              </a:rPr>
              <a:t> </a:t>
            </a:r>
            <a:r>
              <a:rPr lang="en-US" sz="1200" b="1" dirty="0">
                <a:solidFill>
                  <a:srgbClr val="2B91AF"/>
                </a:solidFill>
                <a:highlight>
                  <a:srgbClr val="FFFFFF"/>
                </a:highlight>
                <a:latin typeface="Consolas"/>
              </a:rPr>
              <a:t>Times</a:t>
            </a:r>
            <a:r>
              <a:rPr lang="en-US" sz="1200" b="1" dirty="0">
                <a:solidFill>
                  <a:srgbClr val="000000"/>
                </a:solidFill>
                <a:highlight>
                  <a:srgbClr val="FFFFFF"/>
                </a:highlight>
                <a:latin typeface="Consolas"/>
              </a:rPr>
              <a:t> </a:t>
            </a:r>
            <a:r>
              <a:rPr lang="en-US" sz="1200" b="1" dirty="0" smtClean="0">
                <a:solidFill>
                  <a:srgbClr val="000000"/>
                </a:solidFill>
                <a:highlight>
                  <a:srgbClr val="FFFFFF"/>
                </a:highlight>
                <a:latin typeface="Consolas"/>
              </a:rPr>
              <a:t>: </a:t>
            </a:r>
            <a:r>
              <a:rPr lang="en-US" sz="1200" b="1" dirty="0" err="1">
                <a:solidFill>
                  <a:srgbClr val="2B91AF"/>
                </a:solidFill>
                <a:highlight>
                  <a:srgbClr val="FFFFFF"/>
                </a:highlight>
                <a:latin typeface="Consolas"/>
              </a:rPr>
              <a:t>Expr</a:t>
            </a:r>
            <a:r>
              <a:rPr lang="en-US" sz="1200" b="1" dirty="0">
                <a:solidFill>
                  <a:srgbClr val="000000"/>
                </a:solidFill>
                <a:highlight>
                  <a:srgbClr val="FFFFFF"/>
                </a:highlight>
                <a:latin typeface="Consolas"/>
              </a:rPr>
              <a:t> { </a:t>
            </a:r>
            <a:r>
              <a:rPr lang="en-US" sz="1200" b="1" dirty="0" err="1">
                <a:solidFill>
                  <a:srgbClr val="2B91AF"/>
                </a:solidFill>
                <a:highlight>
                  <a:srgbClr val="FFFFFF"/>
                </a:highlight>
                <a:latin typeface="Consolas"/>
              </a:rPr>
              <a:t>Expr</a:t>
            </a:r>
            <a:r>
              <a:rPr lang="en-US" sz="1200" b="1" dirty="0">
                <a:solidFill>
                  <a:srgbClr val="000000"/>
                </a:solidFill>
                <a:highlight>
                  <a:srgbClr val="FFFFFF"/>
                </a:highlight>
                <a:latin typeface="Consolas"/>
              </a:rPr>
              <a:t>&amp; </a:t>
            </a:r>
            <a:r>
              <a:rPr lang="en-US" sz="1200" b="1" dirty="0" smtClean="0">
                <a:solidFill>
                  <a:srgbClr val="000000"/>
                </a:solidFill>
                <a:highlight>
                  <a:srgbClr val="FFFFFF"/>
                </a:highlight>
                <a:latin typeface="Consolas"/>
              </a:rPr>
              <a:t>e1</a:t>
            </a:r>
            <a:r>
              <a:rPr lang="en-US" sz="1200" b="1" dirty="0">
                <a:solidFill>
                  <a:srgbClr val="000000"/>
                </a:solidFill>
                <a:highlight>
                  <a:srgbClr val="FFFFFF"/>
                </a:highlight>
                <a:latin typeface="Consolas"/>
              </a:rPr>
              <a:t>, &amp;</a:t>
            </a:r>
            <a:r>
              <a:rPr lang="en-US" sz="1200" b="1" dirty="0" smtClean="0">
                <a:solidFill>
                  <a:srgbClr val="000000"/>
                </a:solidFill>
                <a:highlight>
                  <a:srgbClr val="FFFFFF"/>
                </a:highlight>
                <a:latin typeface="Consolas"/>
              </a:rPr>
              <a:t>e2</a:t>
            </a:r>
            <a:r>
              <a:rPr lang="en-US" sz="1200" b="1" dirty="0">
                <a:solidFill>
                  <a:srgbClr val="000000"/>
                </a:solidFill>
                <a:highlight>
                  <a:srgbClr val="FFFFFF"/>
                </a:highlight>
                <a:latin typeface="Consolas"/>
              </a:rPr>
              <a:t>; };</a:t>
            </a:r>
          </a:p>
          <a:p>
            <a:pPr marL="0" indent="0">
              <a:buNone/>
            </a:pPr>
            <a:r>
              <a:rPr lang="en-US" sz="1200" b="1" dirty="0">
                <a:solidFill>
                  <a:srgbClr val="0000FF"/>
                </a:solidFill>
                <a:highlight>
                  <a:srgbClr val="FFFFFF"/>
                </a:highlight>
                <a:latin typeface="Consolas"/>
              </a:rPr>
              <a:t>class</a:t>
            </a:r>
            <a:r>
              <a:rPr lang="en-US" sz="1200" b="1" dirty="0">
                <a:solidFill>
                  <a:srgbClr val="000000"/>
                </a:solidFill>
                <a:highlight>
                  <a:srgbClr val="FFFFFF"/>
                </a:highlight>
                <a:latin typeface="Consolas"/>
              </a:rPr>
              <a:t> </a:t>
            </a:r>
            <a:r>
              <a:rPr lang="en-US" sz="1200" b="1" dirty="0" smtClean="0">
                <a:solidFill>
                  <a:srgbClr val="2B91AF"/>
                </a:solidFill>
                <a:highlight>
                  <a:srgbClr val="FFFFFF"/>
                </a:highlight>
                <a:latin typeface="Consolas"/>
              </a:rPr>
              <a:t>Divide</a:t>
            </a:r>
            <a:r>
              <a:rPr lang="en-US" sz="1200" b="1" dirty="0" smtClean="0">
                <a:solidFill>
                  <a:srgbClr val="000000"/>
                </a:solidFill>
                <a:highlight>
                  <a:srgbClr val="FFFFFF"/>
                </a:highlight>
                <a:latin typeface="Consolas"/>
              </a:rPr>
              <a:t>: </a:t>
            </a:r>
            <a:r>
              <a:rPr lang="en-US" sz="1200" b="1" dirty="0" err="1">
                <a:solidFill>
                  <a:srgbClr val="2B91AF"/>
                </a:solidFill>
                <a:highlight>
                  <a:srgbClr val="FFFFFF"/>
                </a:highlight>
                <a:latin typeface="Consolas"/>
              </a:rPr>
              <a:t>Expr</a:t>
            </a:r>
            <a:r>
              <a:rPr lang="en-US" sz="1200" b="1" dirty="0">
                <a:solidFill>
                  <a:srgbClr val="000000"/>
                </a:solidFill>
                <a:highlight>
                  <a:srgbClr val="FFFFFF"/>
                </a:highlight>
                <a:latin typeface="Consolas"/>
              </a:rPr>
              <a:t> { </a:t>
            </a:r>
            <a:r>
              <a:rPr lang="en-US" sz="1200" b="1" dirty="0" err="1">
                <a:solidFill>
                  <a:srgbClr val="2B91AF"/>
                </a:solidFill>
                <a:highlight>
                  <a:srgbClr val="FFFFFF"/>
                </a:highlight>
                <a:latin typeface="Consolas"/>
              </a:rPr>
              <a:t>Expr</a:t>
            </a:r>
            <a:r>
              <a:rPr lang="en-US" sz="1200" b="1" dirty="0">
                <a:solidFill>
                  <a:srgbClr val="000000"/>
                </a:solidFill>
                <a:highlight>
                  <a:srgbClr val="FFFFFF"/>
                </a:highlight>
                <a:latin typeface="Consolas"/>
              </a:rPr>
              <a:t>&amp; </a:t>
            </a:r>
            <a:r>
              <a:rPr lang="en-US" sz="1200" b="1" dirty="0" smtClean="0">
                <a:solidFill>
                  <a:srgbClr val="000000"/>
                </a:solidFill>
                <a:highlight>
                  <a:srgbClr val="FFFFFF"/>
                </a:highlight>
                <a:latin typeface="Consolas"/>
              </a:rPr>
              <a:t>e1</a:t>
            </a:r>
            <a:r>
              <a:rPr lang="en-US" sz="1200" b="1" dirty="0">
                <a:solidFill>
                  <a:srgbClr val="000000"/>
                </a:solidFill>
                <a:highlight>
                  <a:srgbClr val="FFFFFF"/>
                </a:highlight>
                <a:latin typeface="Consolas"/>
              </a:rPr>
              <a:t>, &amp;</a:t>
            </a:r>
            <a:r>
              <a:rPr lang="en-US" sz="1200" b="1" dirty="0" smtClean="0">
                <a:solidFill>
                  <a:srgbClr val="000000"/>
                </a:solidFill>
                <a:highlight>
                  <a:srgbClr val="FFFFFF"/>
                </a:highlight>
                <a:latin typeface="Consolas"/>
              </a:rPr>
              <a:t>e2</a:t>
            </a:r>
            <a:r>
              <a:rPr lang="en-US" sz="1200" b="1" dirty="0">
                <a:solidFill>
                  <a:srgbClr val="000000"/>
                </a:solidFill>
                <a:highlight>
                  <a:srgbClr val="FFFFFF"/>
                </a:highlight>
                <a:latin typeface="Consolas"/>
              </a:rPr>
              <a:t>; </a:t>
            </a:r>
            <a:r>
              <a:rPr lang="en-US" sz="1200" b="1" dirty="0" smtClean="0">
                <a:solidFill>
                  <a:srgbClr val="000000"/>
                </a:solidFill>
                <a:highlight>
                  <a:srgbClr val="FFFFFF"/>
                </a:highlight>
                <a:latin typeface="Consolas"/>
              </a:rPr>
              <a:t>};</a:t>
            </a:r>
          </a:p>
          <a:p>
            <a:pPr marL="0" indent="0">
              <a:buNone/>
            </a:pPr>
            <a:endParaRPr lang="en-US" sz="1200" b="1" dirty="0">
              <a:solidFill>
                <a:srgbClr val="000000"/>
              </a:solidFill>
              <a:highlight>
                <a:srgbClr val="FFFFFF"/>
              </a:highlight>
              <a:latin typeface="Consolas"/>
            </a:endParaRPr>
          </a:p>
          <a:p>
            <a:pPr marL="0" indent="0">
              <a:buNone/>
            </a:pPr>
            <a:r>
              <a:rPr lang="en-US" sz="1200" b="1" dirty="0" err="1">
                <a:solidFill>
                  <a:srgbClr val="0000FF"/>
                </a:solidFill>
                <a:highlight>
                  <a:srgbClr val="FFFFFF"/>
                </a:highlight>
                <a:latin typeface="Consolas"/>
              </a:rPr>
              <a:t>int</a:t>
            </a:r>
            <a:r>
              <a:rPr lang="en-US" sz="1200" b="1" dirty="0">
                <a:solidFill>
                  <a:srgbClr val="000000"/>
                </a:solidFill>
                <a:highlight>
                  <a:srgbClr val="FFFFFF"/>
                </a:highlight>
                <a:latin typeface="Consolas"/>
              </a:rPr>
              <a:t> </a:t>
            </a:r>
            <a:r>
              <a:rPr lang="en-US" sz="1200" b="1" dirty="0" err="1" smtClean="0">
                <a:solidFill>
                  <a:srgbClr val="800000"/>
                </a:solidFill>
                <a:highlight>
                  <a:srgbClr val="FFFFFF"/>
                </a:highlight>
                <a:latin typeface="Consolas"/>
              </a:rPr>
              <a:t>eval</a:t>
            </a:r>
            <a:r>
              <a:rPr lang="en-US" sz="1200" b="1" dirty="0" smtClean="0">
                <a:solidFill>
                  <a:srgbClr val="000000"/>
                </a:solidFill>
                <a:highlight>
                  <a:srgbClr val="FFFFFF"/>
                </a:highlight>
                <a:latin typeface="Consolas"/>
              </a:rPr>
              <a:t>(</a:t>
            </a:r>
            <a:r>
              <a:rPr lang="en-US" sz="1200" b="1" dirty="0" err="1" smtClean="0">
                <a:solidFill>
                  <a:srgbClr val="2B91AF"/>
                </a:solidFill>
                <a:highlight>
                  <a:srgbClr val="FFFFFF"/>
                </a:highlight>
                <a:latin typeface="Consolas"/>
              </a:rPr>
              <a:t>Expr</a:t>
            </a:r>
            <a:r>
              <a:rPr lang="en-US" sz="1200" b="1" dirty="0" smtClean="0">
                <a:solidFill>
                  <a:srgbClr val="000000"/>
                </a:solidFill>
                <a:highlight>
                  <a:srgbClr val="FFFFFF"/>
                </a:highlight>
                <a:latin typeface="Consolas"/>
              </a:rPr>
              <a:t>&amp; </a:t>
            </a:r>
            <a:r>
              <a:rPr lang="en-US" sz="1200" b="1" dirty="0">
                <a:solidFill>
                  <a:srgbClr val="808080"/>
                </a:solidFill>
                <a:highlight>
                  <a:srgbClr val="FFFFFF"/>
                </a:highlight>
                <a:latin typeface="Consolas"/>
              </a:rPr>
              <a:t>e</a:t>
            </a:r>
            <a:r>
              <a:rPr lang="en-US" sz="1200" b="1" dirty="0">
                <a:solidFill>
                  <a:srgbClr val="000000"/>
                </a:solidFill>
                <a:highlight>
                  <a:srgbClr val="FFFFFF"/>
                </a:highlight>
                <a:latin typeface="Consolas"/>
              </a:rPr>
              <a:t>)</a:t>
            </a:r>
          </a:p>
          <a:p>
            <a:pPr marL="0" indent="0">
              <a:buNone/>
            </a:pPr>
            <a:r>
              <a:rPr lang="en-US" sz="1200" b="1" dirty="0">
                <a:solidFill>
                  <a:srgbClr val="000000"/>
                </a:solidFill>
                <a:highlight>
                  <a:srgbClr val="FFFFFF"/>
                </a:highlight>
                <a:latin typeface="Consolas"/>
              </a:rPr>
              <a:t>{</a:t>
            </a:r>
          </a:p>
          <a:p>
            <a:pPr marL="0" indent="0">
              <a:buNone/>
            </a:pPr>
            <a:r>
              <a:rPr lang="en-US" sz="1200" b="1" dirty="0" smtClean="0">
                <a:solidFill>
                  <a:srgbClr val="000000"/>
                </a:solidFill>
                <a:highlight>
                  <a:srgbClr val="FFFFFF"/>
                </a:highlight>
                <a:latin typeface="Consolas"/>
              </a:rPr>
              <a:t>  </a:t>
            </a:r>
            <a:r>
              <a:rPr lang="en-US" sz="1200" b="1" dirty="0">
                <a:solidFill>
                  <a:srgbClr val="0000FF"/>
                </a:solidFill>
                <a:highlight>
                  <a:srgbClr val="FFFFFF"/>
                </a:highlight>
                <a:latin typeface="Consolas"/>
              </a:rPr>
              <a:t>if</a:t>
            </a:r>
            <a:r>
              <a:rPr lang="en-US" sz="1200" b="1" dirty="0">
                <a:solidFill>
                  <a:srgbClr val="000000"/>
                </a:solidFill>
                <a:highlight>
                  <a:srgbClr val="FFFFFF"/>
                </a:highlight>
                <a:latin typeface="Consolas"/>
              </a:rPr>
              <a:t> </a:t>
            </a:r>
            <a:r>
              <a:rPr lang="en-US" sz="1200" b="1" dirty="0" smtClean="0">
                <a:solidFill>
                  <a:srgbClr val="000000"/>
                </a:solidFill>
                <a:highlight>
                  <a:srgbClr val="FFFFFF"/>
                </a:highlight>
                <a:latin typeface="Consolas"/>
              </a:rPr>
              <a:t>(</a:t>
            </a:r>
            <a:r>
              <a:rPr lang="en-US" sz="1200" b="1" dirty="0" smtClean="0">
                <a:solidFill>
                  <a:srgbClr val="2B91AF"/>
                </a:solidFill>
                <a:highlight>
                  <a:srgbClr val="FFFFFF"/>
                </a:highlight>
                <a:latin typeface="Consolas"/>
              </a:rPr>
              <a:t>Value</a:t>
            </a:r>
            <a:r>
              <a:rPr lang="en-US" sz="1200" b="1" dirty="0">
                <a:solidFill>
                  <a:srgbClr val="000000"/>
                </a:solidFill>
                <a:highlight>
                  <a:srgbClr val="FFFFFF"/>
                </a:highlight>
                <a:latin typeface="Consolas"/>
              </a:rPr>
              <a:t>*  p = </a:t>
            </a:r>
            <a:r>
              <a:rPr lang="en-US" sz="1200" b="1" dirty="0" smtClean="0">
                <a:solidFill>
                  <a:srgbClr val="0000FF"/>
                </a:solidFill>
                <a:highlight>
                  <a:srgbClr val="FFFFFF"/>
                </a:highlight>
                <a:latin typeface="Consolas"/>
              </a:rPr>
              <a:t>dynamic_cast</a:t>
            </a:r>
            <a:r>
              <a:rPr lang="en-US" sz="1200" b="1" dirty="0" smtClean="0">
                <a:solidFill>
                  <a:srgbClr val="000000"/>
                </a:solidFill>
                <a:highlight>
                  <a:srgbClr val="FFFFFF"/>
                </a:highlight>
                <a:latin typeface="Consolas"/>
              </a:rPr>
              <a:t>&lt;</a:t>
            </a:r>
            <a:r>
              <a:rPr lang="en-US" sz="1200" b="1" dirty="0" smtClean="0">
                <a:solidFill>
                  <a:srgbClr val="2B91AF"/>
                </a:solidFill>
                <a:highlight>
                  <a:srgbClr val="FFFFFF"/>
                </a:highlight>
                <a:latin typeface="Consolas"/>
              </a:rPr>
              <a:t>Value</a:t>
            </a:r>
            <a:r>
              <a:rPr lang="en-US" sz="1200" b="1" dirty="0">
                <a:solidFill>
                  <a:srgbClr val="000000"/>
                </a:solidFill>
                <a:highlight>
                  <a:srgbClr val="FFFFFF"/>
                </a:highlight>
                <a:latin typeface="Consolas"/>
              </a:rPr>
              <a:t>* </a:t>
            </a:r>
            <a:r>
              <a:rPr lang="en-US" sz="1200" b="1" dirty="0" smtClean="0">
                <a:solidFill>
                  <a:srgbClr val="000000"/>
                </a:solidFill>
                <a:highlight>
                  <a:srgbClr val="FFFFFF"/>
                </a:highlight>
                <a:latin typeface="Consolas"/>
              </a:rPr>
              <a:t>&gt;(&amp;</a:t>
            </a:r>
            <a:r>
              <a:rPr lang="en-US" sz="1200" b="1" dirty="0" smtClean="0">
                <a:solidFill>
                  <a:srgbClr val="808080"/>
                </a:solidFill>
                <a:highlight>
                  <a:srgbClr val="FFFFFF"/>
                </a:highlight>
                <a:latin typeface="Consolas"/>
              </a:rPr>
              <a:t>e</a:t>
            </a:r>
            <a:r>
              <a:rPr lang="en-US" sz="1200" b="1" dirty="0">
                <a:solidFill>
                  <a:srgbClr val="000000"/>
                </a:solidFill>
                <a:highlight>
                  <a:srgbClr val="FFFFFF"/>
                </a:highlight>
                <a:latin typeface="Consolas"/>
              </a:rPr>
              <a:t>)) </a:t>
            </a:r>
            <a:endParaRPr lang="en-US" sz="1200" b="1" dirty="0" smtClean="0">
              <a:solidFill>
                <a:srgbClr val="000000"/>
              </a:solidFill>
              <a:highlight>
                <a:srgbClr val="FFFFFF"/>
              </a:highlight>
              <a:latin typeface="Consolas"/>
            </a:endParaRPr>
          </a:p>
          <a:p>
            <a:pPr marL="0" indent="0">
              <a:buNone/>
            </a:pPr>
            <a:r>
              <a:rPr lang="en-US" sz="1200" b="1" dirty="0" smtClean="0">
                <a:solidFill>
                  <a:srgbClr val="0000FF"/>
                </a:solidFill>
                <a:highlight>
                  <a:srgbClr val="FFFFFF"/>
                </a:highlight>
                <a:latin typeface="Consolas"/>
              </a:rPr>
              <a:t>     return</a:t>
            </a:r>
            <a:r>
              <a:rPr lang="en-US" sz="1200" b="1" dirty="0" smtClean="0">
                <a:solidFill>
                  <a:srgbClr val="000000"/>
                </a:solidFill>
                <a:highlight>
                  <a:srgbClr val="FFFFFF"/>
                </a:highlight>
                <a:latin typeface="Consolas"/>
              </a:rPr>
              <a:t> </a:t>
            </a:r>
            <a:r>
              <a:rPr lang="en-US" sz="1200" b="1" dirty="0">
                <a:solidFill>
                  <a:srgbClr val="000000"/>
                </a:solidFill>
                <a:highlight>
                  <a:srgbClr val="FFFFFF"/>
                </a:highlight>
                <a:latin typeface="Consolas"/>
              </a:rPr>
              <a:t>p-&gt;value;</a:t>
            </a:r>
          </a:p>
          <a:p>
            <a:pPr marL="0" indent="0">
              <a:buNone/>
            </a:pPr>
            <a:r>
              <a:rPr lang="en-US" sz="1200" b="1" dirty="0" smtClean="0">
                <a:solidFill>
                  <a:srgbClr val="000000"/>
                </a:solidFill>
                <a:highlight>
                  <a:srgbClr val="FFFFFF"/>
                </a:highlight>
                <a:latin typeface="Consolas"/>
              </a:rPr>
              <a:t>  </a:t>
            </a:r>
            <a:r>
              <a:rPr lang="en-US" sz="1200" b="1" dirty="0">
                <a:solidFill>
                  <a:srgbClr val="0000FF"/>
                </a:solidFill>
                <a:highlight>
                  <a:srgbClr val="FFFFFF"/>
                </a:highlight>
                <a:latin typeface="Consolas"/>
              </a:rPr>
              <a:t>if</a:t>
            </a:r>
            <a:r>
              <a:rPr lang="en-US" sz="1200" b="1" dirty="0">
                <a:solidFill>
                  <a:srgbClr val="000000"/>
                </a:solidFill>
                <a:highlight>
                  <a:srgbClr val="FFFFFF"/>
                </a:highlight>
                <a:latin typeface="Consolas"/>
              </a:rPr>
              <a:t> </a:t>
            </a:r>
            <a:r>
              <a:rPr lang="en-US" sz="1200" b="1" dirty="0" smtClean="0">
                <a:solidFill>
                  <a:srgbClr val="000000"/>
                </a:solidFill>
                <a:highlight>
                  <a:srgbClr val="FFFFFF"/>
                </a:highlight>
                <a:latin typeface="Consolas"/>
              </a:rPr>
              <a:t>(</a:t>
            </a:r>
            <a:r>
              <a:rPr lang="en-US" sz="1200" b="1" dirty="0" smtClean="0">
                <a:solidFill>
                  <a:srgbClr val="2B91AF"/>
                </a:solidFill>
                <a:highlight>
                  <a:srgbClr val="FFFFFF"/>
                </a:highlight>
                <a:latin typeface="Consolas"/>
              </a:rPr>
              <a:t>Plus</a:t>
            </a:r>
            <a:r>
              <a:rPr lang="en-US" sz="1200" b="1" dirty="0">
                <a:solidFill>
                  <a:srgbClr val="000000"/>
                </a:solidFill>
                <a:highlight>
                  <a:srgbClr val="FFFFFF"/>
                </a:highlight>
                <a:latin typeface="Consolas"/>
              </a:rPr>
              <a:t>*   p = </a:t>
            </a:r>
            <a:r>
              <a:rPr lang="en-US" sz="1200" b="1" dirty="0" smtClean="0">
                <a:solidFill>
                  <a:srgbClr val="0000FF"/>
                </a:solidFill>
                <a:highlight>
                  <a:srgbClr val="FFFFFF"/>
                </a:highlight>
                <a:latin typeface="Consolas"/>
              </a:rPr>
              <a:t>dynamic_cast</a:t>
            </a:r>
            <a:r>
              <a:rPr lang="en-US" sz="1200" b="1" dirty="0" smtClean="0">
                <a:solidFill>
                  <a:srgbClr val="000000"/>
                </a:solidFill>
                <a:highlight>
                  <a:srgbClr val="FFFFFF"/>
                </a:highlight>
                <a:latin typeface="Consolas"/>
              </a:rPr>
              <a:t>&lt;</a:t>
            </a:r>
            <a:r>
              <a:rPr lang="en-US" sz="1200" b="1" dirty="0" smtClean="0">
                <a:solidFill>
                  <a:srgbClr val="2B91AF"/>
                </a:solidFill>
                <a:highlight>
                  <a:srgbClr val="FFFFFF"/>
                </a:highlight>
                <a:latin typeface="Consolas"/>
              </a:rPr>
              <a:t>Plus</a:t>
            </a:r>
            <a:r>
              <a:rPr lang="en-US" sz="1200" b="1" dirty="0">
                <a:solidFill>
                  <a:srgbClr val="000000"/>
                </a:solidFill>
                <a:highlight>
                  <a:srgbClr val="FFFFFF"/>
                </a:highlight>
                <a:latin typeface="Consolas"/>
              </a:rPr>
              <a:t>*  </a:t>
            </a:r>
            <a:r>
              <a:rPr lang="en-US" sz="1200" b="1" dirty="0" smtClean="0">
                <a:solidFill>
                  <a:srgbClr val="000000"/>
                </a:solidFill>
                <a:highlight>
                  <a:srgbClr val="FFFFFF"/>
                </a:highlight>
                <a:latin typeface="Consolas"/>
              </a:rPr>
              <a:t>&gt;(&amp;</a:t>
            </a:r>
            <a:r>
              <a:rPr lang="en-US" sz="1200" b="1" dirty="0" smtClean="0">
                <a:solidFill>
                  <a:srgbClr val="808080"/>
                </a:solidFill>
                <a:highlight>
                  <a:srgbClr val="FFFFFF"/>
                </a:highlight>
                <a:latin typeface="Consolas"/>
              </a:rPr>
              <a:t>e</a:t>
            </a:r>
            <a:r>
              <a:rPr lang="en-US" sz="1200" b="1" dirty="0" smtClean="0">
                <a:solidFill>
                  <a:srgbClr val="000000"/>
                </a:solidFill>
                <a:highlight>
                  <a:srgbClr val="FFFFFF"/>
                </a:highlight>
                <a:latin typeface="Consolas"/>
              </a:rPr>
              <a:t>))</a:t>
            </a:r>
            <a:br>
              <a:rPr lang="en-US" sz="1200" b="1" dirty="0" smtClean="0">
                <a:solidFill>
                  <a:srgbClr val="000000"/>
                </a:solidFill>
                <a:highlight>
                  <a:srgbClr val="FFFFFF"/>
                </a:highlight>
                <a:latin typeface="Consolas"/>
              </a:rPr>
            </a:br>
            <a:r>
              <a:rPr lang="en-US" sz="1200" b="1" dirty="0" smtClean="0">
                <a:solidFill>
                  <a:srgbClr val="000000"/>
                </a:solidFill>
                <a:highlight>
                  <a:srgbClr val="FFFFFF"/>
                </a:highlight>
                <a:latin typeface="Consolas"/>
              </a:rPr>
              <a:t>     </a:t>
            </a:r>
            <a:r>
              <a:rPr lang="en-US" sz="1200" b="1" dirty="0">
                <a:solidFill>
                  <a:srgbClr val="0000FF"/>
                </a:solidFill>
                <a:highlight>
                  <a:srgbClr val="FFFFFF"/>
                </a:highlight>
                <a:latin typeface="Consolas"/>
              </a:rPr>
              <a:t>return</a:t>
            </a:r>
            <a:r>
              <a:rPr lang="en-US" sz="1200" b="1" dirty="0">
                <a:solidFill>
                  <a:srgbClr val="000000"/>
                </a:solidFill>
                <a:highlight>
                  <a:srgbClr val="FFFFFF"/>
                </a:highlight>
                <a:latin typeface="Consolas"/>
              </a:rPr>
              <a:t> </a:t>
            </a:r>
            <a:r>
              <a:rPr lang="en-US" sz="1200" b="1" dirty="0" err="1" smtClean="0">
                <a:solidFill>
                  <a:srgbClr val="800000"/>
                </a:solidFill>
                <a:highlight>
                  <a:srgbClr val="FFFFFF"/>
                </a:highlight>
                <a:latin typeface="Consolas"/>
              </a:rPr>
              <a:t>eval</a:t>
            </a:r>
            <a:r>
              <a:rPr lang="en-US" sz="1200" b="1" dirty="0" smtClean="0">
                <a:solidFill>
                  <a:srgbClr val="000000"/>
                </a:solidFill>
                <a:highlight>
                  <a:srgbClr val="FFFFFF"/>
                </a:highlight>
                <a:latin typeface="Consolas"/>
              </a:rPr>
              <a:t>(p-</a:t>
            </a:r>
            <a:r>
              <a:rPr lang="en-US" sz="1200" b="1" dirty="0">
                <a:solidFill>
                  <a:srgbClr val="000000"/>
                </a:solidFill>
                <a:highlight>
                  <a:srgbClr val="FFFFFF"/>
                </a:highlight>
                <a:latin typeface="Consolas"/>
              </a:rPr>
              <a:t>&gt;</a:t>
            </a:r>
            <a:r>
              <a:rPr lang="en-US" sz="1200" b="1" dirty="0" smtClean="0">
                <a:solidFill>
                  <a:srgbClr val="000000"/>
                </a:solidFill>
                <a:highlight>
                  <a:srgbClr val="FFFFFF"/>
                </a:highlight>
                <a:latin typeface="Consolas"/>
              </a:rPr>
              <a:t>e1</a:t>
            </a:r>
            <a:r>
              <a:rPr lang="en-US" sz="1200" b="1" dirty="0">
                <a:solidFill>
                  <a:srgbClr val="000000"/>
                </a:solidFill>
                <a:highlight>
                  <a:srgbClr val="FFFFFF"/>
                </a:highlight>
                <a:latin typeface="Consolas"/>
              </a:rPr>
              <a:t>) + </a:t>
            </a:r>
            <a:r>
              <a:rPr lang="en-US" sz="1200" b="1" dirty="0" err="1" smtClean="0">
                <a:solidFill>
                  <a:srgbClr val="800000"/>
                </a:solidFill>
                <a:highlight>
                  <a:srgbClr val="FFFFFF"/>
                </a:highlight>
                <a:latin typeface="Consolas"/>
              </a:rPr>
              <a:t>eval</a:t>
            </a:r>
            <a:r>
              <a:rPr lang="en-US" sz="1200" b="1" dirty="0" smtClean="0">
                <a:solidFill>
                  <a:srgbClr val="000000"/>
                </a:solidFill>
                <a:highlight>
                  <a:srgbClr val="FFFFFF"/>
                </a:highlight>
                <a:latin typeface="Consolas"/>
              </a:rPr>
              <a:t>(p-</a:t>
            </a:r>
            <a:r>
              <a:rPr lang="en-US" sz="1200" b="1" dirty="0">
                <a:solidFill>
                  <a:srgbClr val="000000"/>
                </a:solidFill>
                <a:highlight>
                  <a:srgbClr val="FFFFFF"/>
                </a:highlight>
                <a:latin typeface="Consolas"/>
              </a:rPr>
              <a:t>&gt;</a:t>
            </a:r>
            <a:r>
              <a:rPr lang="en-US" sz="1200" b="1" dirty="0" smtClean="0">
                <a:solidFill>
                  <a:srgbClr val="000000"/>
                </a:solidFill>
                <a:highlight>
                  <a:srgbClr val="FFFFFF"/>
                </a:highlight>
                <a:latin typeface="Consolas"/>
              </a:rPr>
              <a:t>e2</a:t>
            </a:r>
            <a:r>
              <a:rPr lang="en-US" sz="1200" b="1" dirty="0">
                <a:solidFill>
                  <a:srgbClr val="000000"/>
                </a:solidFill>
                <a:highlight>
                  <a:srgbClr val="FFFFFF"/>
                </a:highlight>
                <a:latin typeface="Consolas"/>
              </a:rPr>
              <a:t>);</a:t>
            </a:r>
          </a:p>
          <a:p>
            <a:pPr marL="0" indent="0">
              <a:buNone/>
            </a:pPr>
            <a:r>
              <a:rPr lang="en-US" sz="1200" b="1" dirty="0" smtClean="0">
                <a:solidFill>
                  <a:srgbClr val="000000"/>
                </a:solidFill>
                <a:highlight>
                  <a:srgbClr val="FFFFFF"/>
                </a:highlight>
                <a:latin typeface="Consolas"/>
              </a:rPr>
              <a:t>  </a:t>
            </a:r>
            <a:r>
              <a:rPr lang="en-US" sz="1200" b="1" dirty="0">
                <a:solidFill>
                  <a:srgbClr val="0000FF"/>
                </a:solidFill>
                <a:highlight>
                  <a:srgbClr val="FFFFFF"/>
                </a:highlight>
                <a:latin typeface="Consolas"/>
              </a:rPr>
              <a:t>if</a:t>
            </a:r>
            <a:r>
              <a:rPr lang="en-US" sz="1200" b="1" dirty="0">
                <a:solidFill>
                  <a:srgbClr val="000000"/>
                </a:solidFill>
                <a:highlight>
                  <a:srgbClr val="FFFFFF"/>
                </a:highlight>
                <a:latin typeface="Consolas"/>
              </a:rPr>
              <a:t> </a:t>
            </a:r>
            <a:r>
              <a:rPr lang="en-US" sz="1200" b="1" dirty="0" smtClean="0">
                <a:solidFill>
                  <a:srgbClr val="000000"/>
                </a:solidFill>
                <a:highlight>
                  <a:srgbClr val="FFFFFF"/>
                </a:highlight>
                <a:latin typeface="Consolas"/>
              </a:rPr>
              <a:t>(</a:t>
            </a:r>
            <a:r>
              <a:rPr lang="en-US" sz="1200" b="1" dirty="0" smtClean="0">
                <a:solidFill>
                  <a:srgbClr val="2B91AF"/>
                </a:solidFill>
                <a:highlight>
                  <a:srgbClr val="FFFFFF"/>
                </a:highlight>
                <a:latin typeface="Consolas"/>
              </a:rPr>
              <a:t>Minus</a:t>
            </a:r>
            <a:r>
              <a:rPr lang="en-US" sz="1200" b="1" dirty="0">
                <a:solidFill>
                  <a:srgbClr val="000000"/>
                </a:solidFill>
                <a:highlight>
                  <a:srgbClr val="FFFFFF"/>
                </a:highlight>
                <a:latin typeface="Consolas"/>
              </a:rPr>
              <a:t>*  p = </a:t>
            </a:r>
            <a:r>
              <a:rPr lang="en-US" sz="1200" b="1" dirty="0" smtClean="0">
                <a:solidFill>
                  <a:srgbClr val="0000FF"/>
                </a:solidFill>
                <a:highlight>
                  <a:srgbClr val="FFFFFF"/>
                </a:highlight>
                <a:latin typeface="Consolas"/>
              </a:rPr>
              <a:t>dynamic_cast</a:t>
            </a:r>
            <a:r>
              <a:rPr lang="en-US" sz="1200" b="1" dirty="0" smtClean="0">
                <a:solidFill>
                  <a:srgbClr val="000000"/>
                </a:solidFill>
                <a:highlight>
                  <a:srgbClr val="FFFFFF"/>
                </a:highlight>
                <a:latin typeface="Consolas"/>
              </a:rPr>
              <a:t>&lt;</a:t>
            </a:r>
            <a:r>
              <a:rPr lang="en-US" sz="1200" b="1" dirty="0" smtClean="0">
                <a:solidFill>
                  <a:srgbClr val="2B91AF"/>
                </a:solidFill>
                <a:highlight>
                  <a:srgbClr val="FFFFFF"/>
                </a:highlight>
                <a:latin typeface="Consolas"/>
              </a:rPr>
              <a:t>Minus</a:t>
            </a:r>
            <a:r>
              <a:rPr lang="en-US" sz="1200" b="1" dirty="0">
                <a:solidFill>
                  <a:srgbClr val="000000"/>
                </a:solidFill>
                <a:highlight>
                  <a:srgbClr val="FFFFFF"/>
                </a:highlight>
                <a:latin typeface="Consolas"/>
              </a:rPr>
              <a:t>* </a:t>
            </a:r>
            <a:r>
              <a:rPr lang="en-US" sz="1200" b="1" dirty="0" smtClean="0">
                <a:solidFill>
                  <a:srgbClr val="000000"/>
                </a:solidFill>
                <a:highlight>
                  <a:srgbClr val="FFFFFF"/>
                </a:highlight>
                <a:latin typeface="Consolas"/>
              </a:rPr>
              <a:t>&gt;(&amp;</a:t>
            </a:r>
            <a:r>
              <a:rPr lang="en-US" sz="1200" b="1" dirty="0" smtClean="0">
                <a:solidFill>
                  <a:srgbClr val="808080"/>
                </a:solidFill>
                <a:highlight>
                  <a:srgbClr val="FFFFFF"/>
                </a:highlight>
                <a:latin typeface="Consolas"/>
              </a:rPr>
              <a:t>e</a:t>
            </a:r>
            <a:r>
              <a:rPr lang="en-US" sz="1200" b="1" dirty="0" smtClean="0">
                <a:solidFill>
                  <a:srgbClr val="000000"/>
                </a:solidFill>
                <a:highlight>
                  <a:srgbClr val="FFFFFF"/>
                </a:highlight>
                <a:latin typeface="Consolas"/>
              </a:rPr>
              <a:t>))</a:t>
            </a:r>
            <a:br>
              <a:rPr lang="en-US" sz="1200" b="1" dirty="0" smtClean="0">
                <a:solidFill>
                  <a:srgbClr val="000000"/>
                </a:solidFill>
                <a:highlight>
                  <a:srgbClr val="FFFFFF"/>
                </a:highlight>
                <a:latin typeface="Consolas"/>
              </a:rPr>
            </a:br>
            <a:r>
              <a:rPr lang="en-US" sz="1200" b="1" dirty="0" smtClean="0">
                <a:solidFill>
                  <a:srgbClr val="000000"/>
                </a:solidFill>
                <a:highlight>
                  <a:srgbClr val="FFFFFF"/>
                </a:highlight>
                <a:latin typeface="Consolas"/>
              </a:rPr>
              <a:t>     </a:t>
            </a:r>
            <a:r>
              <a:rPr lang="en-US" sz="1200" b="1" dirty="0">
                <a:solidFill>
                  <a:srgbClr val="0000FF"/>
                </a:solidFill>
                <a:highlight>
                  <a:srgbClr val="FFFFFF"/>
                </a:highlight>
                <a:latin typeface="Consolas"/>
              </a:rPr>
              <a:t>return</a:t>
            </a:r>
            <a:r>
              <a:rPr lang="en-US" sz="1200" b="1" dirty="0">
                <a:solidFill>
                  <a:srgbClr val="000000"/>
                </a:solidFill>
                <a:highlight>
                  <a:srgbClr val="FFFFFF"/>
                </a:highlight>
                <a:latin typeface="Consolas"/>
              </a:rPr>
              <a:t> </a:t>
            </a:r>
            <a:r>
              <a:rPr lang="en-US" sz="1200" b="1" dirty="0" err="1" smtClean="0">
                <a:solidFill>
                  <a:srgbClr val="800000"/>
                </a:solidFill>
                <a:highlight>
                  <a:srgbClr val="FFFFFF"/>
                </a:highlight>
                <a:latin typeface="Consolas"/>
              </a:rPr>
              <a:t>eval</a:t>
            </a:r>
            <a:r>
              <a:rPr lang="en-US" sz="1200" b="1" dirty="0" smtClean="0">
                <a:solidFill>
                  <a:srgbClr val="000000"/>
                </a:solidFill>
                <a:highlight>
                  <a:srgbClr val="FFFFFF"/>
                </a:highlight>
                <a:latin typeface="Consolas"/>
              </a:rPr>
              <a:t>(p-</a:t>
            </a:r>
            <a:r>
              <a:rPr lang="en-US" sz="1200" b="1" dirty="0">
                <a:solidFill>
                  <a:srgbClr val="000000"/>
                </a:solidFill>
                <a:highlight>
                  <a:srgbClr val="FFFFFF"/>
                </a:highlight>
                <a:latin typeface="Consolas"/>
              </a:rPr>
              <a:t>&gt;</a:t>
            </a:r>
            <a:r>
              <a:rPr lang="en-US" sz="1200" b="1" dirty="0" smtClean="0">
                <a:solidFill>
                  <a:srgbClr val="000000"/>
                </a:solidFill>
                <a:highlight>
                  <a:srgbClr val="FFFFFF"/>
                </a:highlight>
                <a:latin typeface="Consolas"/>
              </a:rPr>
              <a:t>e1</a:t>
            </a:r>
            <a:r>
              <a:rPr lang="en-US" sz="1200" b="1" dirty="0">
                <a:solidFill>
                  <a:srgbClr val="000000"/>
                </a:solidFill>
                <a:highlight>
                  <a:srgbClr val="FFFFFF"/>
                </a:highlight>
                <a:latin typeface="Consolas"/>
              </a:rPr>
              <a:t>) - </a:t>
            </a:r>
            <a:r>
              <a:rPr lang="en-US" sz="1200" b="1" dirty="0" err="1" smtClean="0">
                <a:solidFill>
                  <a:srgbClr val="800000"/>
                </a:solidFill>
                <a:highlight>
                  <a:srgbClr val="FFFFFF"/>
                </a:highlight>
                <a:latin typeface="Consolas"/>
              </a:rPr>
              <a:t>eval</a:t>
            </a:r>
            <a:r>
              <a:rPr lang="en-US" sz="1200" b="1" dirty="0" smtClean="0">
                <a:solidFill>
                  <a:srgbClr val="000000"/>
                </a:solidFill>
                <a:highlight>
                  <a:srgbClr val="FFFFFF"/>
                </a:highlight>
                <a:latin typeface="Consolas"/>
              </a:rPr>
              <a:t>(p-</a:t>
            </a:r>
            <a:r>
              <a:rPr lang="en-US" sz="1200" b="1" dirty="0">
                <a:solidFill>
                  <a:srgbClr val="000000"/>
                </a:solidFill>
                <a:highlight>
                  <a:srgbClr val="FFFFFF"/>
                </a:highlight>
                <a:latin typeface="Consolas"/>
              </a:rPr>
              <a:t>&gt;</a:t>
            </a:r>
            <a:r>
              <a:rPr lang="en-US" sz="1200" b="1" dirty="0" smtClean="0">
                <a:solidFill>
                  <a:srgbClr val="000000"/>
                </a:solidFill>
                <a:highlight>
                  <a:srgbClr val="FFFFFF"/>
                </a:highlight>
                <a:latin typeface="Consolas"/>
              </a:rPr>
              <a:t>e2</a:t>
            </a:r>
            <a:r>
              <a:rPr lang="en-US" sz="1200" b="1" dirty="0">
                <a:solidFill>
                  <a:srgbClr val="000000"/>
                </a:solidFill>
                <a:highlight>
                  <a:srgbClr val="FFFFFF"/>
                </a:highlight>
                <a:latin typeface="Consolas"/>
              </a:rPr>
              <a:t>);</a:t>
            </a:r>
          </a:p>
          <a:p>
            <a:pPr marL="0" indent="0">
              <a:buNone/>
            </a:pPr>
            <a:r>
              <a:rPr lang="en-US" sz="1200" b="1" dirty="0" smtClean="0">
                <a:solidFill>
                  <a:srgbClr val="000000"/>
                </a:solidFill>
                <a:highlight>
                  <a:srgbClr val="FFFFFF"/>
                </a:highlight>
                <a:latin typeface="Consolas"/>
              </a:rPr>
              <a:t>  </a:t>
            </a:r>
            <a:r>
              <a:rPr lang="en-US" sz="1200" b="1" dirty="0">
                <a:solidFill>
                  <a:srgbClr val="0000FF"/>
                </a:solidFill>
                <a:highlight>
                  <a:srgbClr val="FFFFFF"/>
                </a:highlight>
                <a:latin typeface="Consolas"/>
              </a:rPr>
              <a:t>if</a:t>
            </a:r>
            <a:r>
              <a:rPr lang="en-US" sz="1200" b="1" dirty="0">
                <a:solidFill>
                  <a:srgbClr val="000000"/>
                </a:solidFill>
                <a:highlight>
                  <a:srgbClr val="FFFFFF"/>
                </a:highlight>
                <a:latin typeface="Consolas"/>
              </a:rPr>
              <a:t> </a:t>
            </a:r>
            <a:r>
              <a:rPr lang="en-US" sz="1200" b="1" dirty="0" smtClean="0">
                <a:solidFill>
                  <a:srgbClr val="000000"/>
                </a:solidFill>
                <a:highlight>
                  <a:srgbClr val="FFFFFF"/>
                </a:highlight>
                <a:latin typeface="Consolas"/>
              </a:rPr>
              <a:t>(</a:t>
            </a:r>
            <a:r>
              <a:rPr lang="en-US" sz="1200" b="1" dirty="0" smtClean="0">
                <a:solidFill>
                  <a:srgbClr val="2B91AF"/>
                </a:solidFill>
                <a:highlight>
                  <a:srgbClr val="FFFFFF"/>
                </a:highlight>
                <a:latin typeface="Consolas"/>
              </a:rPr>
              <a:t>Times</a:t>
            </a:r>
            <a:r>
              <a:rPr lang="en-US" sz="1200" b="1" dirty="0">
                <a:solidFill>
                  <a:srgbClr val="000000"/>
                </a:solidFill>
                <a:highlight>
                  <a:srgbClr val="FFFFFF"/>
                </a:highlight>
                <a:latin typeface="Consolas"/>
              </a:rPr>
              <a:t>*  p = </a:t>
            </a:r>
            <a:r>
              <a:rPr lang="en-US" sz="1200" b="1" dirty="0" smtClean="0">
                <a:solidFill>
                  <a:srgbClr val="0000FF"/>
                </a:solidFill>
                <a:highlight>
                  <a:srgbClr val="FFFFFF"/>
                </a:highlight>
                <a:latin typeface="Consolas"/>
              </a:rPr>
              <a:t>dynamic_cast</a:t>
            </a:r>
            <a:r>
              <a:rPr lang="en-US" sz="1200" b="1" dirty="0" smtClean="0">
                <a:solidFill>
                  <a:srgbClr val="000000"/>
                </a:solidFill>
                <a:highlight>
                  <a:srgbClr val="FFFFFF"/>
                </a:highlight>
                <a:latin typeface="Consolas"/>
              </a:rPr>
              <a:t>&lt;</a:t>
            </a:r>
            <a:r>
              <a:rPr lang="en-US" sz="1200" b="1" dirty="0" smtClean="0">
                <a:solidFill>
                  <a:srgbClr val="2B91AF"/>
                </a:solidFill>
                <a:highlight>
                  <a:srgbClr val="FFFFFF"/>
                </a:highlight>
                <a:latin typeface="Consolas"/>
              </a:rPr>
              <a:t>Times</a:t>
            </a:r>
            <a:r>
              <a:rPr lang="en-US" sz="1200" b="1" dirty="0">
                <a:solidFill>
                  <a:srgbClr val="000000"/>
                </a:solidFill>
                <a:highlight>
                  <a:srgbClr val="FFFFFF"/>
                </a:highlight>
                <a:latin typeface="Consolas"/>
              </a:rPr>
              <a:t>* </a:t>
            </a:r>
            <a:r>
              <a:rPr lang="en-US" sz="1200" b="1" dirty="0" smtClean="0">
                <a:solidFill>
                  <a:srgbClr val="000000"/>
                </a:solidFill>
                <a:highlight>
                  <a:srgbClr val="FFFFFF"/>
                </a:highlight>
                <a:latin typeface="Consolas"/>
              </a:rPr>
              <a:t>&gt;(&amp;</a:t>
            </a:r>
            <a:r>
              <a:rPr lang="en-US" sz="1200" b="1" dirty="0" smtClean="0">
                <a:solidFill>
                  <a:srgbClr val="808080"/>
                </a:solidFill>
                <a:highlight>
                  <a:srgbClr val="FFFFFF"/>
                </a:highlight>
                <a:latin typeface="Consolas"/>
              </a:rPr>
              <a:t>e</a:t>
            </a:r>
            <a:r>
              <a:rPr lang="en-US" sz="1200" b="1" dirty="0" smtClean="0">
                <a:solidFill>
                  <a:srgbClr val="000000"/>
                </a:solidFill>
                <a:highlight>
                  <a:srgbClr val="FFFFFF"/>
                </a:highlight>
                <a:latin typeface="Consolas"/>
              </a:rPr>
              <a:t>))</a:t>
            </a:r>
            <a:br>
              <a:rPr lang="en-US" sz="1200" b="1" dirty="0" smtClean="0">
                <a:solidFill>
                  <a:srgbClr val="000000"/>
                </a:solidFill>
                <a:highlight>
                  <a:srgbClr val="FFFFFF"/>
                </a:highlight>
                <a:latin typeface="Consolas"/>
              </a:rPr>
            </a:br>
            <a:r>
              <a:rPr lang="en-US" sz="1200" b="1" dirty="0" smtClean="0">
                <a:solidFill>
                  <a:srgbClr val="000000"/>
                </a:solidFill>
                <a:highlight>
                  <a:srgbClr val="FFFFFF"/>
                </a:highlight>
                <a:latin typeface="Consolas"/>
              </a:rPr>
              <a:t>     </a:t>
            </a:r>
            <a:r>
              <a:rPr lang="en-US" sz="1200" b="1" dirty="0">
                <a:solidFill>
                  <a:srgbClr val="0000FF"/>
                </a:solidFill>
                <a:highlight>
                  <a:srgbClr val="FFFFFF"/>
                </a:highlight>
                <a:latin typeface="Consolas"/>
              </a:rPr>
              <a:t>return</a:t>
            </a:r>
            <a:r>
              <a:rPr lang="en-US" sz="1200" b="1" dirty="0">
                <a:solidFill>
                  <a:srgbClr val="000000"/>
                </a:solidFill>
                <a:highlight>
                  <a:srgbClr val="FFFFFF"/>
                </a:highlight>
                <a:latin typeface="Consolas"/>
              </a:rPr>
              <a:t> </a:t>
            </a:r>
            <a:r>
              <a:rPr lang="en-US" sz="1200" b="1" dirty="0" err="1" smtClean="0">
                <a:solidFill>
                  <a:srgbClr val="800000"/>
                </a:solidFill>
                <a:highlight>
                  <a:srgbClr val="FFFFFF"/>
                </a:highlight>
                <a:latin typeface="Consolas"/>
              </a:rPr>
              <a:t>eval</a:t>
            </a:r>
            <a:r>
              <a:rPr lang="en-US" sz="1200" b="1" dirty="0" smtClean="0">
                <a:solidFill>
                  <a:srgbClr val="000000"/>
                </a:solidFill>
                <a:highlight>
                  <a:srgbClr val="FFFFFF"/>
                </a:highlight>
                <a:latin typeface="Consolas"/>
              </a:rPr>
              <a:t>(p-</a:t>
            </a:r>
            <a:r>
              <a:rPr lang="en-US" sz="1200" b="1" dirty="0">
                <a:solidFill>
                  <a:srgbClr val="000000"/>
                </a:solidFill>
                <a:highlight>
                  <a:srgbClr val="FFFFFF"/>
                </a:highlight>
                <a:latin typeface="Consolas"/>
              </a:rPr>
              <a:t>&gt;</a:t>
            </a:r>
            <a:r>
              <a:rPr lang="en-US" sz="1200" b="1" dirty="0" smtClean="0">
                <a:solidFill>
                  <a:srgbClr val="000000"/>
                </a:solidFill>
                <a:highlight>
                  <a:srgbClr val="FFFFFF"/>
                </a:highlight>
                <a:latin typeface="Consolas"/>
              </a:rPr>
              <a:t>e1</a:t>
            </a:r>
            <a:r>
              <a:rPr lang="en-US" sz="1200" b="1" dirty="0">
                <a:solidFill>
                  <a:srgbClr val="000000"/>
                </a:solidFill>
                <a:highlight>
                  <a:srgbClr val="FFFFFF"/>
                </a:highlight>
                <a:latin typeface="Consolas"/>
              </a:rPr>
              <a:t>) * </a:t>
            </a:r>
            <a:r>
              <a:rPr lang="en-US" sz="1200" b="1" dirty="0" err="1" smtClean="0">
                <a:solidFill>
                  <a:srgbClr val="800000"/>
                </a:solidFill>
                <a:highlight>
                  <a:srgbClr val="FFFFFF"/>
                </a:highlight>
                <a:latin typeface="Consolas"/>
              </a:rPr>
              <a:t>eval</a:t>
            </a:r>
            <a:r>
              <a:rPr lang="en-US" sz="1200" b="1" dirty="0" smtClean="0">
                <a:solidFill>
                  <a:srgbClr val="000000"/>
                </a:solidFill>
                <a:highlight>
                  <a:srgbClr val="FFFFFF"/>
                </a:highlight>
                <a:latin typeface="Consolas"/>
              </a:rPr>
              <a:t>(p-</a:t>
            </a:r>
            <a:r>
              <a:rPr lang="en-US" sz="1200" b="1" dirty="0">
                <a:solidFill>
                  <a:srgbClr val="000000"/>
                </a:solidFill>
                <a:highlight>
                  <a:srgbClr val="FFFFFF"/>
                </a:highlight>
                <a:latin typeface="Consolas"/>
              </a:rPr>
              <a:t>&gt;</a:t>
            </a:r>
            <a:r>
              <a:rPr lang="en-US" sz="1200" b="1" dirty="0" smtClean="0">
                <a:solidFill>
                  <a:srgbClr val="000000"/>
                </a:solidFill>
                <a:highlight>
                  <a:srgbClr val="FFFFFF"/>
                </a:highlight>
                <a:latin typeface="Consolas"/>
              </a:rPr>
              <a:t>e2</a:t>
            </a:r>
            <a:r>
              <a:rPr lang="en-US" sz="1200" b="1" dirty="0">
                <a:solidFill>
                  <a:srgbClr val="000000"/>
                </a:solidFill>
                <a:highlight>
                  <a:srgbClr val="FFFFFF"/>
                </a:highlight>
                <a:latin typeface="Consolas"/>
              </a:rPr>
              <a:t>);</a:t>
            </a:r>
          </a:p>
          <a:p>
            <a:pPr marL="0" indent="0">
              <a:buNone/>
            </a:pPr>
            <a:r>
              <a:rPr lang="en-US" sz="1200" b="1" dirty="0" smtClean="0">
                <a:solidFill>
                  <a:srgbClr val="000000"/>
                </a:solidFill>
                <a:highlight>
                  <a:srgbClr val="FFFFFF"/>
                </a:highlight>
                <a:latin typeface="Consolas"/>
              </a:rPr>
              <a:t>  </a:t>
            </a:r>
            <a:r>
              <a:rPr lang="en-US" sz="1200" b="1" dirty="0">
                <a:solidFill>
                  <a:srgbClr val="0000FF"/>
                </a:solidFill>
                <a:highlight>
                  <a:srgbClr val="FFFFFF"/>
                </a:highlight>
                <a:latin typeface="Consolas"/>
              </a:rPr>
              <a:t>if</a:t>
            </a:r>
            <a:r>
              <a:rPr lang="en-US" sz="1200" b="1" dirty="0">
                <a:solidFill>
                  <a:srgbClr val="000000"/>
                </a:solidFill>
                <a:highlight>
                  <a:srgbClr val="FFFFFF"/>
                </a:highlight>
                <a:latin typeface="Consolas"/>
              </a:rPr>
              <a:t> </a:t>
            </a:r>
            <a:r>
              <a:rPr lang="en-US" sz="1200" b="1" dirty="0" smtClean="0">
                <a:solidFill>
                  <a:srgbClr val="000000"/>
                </a:solidFill>
                <a:highlight>
                  <a:srgbClr val="FFFFFF"/>
                </a:highlight>
                <a:latin typeface="Consolas"/>
              </a:rPr>
              <a:t>(</a:t>
            </a:r>
            <a:r>
              <a:rPr lang="en-US" sz="1200" b="1" dirty="0" smtClean="0">
                <a:solidFill>
                  <a:srgbClr val="2B91AF"/>
                </a:solidFill>
                <a:highlight>
                  <a:srgbClr val="FFFFFF"/>
                </a:highlight>
                <a:latin typeface="Consolas"/>
              </a:rPr>
              <a:t>Divide</a:t>
            </a:r>
            <a:r>
              <a:rPr lang="en-US" sz="1200" b="1" dirty="0">
                <a:solidFill>
                  <a:srgbClr val="000000"/>
                </a:solidFill>
                <a:highlight>
                  <a:srgbClr val="FFFFFF"/>
                </a:highlight>
                <a:latin typeface="Consolas"/>
              </a:rPr>
              <a:t>* p = </a:t>
            </a:r>
            <a:r>
              <a:rPr lang="en-US" sz="1200" b="1" dirty="0" smtClean="0">
                <a:solidFill>
                  <a:srgbClr val="0000FF"/>
                </a:solidFill>
                <a:highlight>
                  <a:srgbClr val="FFFFFF"/>
                </a:highlight>
                <a:latin typeface="Consolas"/>
              </a:rPr>
              <a:t>dynamic_cast</a:t>
            </a:r>
            <a:r>
              <a:rPr lang="en-US" sz="1200" b="1" dirty="0" smtClean="0">
                <a:solidFill>
                  <a:srgbClr val="000000"/>
                </a:solidFill>
                <a:highlight>
                  <a:srgbClr val="FFFFFF"/>
                </a:highlight>
                <a:latin typeface="Consolas"/>
              </a:rPr>
              <a:t>&lt;</a:t>
            </a:r>
            <a:r>
              <a:rPr lang="en-US" sz="1200" b="1" dirty="0" smtClean="0">
                <a:solidFill>
                  <a:srgbClr val="2B91AF"/>
                </a:solidFill>
                <a:highlight>
                  <a:srgbClr val="FFFFFF"/>
                </a:highlight>
                <a:latin typeface="Consolas"/>
              </a:rPr>
              <a:t>Divide</a:t>
            </a:r>
            <a:r>
              <a:rPr lang="en-US" sz="1200" b="1" dirty="0" smtClean="0">
                <a:solidFill>
                  <a:srgbClr val="000000"/>
                </a:solidFill>
                <a:highlight>
                  <a:srgbClr val="FFFFFF"/>
                </a:highlight>
                <a:latin typeface="Consolas"/>
              </a:rPr>
              <a:t>*&gt;(&amp;</a:t>
            </a:r>
            <a:r>
              <a:rPr lang="en-US" sz="1200" b="1" dirty="0" smtClean="0">
                <a:solidFill>
                  <a:srgbClr val="808080"/>
                </a:solidFill>
                <a:highlight>
                  <a:srgbClr val="FFFFFF"/>
                </a:highlight>
                <a:latin typeface="Consolas"/>
              </a:rPr>
              <a:t>e</a:t>
            </a:r>
            <a:r>
              <a:rPr lang="en-US" sz="1200" b="1" dirty="0" smtClean="0">
                <a:solidFill>
                  <a:srgbClr val="000000"/>
                </a:solidFill>
                <a:highlight>
                  <a:srgbClr val="FFFFFF"/>
                </a:highlight>
                <a:latin typeface="Consolas"/>
              </a:rPr>
              <a:t>))</a:t>
            </a:r>
            <a:br>
              <a:rPr lang="en-US" sz="1200" b="1" dirty="0" smtClean="0">
                <a:solidFill>
                  <a:srgbClr val="000000"/>
                </a:solidFill>
                <a:highlight>
                  <a:srgbClr val="FFFFFF"/>
                </a:highlight>
                <a:latin typeface="Consolas"/>
              </a:rPr>
            </a:br>
            <a:r>
              <a:rPr lang="en-US" sz="1200" b="1" dirty="0" smtClean="0">
                <a:solidFill>
                  <a:srgbClr val="000000"/>
                </a:solidFill>
                <a:highlight>
                  <a:srgbClr val="FFFFFF"/>
                </a:highlight>
                <a:latin typeface="Consolas"/>
              </a:rPr>
              <a:t>     </a:t>
            </a:r>
            <a:r>
              <a:rPr lang="en-US" sz="1200" b="1" dirty="0">
                <a:solidFill>
                  <a:srgbClr val="0000FF"/>
                </a:solidFill>
                <a:highlight>
                  <a:srgbClr val="FFFFFF"/>
                </a:highlight>
                <a:latin typeface="Consolas"/>
              </a:rPr>
              <a:t>return</a:t>
            </a:r>
            <a:r>
              <a:rPr lang="en-US" sz="1200" b="1" dirty="0">
                <a:solidFill>
                  <a:srgbClr val="000000"/>
                </a:solidFill>
                <a:highlight>
                  <a:srgbClr val="FFFFFF"/>
                </a:highlight>
                <a:latin typeface="Consolas"/>
              </a:rPr>
              <a:t> </a:t>
            </a:r>
            <a:r>
              <a:rPr lang="en-US" sz="1200" b="1" dirty="0" err="1" smtClean="0">
                <a:solidFill>
                  <a:srgbClr val="800000"/>
                </a:solidFill>
                <a:highlight>
                  <a:srgbClr val="FFFFFF"/>
                </a:highlight>
                <a:latin typeface="Consolas"/>
              </a:rPr>
              <a:t>eval</a:t>
            </a:r>
            <a:r>
              <a:rPr lang="en-US" sz="1200" b="1" dirty="0" smtClean="0">
                <a:solidFill>
                  <a:srgbClr val="000000"/>
                </a:solidFill>
                <a:highlight>
                  <a:srgbClr val="FFFFFF"/>
                </a:highlight>
                <a:latin typeface="Consolas"/>
              </a:rPr>
              <a:t>(p-</a:t>
            </a:r>
            <a:r>
              <a:rPr lang="en-US" sz="1200" b="1" dirty="0">
                <a:solidFill>
                  <a:srgbClr val="000000"/>
                </a:solidFill>
                <a:highlight>
                  <a:srgbClr val="FFFFFF"/>
                </a:highlight>
                <a:latin typeface="Consolas"/>
              </a:rPr>
              <a:t>&gt;</a:t>
            </a:r>
            <a:r>
              <a:rPr lang="en-US" sz="1200" b="1" dirty="0" smtClean="0">
                <a:solidFill>
                  <a:srgbClr val="000000"/>
                </a:solidFill>
                <a:highlight>
                  <a:srgbClr val="FFFFFF"/>
                </a:highlight>
                <a:latin typeface="Consolas"/>
              </a:rPr>
              <a:t>e1</a:t>
            </a:r>
            <a:r>
              <a:rPr lang="en-US" sz="1200" b="1" dirty="0">
                <a:solidFill>
                  <a:srgbClr val="000000"/>
                </a:solidFill>
                <a:highlight>
                  <a:srgbClr val="FFFFFF"/>
                </a:highlight>
                <a:latin typeface="Consolas"/>
              </a:rPr>
              <a:t>) / </a:t>
            </a:r>
            <a:r>
              <a:rPr lang="en-US" sz="1200" b="1" dirty="0" err="1" smtClean="0">
                <a:solidFill>
                  <a:srgbClr val="800000"/>
                </a:solidFill>
                <a:highlight>
                  <a:srgbClr val="FFFFFF"/>
                </a:highlight>
                <a:latin typeface="Consolas"/>
              </a:rPr>
              <a:t>eval</a:t>
            </a:r>
            <a:r>
              <a:rPr lang="en-US" sz="1200" b="1" dirty="0" smtClean="0">
                <a:solidFill>
                  <a:srgbClr val="000000"/>
                </a:solidFill>
                <a:highlight>
                  <a:srgbClr val="FFFFFF"/>
                </a:highlight>
                <a:latin typeface="Consolas"/>
              </a:rPr>
              <a:t>(p-</a:t>
            </a:r>
            <a:r>
              <a:rPr lang="en-US" sz="1200" b="1" dirty="0">
                <a:solidFill>
                  <a:srgbClr val="000000"/>
                </a:solidFill>
                <a:highlight>
                  <a:srgbClr val="FFFFFF"/>
                </a:highlight>
                <a:latin typeface="Consolas"/>
              </a:rPr>
              <a:t>&gt;</a:t>
            </a:r>
            <a:r>
              <a:rPr lang="en-US" sz="1200" b="1" dirty="0" smtClean="0">
                <a:solidFill>
                  <a:srgbClr val="000000"/>
                </a:solidFill>
                <a:highlight>
                  <a:srgbClr val="FFFFFF"/>
                </a:highlight>
                <a:latin typeface="Consolas"/>
              </a:rPr>
              <a:t>e2</a:t>
            </a:r>
            <a:r>
              <a:rPr lang="en-US" sz="1200" b="1" dirty="0">
                <a:solidFill>
                  <a:srgbClr val="000000"/>
                </a:solidFill>
                <a:highlight>
                  <a:srgbClr val="FFFFFF"/>
                </a:highlight>
                <a:latin typeface="Consolas"/>
              </a:rPr>
              <a:t>);</a:t>
            </a:r>
          </a:p>
          <a:p>
            <a:pPr marL="0" indent="0">
              <a:buNone/>
            </a:pPr>
            <a:r>
              <a:rPr lang="en-US" sz="1200" b="1" dirty="0" smtClean="0">
                <a:solidFill>
                  <a:srgbClr val="000000"/>
                </a:solidFill>
                <a:highlight>
                  <a:srgbClr val="FFFFFF"/>
                </a:highlight>
                <a:latin typeface="Consolas"/>
              </a:rPr>
              <a:t>  </a:t>
            </a:r>
            <a:r>
              <a:rPr lang="en-US" sz="1200" b="1" dirty="0">
                <a:solidFill>
                  <a:srgbClr val="0000FF"/>
                </a:solidFill>
                <a:highlight>
                  <a:srgbClr val="FFFFFF"/>
                </a:highlight>
                <a:latin typeface="Consolas"/>
              </a:rPr>
              <a:t>return</a:t>
            </a:r>
            <a:r>
              <a:rPr lang="en-US" sz="1200" b="1" dirty="0">
                <a:solidFill>
                  <a:srgbClr val="000000"/>
                </a:solidFill>
                <a:highlight>
                  <a:srgbClr val="FFFFFF"/>
                </a:highlight>
                <a:latin typeface="Consolas"/>
              </a:rPr>
              <a:t> 0; </a:t>
            </a:r>
            <a:r>
              <a:rPr lang="en-US" sz="1200" b="1" dirty="0" smtClean="0">
                <a:solidFill>
                  <a:srgbClr val="008000"/>
                </a:solidFill>
                <a:highlight>
                  <a:srgbClr val="FFFFFF"/>
                </a:highlight>
                <a:latin typeface="Consolas"/>
              </a:rPr>
              <a:t>// assert(0</a:t>
            </a:r>
            <a:r>
              <a:rPr lang="en-US" sz="1200" b="1" dirty="0">
                <a:solidFill>
                  <a:srgbClr val="008000"/>
                </a:solidFill>
                <a:highlight>
                  <a:srgbClr val="FFFFFF"/>
                </a:highlight>
                <a:latin typeface="Consolas"/>
              </a:rPr>
              <a:t>) or throw(something)</a:t>
            </a:r>
            <a:endParaRPr lang="en-US" sz="1200" b="1" dirty="0">
              <a:solidFill>
                <a:srgbClr val="000000"/>
              </a:solidFill>
              <a:highlight>
                <a:srgbClr val="FFFFFF"/>
              </a:highlight>
              <a:latin typeface="Consolas"/>
            </a:endParaRPr>
          </a:p>
          <a:p>
            <a:pPr marL="0" indent="0">
              <a:buNone/>
            </a:pPr>
            <a:r>
              <a:rPr lang="en-US" sz="1200" b="1" dirty="0" smtClean="0">
                <a:solidFill>
                  <a:srgbClr val="000000"/>
                </a:solidFill>
                <a:highlight>
                  <a:srgbClr val="FFFFFF"/>
                </a:highlight>
                <a:latin typeface="Consolas"/>
              </a:rPr>
              <a:t>}</a:t>
            </a:r>
            <a:endParaRPr lang="en-US" sz="1200" b="1" dirty="0">
              <a:solidFill>
                <a:srgbClr val="000000"/>
              </a:solidFill>
              <a:highlight>
                <a:srgbClr val="FFFFFF"/>
              </a:highlight>
              <a:latin typeface="Consolas"/>
            </a:endParaRPr>
          </a:p>
        </p:txBody>
      </p:sp>
      <p:sp>
        <p:nvSpPr>
          <p:cNvPr id="9" name="Content Placeholder 8"/>
          <p:cNvSpPr>
            <a:spLocks noGrp="1"/>
          </p:cNvSpPr>
          <p:nvPr>
            <p:ph sz="half" idx="2"/>
          </p:nvPr>
        </p:nvSpPr>
        <p:spPr>
          <a:xfrm>
            <a:off x="4611688" y="1676400"/>
            <a:ext cx="4655142" cy="4560888"/>
          </a:xfrm>
        </p:spPr>
        <p:txBody>
          <a:bodyPr/>
          <a:lstStyle/>
          <a:p>
            <a:r>
              <a:rPr lang="en-US" sz="2400" dirty="0" smtClean="0"/>
              <a:t>Pros</a:t>
            </a:r>
          </a:p>
          <a:p>
            <a:pPr lvl="1"/>
            <a:r>
              <a:rPr lang="en-US" sz="2000" dirty="0" smtClean="0"/>
              <a:t>somewhat intuitive</a:t>
            </a:r>
          </a:p>
          <a:p>
            <a:pPr lvl="1"/>
            <a:r>
              <a:rPr lang="en-US" sz="2000" dirty="0" smtClean="0">
                <a:solidFill>
                  <a:schemeClr val="bg2">
                    <a:lumMod val="75000"/>
                  </a:schemeClr>
                </a:solidFill>
              </a:rPr>
              <a:t>type safe</a:t>
            </a:r>
          </a:p>
          <a:p>
            <a:pPr lvl="1"/>
            <a:r>
              <a:rPr lang="en-US" sz="2000" dirty="0" smtClean="0"/>
              <a:t>local reasoning</a:t>
            </a:r>
            <a:endParaRPr lang="en-US" sz="2000" dirty="0"/>
          </a:p>
          <a:p>
            <a:pPr lvl="1"/>
            <a:r>
              <a:rPr lang="en-US" sz="2000" dirty="0">
                <a:solidFill>
                  <a:schemeClr val="bg2">
                    <a:lumMod val="75000"/>
                  </a:schemeClr>
                </a:solidFill>
              </a:rPr>
              <a:t>i</a:t>
            </a:r>
            <a:r>
              <a:rPr lang="en-US" sz="2000" dirty="0" smtClean="0">
                <a:solidFill>
                  <a:schemeClr val="bg2">
                    <a:lumMod val="75000"/>
                  </a:schemeClr>
                </a:solidFill>
              </a:rPr>
              <a:t>ndependent</a:t>
            </a:r>
            <a:r>
              <a:rPr lang="en-US" sz="2000" dirty="0" smtClean="0"/>
              <a:t> extensibility of data</a:t>
            </a:r>
          </a:p>
          <a:p>
            <a:pPr lvl="1"/>
            <a:r>
              <a:rPr lang="en-US" sz="2000" dirty="0">
                <a:solidFill>
                  <a:schemeClr val="bg2">
                    <a:lumMod val="75000"/>
                  </a:schemeClr>
                </a:solidFill>
              </a:rPr>
              <a:t>s</a:t>
            </a:r>
            <a:r>
              <a:rPr lang="en-US" sz="2000" dirty="0" smtClean="0">
                <a:solidFill>
                  <a:schemeClr val="bg2">
                    <a:lumMod val="75000"/>
                  </a:schemeClr>
                </a:solidFill>
              </a:rPr>
              <a:t>ubstitutability</a:t>
            </a:r>
          </a:p>
          <a:p>
            <a:pPr lvl="1"/>
            <a:r>
              <a:rPr lang="en-US" sz="2000" dirty="0" smtClean="0">
                <a:solidFill>
                  <a:schemeClr val="bg2">
                    <a:lumMod val="75000"/>
                  </a:schemeClr>
                </a:solidFill>
              </a:rPr>
              <a:t>non-intrusive</a:t>
            </a:r>
          </a:p>
          <a:p>
            <a:r>
              <a:rPr lang="en-US" sz="2400" dirty="0" smtClean="0"/>
              <a:t>Cons</a:t>
            </a:r>
          </a:p>
          <a:p>
            <a:pPr lvl="1"/>
            <a:r>
              <a:rPr lang="en-US" sz="2000" dirty="0" smtClean="0"/>
              <a:t>no checking</a:t>
            </a:r>
          </a:p>
          <a:p>
            <a:pPr lvl="1"/>
            <a:r>
              <a:rPr lang="en-US" sz="2000" dirty="0" smtClean="0">
                <a:solidFill>
                  <a:schemeClr val="bg2">
                    <a:lumMod val="75000"/>
                  </a:schemeClr>
                </a:solidFill>
              </a:rPr>
              <a:t>slow</a:t>
            </a:r>
          </a:p>
          <a:p>
            <a:pPr lvl="1"/>
            <a:r>
              <a:rPr lang="en-US" sz="2000" dirty="0" smtClean="0"/>
              <a:t>verbose</a:t>
            </a:r>
            <a:endParaRPr lang="en-US" sz="2000" dirty="0"/>
          </a:p>
        </p:txBody>
      </p:sp>
      <p:sp>
        <p:nvSpPr>
          <p:cNvPr id="5" name="Footer Placeholder 4"/>
          <p:cNvSpPr>
            <a:spLocks noGrp="1"/>
          </p:cNvSpPr>
          <p:nvPr>
            <p:ph type="ftr" sz="quarter" idx="11"/>
          </p:nvPr>
        </p:nvSpPr>
        <p:spPr/>
        <p:txBody>
          <a:bodyPr/>
          <a:lstStyle/>
          <a:p>
            <a:r>
              <a:rPr lang="en-US" smtClean="0"/>
              <a:t>C++Now'14: The Design &amp; Evolution of a Pattern Matching Library for C++</a:t>
            </a:r>
            <a:endParaRPr lang="en-US" dirty="0"/>
          </a:p>
        </p:txBody>
      </p:sp>
      <p:sp>
        <p:nvSpPr>
          <p:cNvPr id="6" name="Slide Number Placeholder 5"/>
          <p:cNvSpPr>
            <a:spLocks noGrp="1"/>
          </p:cNvSpPr>
          <p:nvPr>
            <p:ph type="sldNum" sz="quarter" idx="12"/>
          </p:nvPr>
        </p:nvSpPr>
        <p:spPr/>
        <p:txBody>
          <a:bodyPr/>
          <a:lstStyle/>
          <a:p>
            <a:fld id="{A15218F7-2310-456D-A54D-B5ACEA070EA4}" type="slidenum">
              <a:rPr lang="en-US" smtClean="0"/>
              <a:pPr/>
              <a:t>40</a:t>
            </a:fld>
            <a:endParaRPr lang="en-US" dirty="0"/>
          </a:p>
        </p:txBody>
      </p:sp>
    </p:spTree>
    <p:extLst>
      <p:ext uri="{BB962C8B-B14F-4D97-AF65-F5344CB8AC3E}">
        <p14:creationId xmlns:p14="http://schemas.microsoft.com/office/powerpoint/2010/main" val="1879191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animEffect transition="in" filter="fade">
                                      <p:cBhvr>
                                        <p:cTn id="19" dur="500"/>
                                        <p:tgtEl>
                                          <p:spTgt spid="9">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9">
                                            <p:txEl>
                                              <p:pRg st="5" end="5"/>
                                            </p:txEl>
                                          </p:spTgt>
                                        </p:tgtEl>
                                        <p:attrNameLst>
                                          <p:attrName>style.visibility</p:attrName>
                                        </p:attrNameLst>
                                      </p:cBhvr>
                                      <p:to>
                                        <p:strVal val="visible"/>
                                      </p:to>
                                    </p:set>
                                    <p:animEffect transition="in" filter="fade">
                                      <p:cBhvr>
                                        <p:cTn id="22" dur="500"/>
                                        <p:tgtEl>
                                          <p:spTgt spid="9">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9">
                                            <p:txEl>
                                              <p:pRg st="6" end="6"/>
                                            </p:txEl>
                                          </p:spTgt>
                                        </p:tgtEl>
                                        <p:attrNameLst>
                                          <p:attrName>style.visibility</p:attrName>
                                        </p:attrNameLst>
                                      </p:cBhvr>
                                      <p:to>
                                        <p:strVal val="visible"/>
                                      </p:to>
                                    </p:set>
                                    <p:animEffect transition="in" filter="fade">
                                      <p:cBhvr>
                                        <p:cTn id="25" dur="500"/>
                                        <p:tgtEl>
                                          <p:spTgt spid="9">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
                                            <p:txEl>
                                              <p:pRg st="7" end="7"/>
                                            </p:txEl>
                                          </p:spTgt>
                                        </p:tgtEl>
                                        <p:attrNameLst>
                                          <p:attrName>style.visibility</p:attrName>
                                        </p:attrNameLst>
                                      </p:cBhvr>
                                      <p:to>
                                        <p:strVal val="visible"/>
                                      </p:to>
                                    </p:set>
                                    <p:animEffect transition="in" filter="fade">
                                      <p:cBhvr>
                                        <p:cTn id="30" dur="500"/>
                                        <p:tgtEl>
                                          <p:spTgt spid="9">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9">
                                            <p:txEl>
                                              <p:pRg st="8" end="8"/>
                                            </p:txEl>
                                          </p:spTgt>
                                        </p:tgtEl>
                                        <p:attrNameLst>
                                          <p:attrName>style.visibility</p:attrName>
                                        </p:attrNameLst>
                                      </p:cBhvr>
                                      <p:to>
                                        <p:strVal val="visible"/>
                                      </p:to>
                                    </p:set>
                                    <p:animEffect transition="in" filter="fade">
                                      <p:cBhvr>
                                        <p:cTn id="33" dur="500"/>
                                        <p:tgtEl>
                                          <p:spTgt spid="9">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9">
                                            <p:txEl>
                                              <p:pRg st="9" end="9"/>
                                            </p:txEl>
                                          </p:spTgt>
                                        </p:tgtEl>
                                        <p:attrNameLst>
                                          <p:attrName>style.visibility</p:attrName>
                                        </p:attrNameLst>
                                      </p:cBhvr>
                                      <p:to>
                                        <p:strVal val="visible"/>
                                      </p:to>
                                    </p:set>
                                    <p:animEffect transition="in" filter="fade">
                                      <p:cBhvr>
                                        <p:cTn id="36" dur="500"/>
                                        <p:tgtEl>
                                          <p:spTgt spid="9">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9">
                                            <p:txEl>
                                              <p:pRg st="10" end="10"/>
                                            </p:txEl>
                                          </p:spTgt>
                                        </p:tgtEl>
                                        <p:attrNameLst>
                                          <p:attrName>style.visibility</p:attrName>
                                        </p:attrNameLst>
                                      </p:cBhvr>
                                      <p:to>
                                        <p:strVal val="visible"/>
                                      </p:to>
                                    </p:set>
                                    <p:animEffect transition="in" filter="fade">
                                      <p:cBhvr>
                                        <p:cTn id="39" dur="500"/>
                                        <p:tgtEl>
                                          <p:spTgt spid="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ADT in C++: </a:t>
            </a:r>
            <a:r>
              <a:rPr lang="en-US" dirty="0" smtClean="0"/>
              <a:t>Tag Encoding</a:t>
            </a:r>
            <a:endParaRPr lang="en-US" dirty="0"/>
          </a:p>
        </p:txBody>
      </p:sp>
      <p:sp>
        <p:nvSpPr>
          <p:cNvPr id="8" name="Content Placeholder 7"/>
          <p:cNvSpPr>
            <a:spLocks noGrp="1"/>
          </p:cNvSpPr>
          <p:nvPr>
            <p:ph sz="half" idx="1"/>
          </p:nvPr>
        </p:nvSpPr>
        <p:spPr>
          <a:xfrm>
            <a:off x="468313" y="1676400"/>
            <a:ext cx="8402732" cy="4560888"/>
          </a:xfrm>
        </p:spPr>
        <p:txBody>
          <a:bodyPr/>
          <a:lstStyle/>
          <a:p>
            <a:pPr marL="0" indent="0">
              <a:buNone/>
            </a:pPr>
            <a:r>
              <a:rPr lang="en-US" sz="1050" b="1" dirty="0" smtClean="0">
                <a:solidFill>
                  <a:srgbClr val="0000FF"/>
                </a:solidFill>
                <a:highlight>
                  <a:srgbClr val="FFFFFF"/>
                </a:highlight>
                <a:latin typeface="Consolas"/>
              </a:rPr>
              <a:t>class</a:t>
            </a:r>
            <a:r>
              <a:rPr lang="en-US" sz="1050" b="1" dirty="0" smtClean="0">
                <a:solidFill>
                  <a:srgbClr val="000000"/>
                </a:solidFill>
                <a:highlight>
                  <a:srgbClr val="FFFFFF"/>
                </a:highlight>
                <a:latin typeface="Consolas"/>
              </a:rPr>
              <a:t> </a:t>
            </a:r>
            <a:r>
              <a:rPr lang="en-US" sz="1050" b="1" dirty="0" err="1" smtClean="0">
                <a:solidFill>
                  <a:srgbClr val="2B91AF"/>
                </a:solidFill>
                <a:highlight>
                  <a:srgbClr val="FFFFFF"/>
                </a:highlight>
                <a:latin typeface="Consolas"/>
              </a:rPr>
              <a:t>Expr</a:t>
            </a:r>
            <a:r>
              <a:rPr lang="en-US" sz="1050" b="1" dirty="0" smtClean="0">
                <a:solidFill>
                  <a:srgbClr val="000000"/>
                </a:solidFill>
                <a:highlight>
                  <a:srgbClr val="FFFFFF"/>
                </a:highlight>
                <a:latin typeface="Consolas"/>
              </a:rPr>
              <a:t> { </a:t>
            </a:r>
            <a:r>
              <a:rPr lang="en-US" sz="1050" b="1" dirty="0" err="1">
                <a:solidFill>
                  <a:srgbClr val="0000FF"/>
                </a:solidFill>
                <a:highlight>
                  <a:srgbClr val="FFFFFF"/>
                </a:highlight>
                <a:latin typeface="Consolas"/>
              </a:rPr>
              <a:t>int</a:t>
            </a:r>
            <a:r>
              <a:rPr lang="en-US" sz="1050" b="1" dirty="0">
                <a:solidFill>
                  <a:srgbClr val="000000"/>
                </a:solidFill>
                <a:highlight>
                  <a:srgbClr val="FFFFFF"/>
                </a:highlight>
                <a:latin typeface="Consolas"/>
              </a:rPr>
              <a:t> </a:t>
            </a:r>
            <a:r>
              <a:rPr lang="en-US" sz="1050" b="1" dirty="0" err="1">
                <a:solidFill>
                  <a:srgbClr val="FF0000"/>
                </a:solidFill>
                <a:highlight>
                  <a:srgbClr val="FFFFFF"/>
                </a:highlight>
                <a:latin typeface="Consolas"/>
              </a:rPr>
              <a:t>m_tag</a:t>
            </a:r>
            <a:r>
              <a:rPr lang="en-US" sz="1050" b="1" dirty="0">
                <a:solidFill>
                  <a:srgbClr val="000000"/>
                </a:solidFill>
                <a:highlight>
                  <a:srgbClr val="FFFFFF"/>
                </a:highlight>
                <a:latin typeface="Consolas"/>
              </a:rPr>
              <a:t>; </a:t>
            </a:r>
            <a:r>
              <a:rPr lang="en-US" sz="1050" b="1" dirty="0" err="1" smtClean="0">
                <a:solidFill>
                  <a:srgbClr val="800000"/>
                </a:solidFill>
                <a:highlight>
                  <a:srgbClr val="FFFFFF"/>
                </a:highlight>
                <a:latin typeface="Consolas"/>
              </a:rPr>
              <a:t>Expr</a:t>
            </a:r>
            <a:r>
              <a:rPr lang="en-US" sz="1050" b="1" dirty="0" smtClean="0">
                <a:solidFill>
                  <a:srgbClr val="000000"/>
                </a:solidFill>
                <a:highlight>
                  <a:srgbClr val="FFFFFF"/>
                </a:highlight>
                <a:latin typeface="Consolas"/>
              </a:rPr>
              <a:t>(</a:t>
            </a:r>
            <a:r>
              <a:rPr lang="en-US" sz="1050" b="1" dirty="0" err="1" smtClean="0">
                <a:solidFill>
                  <a:srgbClr val="0000FF"/>
                </a:solidFill>
                <a:highlight>
                  <a:srgbClr val="FFFFFF"/>
                </a:highlight>
                <a:latin typeface="Consolas"/>
              </a:rPr>
              <a:t>int</a:t>
            </a:r>
            <a:r>
              <a:rPr lang="en-US" sz="1050" b="1" dirty="0" smtClean="0">
                <a:solidFill>
                  <a:srgbClr val="000000"/>
                </a:solidFill>
                <a:highlight>
                  <a:srgbClr val="FFFFFF"/>
                </a:highlight>
                <a:latin typeface="Consolas"/>
              </a:rPr>
              <a:t> </a:t>
            </a:r>
            <a:r>
              <a:rPr lang="en-US" sz="1050" b="1" dirty="0">
                <a:solidFill>
                  <a:srgbClr val="808080"/>
                </a:solidFill>
                <a:highlight>
                  <a:srgbClr val="FFFFFF"/>
                </a:highlight>
                <a:latin typeface="Consolas"/>
              </a:rPr>
              <a:t>t</a:t>
            </a:r>
            <a:r>
              <a:rPr lang="en-US" sz="1050" b="1" dirty="0" smtClean="0">
                <a:solidFill>
                  <a:srgbClr val="000000"/>
                </a:solidFill>
                <a:highlight>
                  <a:srgbClr val="FFFFFF"/>
                </a:highlight>
                <a:latin typeface="Consolas"/>
              </a:rPr>
              <a:t>):</a:t>
            </a:r>
            <a:r>
              <a:rPr lang="en-US" sz="1050" b="1" dirty="0" err="1" smtClean="0">
                <a:solidFill>
                  <a:srgbClr val="000000"/>
                </a:solidFill>
                <a:highlight>
                  <a:srgbClr val="FFFFFF"/>
                </a:highlight>
                <a:latin typeface="Consolas"/>
              </a:rPr>
              <a:t>m_tag</a:t>
            </a:r>
            <a:r>
              <a:rPr lang="en-US" sz="1050" b="1" dirty="0" smtClean="0">
                <a:solidFill>
                  <a:srgbClr val="000000"/>
                </a:solidFill>
                <a:highlight>
                  <a:srgbClr val="FFFFFF"/>
                </a:highlight>
                <a:latin typeface="Consolas"/>
              </a:rPr>
              <a:t>(</a:t>
            </a:r>
            <a:r>
              <a:rPr lang="en-US" sz="1050" b="1" dirty="0" smtClean="0">
                <a:solidFill>
                  <a:srgbClr val="808080"/>
                </a:solidFill>
                <a:highlight>
                  <a:srgbClr val="FFFFFF"/>
                </a:highlight>
                <a:latin typeface="Consolas"/>
              </a:rPr>
              <a:t>t</a:t>
            </a:r>
            <a:r>
              <a:rPr lang="en-US" sz="1050" b="1" dirty="0" smtClean="0">
                <a:solidFill>
                  <a:srgbClr val="000000"/>
                </a:solidFill>
                <a:highlight>
                  <a:srgbClr val="FFFFFF"/>
                </a:highlight>
                <a:latin typeface="Consolas"/>
              </a:rPr>
              <a:t>){} </a:t>
            </a:r>
            <a:r>
              <a:rPr lang="en-US" sz="1050" b="1" dirty="0">
                <a:solidFill>
                  <a:srgbClr val="000000"/>
                </a:solidFill>
                <a:highlight>
                  <a:srgbClr val="FFFFFF"/>
                </a:highlight>
                <a:latin typeface="Consolas"/>
              </a:rPr>
              <a:t>};</a:t>
            </a:r>
          </a:p>
          <a:p>
            <a:pPr marL="0" indent="0">
              <a:buNone/>
            </a:pPr>
            <a:r>
              <a:rPr lang="en-US" sz="1050" b="1" dirty="0">
                <a:solidFill>
                  <a:srgbClr val="0000FF"/>
                </a:solidFill>
                <a:highlight>
                  <a:srgbClr val="FFFFFF"/>
                </a:highlight>
                <a:latin typeface="Consolas"/>
              </a:rPr>
              <a:t>class</a:t>
            </a:r>
            <a:r>
              <a:rPr lang="en-US" sz="1050" b="1" dirty="0" smtClean="0">
                <a:solidFill>
                  <a:srgbClr val="000000"/>
                </a:solidFill>
                <a:highlight>
                  <a:srgbClr val="FFFFFF"/>
                </a:highlight>
                <a:latin typeface="Consolas"/>
              </a:rPr>
              <a:t> </a:t>
            </a:r>
            <a:r>
              <a:rPr lang="en-US" sz="1050" b="1" dirty="0" smtClean="0">
                <a:solidFill>
                  <a:srgbClr val="2B91AF"/>
                </a:solidFill>
                <a:highlight>
                  <a:srgbClr val="FFFFFF"/>
                </a:highlight>
                <a:latin typeface="Consolas"/>
              </a:rPr>
              <a:t>Value</a:t>
            </a:r>
            <a:r>
              <a:rPr lang="en-US" sz="1050" b="1" dirty="0" smtClean="0">
                <a:solidFill>
                  <a:srgbClr val="000000"/>
                </a:solidFill>
                <a:highlight>
                  <a:srgbClr val="FFFFFF"/>
                </a:highlight>
                <a:latin typeface="Consolas"/>
              </a:rPr>
              <a:t> : </a:t>
            </a:r>
            <a:r>
              <a:rPr lang="en-US" sz="1050" b="1" dirty="0" err="1" smtClean="0">
                <a:solidFill>
                  <a:srgbClr val="2B91AF"/>
                </a:solidFill>
                <a:highlight>
                  <a:srgbClr val="FFFFFF"/>
                </a:highlight>
                <a:latin typeface="Consolas"/>
              </a:rPr>
              <a:t>Expr</a:t>
            </a:r>
            <a:r>
              <a:rPr lang="en-US" sz="1050" b="1" dirty="0" smtClean="0">
                <a:solidFill>
                  <a:srgbClr val="000000"/>
                </a:solidFill>
                <a:highlight>
                  <a:srgbClr val="FFFFFF"/>
                </a:highlight>
                <a:latin typeface="Consolas"/>
              </a:rPr>
              <a:t> </a:t>
            </a:r>
            <a:r>
              <a:rPr lang="en-US" sz="1050" b="1" dirty="0">
                <a:solidFill>
                  <a:srgbClr val="000000"/>
                </a:solidFill>
                <a:highlight>
                  <a:srgbClr val="FFFFFF"/>
                </a:highlight>
                <a:latin typeface="Consolas"/>
              </a:rPr>
              <a:t>{ </a:t>
            </a:r>
            <a:r>
              <a:rPr lang="en-US" sz="1050" b="1" dirty="0" err="1" smtClean="0">
                <a:solidFill>
                  <a:srgbClr val="0000FF"/>
                </a:solidFill>
                <a:highlight>
                  <a:srgbClr val="FFFFFF"/>
                </a:highlight>
                <a:latin typeface="Consolas"/>
              </a:rPr>
              <a:t>enum</a:t>
            </a:r>
            <a:r>
              <a:rPr lang="en-US" sz="1050" b="1" dirty="0" smtClean="0">
                <a:solidFill>
                  <a:srgbClr val="000000"/>
                </a:solidFill>
                <a:highlight>
                  <a:srgbClr val="FFFFFF"/>
                </a:highlight>
                <a:latin typeface="Consolas"/>
              </a:rPr>
              <a:t>{</a:t>
            </a:r>
            <a:r>
              <a:rPr lang="en-US" sz="1050" b="1" dirty="0" smtClean="0">
                <a:solidFill>
                  <a:srgbClr val="2F4F4F"/>
                </a:solidFill>
                <a:highlight>
                  <a:srgbClr val="FFFFFF"/>
                </a:highlight>
                <a:latin typeface="Consolas"/>
              </a:rPr>
              <a:t>tag</a:t>
            </a:r>
            <a:r>
              <a:rPr lang="en-US" sz="1050" b="1" dirty="0" smtClean="0">
                <a:solidFill>
                  <a:srgbClr val="000000"/>
                </a:solidFill>
                <a:highlight>
                  <a:srgbClr val="FFFFFF"/>
                </a:highlight>
                <a:latin typeface="Consolas"/>
              </a:rPr>
              <a:t>=1}; </a:t>
            </a:r>
            <a:r>
              <a:rPr lang="en-US" sz="1050" b="1" dirty="0" err="1">
                <a:solidFill>
                  <a:srgbClr val="0000FF"/>
                </a:solidFill>
                <a:highlight>
                  <a:srgbClr val="FFFFFF"/>
                </a:highlight>
                <a:latin typeface="Consolas"/>
              </a:rPr>
              <a:t>int</a:t>
            </a:r>
            <a:r>
              <a:rPr lang="en-US" sz="1050" b="1" dirty="0">
                <a:solidFill>
                  <a:srgbClr val="000000"/>
                </a:solidFill>
                <a:highlight>
                  <a:srgbClr val="FFFFFF"/>
                </a:highlight>
                <a:latin typeface="Consolas"/>
              </a:rPr>
              <a:t> value</a:t>
            </a:r>
            <a:r>
              <a:rPr lang="en-US" sz="1050" b="1" dirty="0" smtClean="0">
                <a:solidFill>
                  <a:srgbClr val="000000"/>
                </a:solidFill>
                <a:highlight>
                  <a:srgbClr val="FFFFFF"/>
                </a:highlight>
                <a:latin typeface="Consolas"/>
              </a:rPr>
              <a:t>; </a:t>
            </a:r>
            <a:r>
              <a:rPr lang="en-US" sz="1050" b="1" dirty="0">
                <a:solidFill>
                  <a:srgbClr val="000000"/>
                </a:solidFill>
                <a:highlight>
                  <a:srgbClr val="FFFFFF"/>
                </a:highlight>
                <a:latin typeface="Consolas"/>
              </a:rPr>
              <a:t>};</a:t>
            </a:r>
          </a:p>
          <a:p>
            <a:pPr marL="0" indent="0">
              <a:buNone/>
            </a:pPr>
            <a:r>
              <a:rPr lang="en-US" sz="1050" b="1" dirty="0">
                <a:solidFill>
                  <a:srgbClr val="0000FF"/>
                </a:solidFill>
                <a:highlight>
                  <a:srgbClr val="FFFFFF"/>
                </a:highlight>
                <a:latin typeface="Consolas"/>
              </a:rPr>
              <a:t>class</a:t>
            </a:r>
            <a:r>
              <a:rPr lang="en-US" sz="1050" b="1" dirty="0" smtClean="0">
                <a:solidFill>
                  <a:srgbClr val="000000"/>
                </a:solidFill>
                <a:highlight>
                  <a:srgbClr val="FFFFFF"/>
                </a:highlight>
                <a:latin typeface="Consolas"/>
              </a:rPr>
              <a:t> </a:t>
            </a:r>
            <a:r>
              <a:rPr lang="en-US" sz="1050" b="1" dirty="0" smtClean="0">
                <a:solidFill>
                  <a:srgbClr val="2B91AF"/>
                </a:solidFill>
                <a:highlight>
                  <a:srgbClr val="FFFFFF"/>
                </a:highlight>
                <a:latin typeface="Consolas"/>
              </a:rPr>
              <a:t>Plus</a:t>
            </a:r>
            <a:r>
              <a:rPr lang="en-US" sz="1050" b="1" dirty="0" smtClean="0">
                <a:solidFill>
                  <a:srgbClr val="000000"/>
                </a:solidFill>
                <a:highlight>
                  <a:srgbClr val="FFFFFF"/>
                </a:highlight>
                <a:latin typeface="Consolas"/>
              </a:rPr>
              <a:t>  : </a:t>
            </a:r>
            <a:r>
              <a:rPr lang="en-US" sz="1050" b="1" dirty="0" err="1" smtClean="0">
                <a:solidFill>
                  <a:srgbClr val="2B91AF"/>
                </a:solidFill>
                <a:highlight>
                  <a:srgbClr val="FFFFFF"/>
                </a:highlight>
                <a:latin typeface="Consolas"/>
              </a:rPr>
              <a:t>Expr</a:t>
            </a:r>
            <a:r>
              <a:rPr lang="en-US" sz="1050" b="1" dirty="0" smtClean="0">
                <a:solidFill>
                  <a:srgbClr val="000000"/>
                </a:solidFill>
                <a:highlight>
                  <a:srgbClr val="FFFFFF"/>
                </a:highlight>
                <a:latin typeface="Consolas"/>
              </a:rPr>
              <a:t> </a:t>
            </a:r>
            <a:r>
              <a:rPr lang="en-US" sz="1050" b="1" dirty="0">
                <a:solidFill>
                  <a:srgbClr val="000000"/>
                </a:solidFill>
                <a:highlight>
                  <a:srgbClr val="FFFFFF"/>
                </a:highlight>
                <a:latin typeface="Consolas"/>
              </a:rPr>
              <a:t>{ </a:t>
            </a:r>
            <a:r>
              <a:rPr lang="en-US" sz="1050" b="1" dirty="0" err="1" smtClean="0">
                <a:solidFill>
                  <a:srgbClr val="0000FF"/>
                </a:solidFill>
                <a:highlight>
                  <a:srgbClr val="FFFFFF"/>
                </a:highlight>
                <a:latin typeface="Consolas"/>
              </a:rPr>
              <a:t>enum</a:t>
            </a:r>
            <a:r>
              <a:rPr lang="en-US" sz="1050" b="1" dirty="0" smtClean="0">
                <a:solidFill>
                  <a:srgbClr val="000000"/>
                </a:solidFill>
                <a:highlight>
                  <a:srgbClr val="FFFFFF"/>
                </a:highlight>
                <a:latin typeface="Consolas"/>
              </a:rPr>
              <a:t>{</a:t>
            </a:r>
            <a:r>
              <a:rPr lang="en-US" sz="1050" b="1" dirty="0" smtClean="0">
                <a:solidFill>
                  <a:srgbClr val="2F4F4F"/>
                </a:solidFill>
                <a:highlight>
                  <a:srgbClr val="FFFFFF"/>
                </a:highlight>
                <a:latin typeface="Consolas"/>
              </a:rPr>
              <a:t>tag</a:t>
            </a:r>
            <a:r>
              <a:rPr lang="en-US" sz="1050" b="1" dirty="0" smtClean="0">
                <a:solidFill>
                  <a:srgbClr val="000000"/>
                </a:solidFill>
                <a:highlight>
                  <a:srgbClr val="FFFFFF"/>
                </a:highlight>
                <a:latin typeface="Consolas"/>
              </a:rPr>
              <a:t>=2}; </a:t>
            </a:r>
            <a:r>
              <a:rPr lang="en-US" sz="1050" b="1" dirty="0" err="1" smtClean="0">
                <a:solidFill>
                  <a:srgbClr val="2B91AF"/>
                </a:solidFill>
                <a:highlight>
                  <a:srgbClr val="FFFFFF"/>
                </a:highlight>
                <a:latin typeface="Consolas"/>
              </a:rPr>
              <a:t>Expr</a:t>
            </a:r>
            <a:r>
              <a:rPr lang="en-US" sz="1050" b="1" dirty="0" smtClean="0">
                <a:solidFill>
                  <a:srgbClr val="000000"/>
                </a:solidFill>
                <a:highlight>
                  <a:srgbClr val="FFFFFF"/>
                </a:highlight>
                <a:latin typeface="Consolas"/>
              </a:rPr>
              <a:t>*e1,*e2; </a:t>
            </a:r>
            <a:r>
              <a:rPr lang="en-US" sz="1050" b="1" dirty="0">
                <a:solidFill>
                  <a:srgbClr val="000000"/>
                </a:solidFill>
                <a:highlight>
                  <a:srgbClr val="FFFFFF"/>
                </a:highlight>
                <a:latin typeface="Consolas"/>
              </a:rPr>
              <a:t>};</a:t>
            </a:r>
          </a:p>
          <a:p>
            <a:pPr marL="0" indent="0">
              <a:buNone/>
            </a:pPr>
            <a:r>
              <a:rPr lang="en-US" sz="1050" b="1" dirty="0">
                <a:solidFill>
                  <a:srgbClr val="0000FF"/>
                </a:solidFill>
                <a:highlight>
                  <a:srgbClr val="FFFFFF"/>
                </a:highlight>
                <a:latin typeface="Consolas"/>
              </a:rPr>
              <a:t>class</a:t>
            </a:r>
            <a:r>
              <a:rPr lang="en-US" sz="1050" b="1" dirty="0" smtClean="0">
                <a:solidFill>
                  <a:srgbClr val="000000"/>
                </a:solidFill>
                <a:highlight>
                  <a:srgbClr val="FFFFFF"/>
                </a:highlight>
                <a:latin typeface="Consolas"/>
              </a:rPr>
              <a:t> </a:t>
            </a:r>
            <a:r>
              <a:rPr lang="en-US" sz="1050" b="1" dirty="0" smtClean="0">
                <a:solidFill>
                  <a:srgbClr val="2B91AF"/>
                </a:solidFill>
                <a:highlight>
                  <a:srgbClr val="FFFFFF"/>
                </a:highlight>
                <a:latin typeface="Consolas"/>
              </a:rPr>
              <a:t>Minus</a:t>
            </a:r>
            <a:r>
              <a:rPr lang="en-US" sz="1050" b="1" dirty="0" smtClean="0">
                <a:solidFill>
                  <a:srgbClr val="000000"/>
                </a:solidFill>
                <a:highlight>
                  <a:srgbClr val="FFFFFF"/>
                </a:highlight>
                <a:latin typeface="Consolas"/>
              </a:rPr>
              <a:t> : </a:t>
            </a:r>
            <a:r>
              <a:rPr lang="en-US" sz="1050" b="1" dirty="0" err="1" smtClean="0">
                <a:solidFill>
                  <a:srgbClr val="2B91AF"/>
                </a:solidFill>
                <a:highlight>
                  <a:srgbClr val="FFFFFF"/>
                </a:highlight>
                <a:latin typeface="Consolas"/>
              </a:rPr>
              <a:t>Expr</a:t>
            </a:r>
            <a:r>
              <a:rPr lang="en-US" sz="1050" b="1" dirty="0" smtClean="0">
                <a:solidFill>
                  <a:srgbClr val="000000"/>
                </a:solidFill>
                <a:highlight>
                  <a:srgbClr val="FFFFFF"/>
                </a:highlight>
                <a:latin typeface="Consolas"/>
              </a:rPr>
              <a:t> </a:t>
            </a:r>
            <a:r>
              <a:rPr lang="en-US" sz="1050" b="1" dirty="0">
                <a:solidFill>
                  <a:srgbClr val="000000"/>
                </a:solidFill>
                <a:highlight>
                  <a:srgbClr val="FFFFFF"/>
                </a:highlight>
                <a:latin typeface="Consolas"/>
              </a:rPr>
              <a:t>{ </a:t>
            </a:r>
            <a:r>
              <a:rPr lang="en-US" sz="1050" b="1" dirty="0" err="1" smtClean="0">
                <a:solidFill>
                  <a:srgbClr val="0000FF"/>
                </a:solidFill>
                <a:highlight>
                  <a:srgbClr val="FFFFFF"/>
                </a:highlight>
                <a:latin typeface="Consolas"/>
              </a:rPr>
              <a:t>enum</a:t>
            </a:r>
            <a:r>
              <a:rPr lang="en-US" sz="1050" b="1" dirty="0" smtClean="0">
                <a:solidFill>
                  <a:srgbClr val="000000"/>
                </a:solidFill>
                <a:highlight>
                  <a:srgbClr val="FFFFFF"/>
                </a:highlight>
                <a:latin typeface="Consolas"/>
              </a:rPr>
              <a:t>{</a:t>
            </a:r>
            <a:r>
              <a:rPr lang="en-US" sz="1050" b="1" dirty="0" smtClean="0">
                <a:solidFill>
                  <a:srgbClr val="2F4F4F"/>
                </a:solidFill>
                <a:highlight>
                  <a:srgbClr val="FFFFFF"/>
                </a:highlight>
                <a:latin typeface="Consolas"/>
              </a:rPr>
              <a:t>tag</a:t>
            </a:r>
            <a:r>
              <a:rPr lang="en-US" sz="1050" b="1" dirty="0" smtClean="0">
                <a:solidFill>
                  <a:srgbClr val="000000"/>
                </a:solidFill>
                <a:highlight>
                  <a:srgbClr val="FFFFFF"/>
                </a:highlight>
                <a:latin typeface="Consolas"/>
              </a:rPr>
              <a:t>=3}; </a:t>
            </a:r>
            <a:r>
              <a:rPr lang="en-US" sz="1050" b="1" dirty="0" err="1" smtClean="0">
                <a:solidFill>
                  <a:srgbClr val="2B91AF"/>
                </a:solidFill>
                <a:highlight>
                  <a:srgbClr val="FFFFFF"/>
                </a:highlight>
                <a:latin typeface="Consolas"/>
              </a:rPr>
              <a:t>Expr</a:t>
            </a:r>
            <a:r>
              <a:rPr lang="en-US" sz="1050" b="1" dirty="0" smtClean="0">
                <a:solidFill>
                  <a:srgbClr val="000000"/>
                </a:solidFill>
                <a:highlight>
                  <a:srgbClr val="FFFFFF"/>
                </a:highlight>
                <a:latin typeface="Consolas"/>
              </a:rPr>
              <a:t>*e1,*e2; </a:t>
            </a:r>
            <a:r>
              <a:rPr lang="en-US" sz="1050" b="1" dirty="0">
                <a:solidFill>
                  <a:srgbClr val="000000"/>
                </a:solidFill>
                <a:highlight>
                  <a:srgbClr val="FFFFFF"/>
                </a:highlight>
                <a:latin typeface="Consolas"/>
              </a:rPr>
              <a:t>};</a:t>
            </a:r>
          </a:p>
          <a:p>
            <a:pPr marL="0" indent="0">
              <a:buNone/>
            </a:pPr>
            <a:r>
              <a:rPr lang="en-US" sz="1050" b="1" dirty="0">
                <a:solidFill>
                  <a:srgbClr val="0000FF"/>
                </a:solidFill>
                <a:highlight>
                  <a:srgbClr val="FFFFFF"/>
                </a:highlight>
                <a:latin typeface="Consolas"/>
              </a:rPr>
              <a:t>class</a:t>
            </a:r>
            <a:r>
              <a:rPr lang="en-US" sz="1050" b="1" dirty="0" smtClean="0">
                <a:solidFill>
                  <a:srgbClr val="000000"/>
                </a:solidFill>
                <a:highlight>
                  <a:srgbClr val="FFFFFF"/>
                </a:highlight>
                <a:latin typeface="Consolas"/>
              </a:rPr>
              <a:t> </a:t>
            </a:r>
            <a:r>
              <a:rPr lang="en-US" sz="1050" b="1" dirty="0" smtClean="0">
                <a:solidFill>
                  <a:srgbClr val="2B91AF"/>
                </a:solidFill>
                <a:highlight>
                  <a:srgbClr val="FFFFFF"/>
                </a:highlight>
                <a:latin typeface="Consolas"/>
              </a:rPr>
              <a:t>Times</a:t>
            </a:r>
            <a:r>
              <a:rPr lang="en-US" sz="1050" b="1" dirty="0" smtClean="0">
                <a:solidFill>
                  <a:srgbClr val="000000"/>
                </a:solidFill>
                <a:highlight>
                  <a:srgbClr val="FFFFFF"/>
                </a:highlight>
                <a:latin typeface="Consolas"/>
              </a:rPr>
              <a:t> : </a:t>
            </a:r>
            <a:r>
              <a:rPr lang="en-US" sz="1050" b="1" dirty="0" err="1" smtClean="0">
                <a:solidFill>
                  <a:srgbClr val="2B91AF"/>
                </a:solidFill>
                <a:highlight>
                  <a:srgbClr val="FFFFFF"/>
                </a:highlight>
                <a:latin typeface="Consolas"/>
              </a:rPr>
              <a:t>Expr</a:t>
            </a:r>
            <a:r>
              <a:rPr lang="en-US" sz="1050" b="1" dirty="0" smtClean="0">
                <a:solidFill>
                  <a:srgbClr val="000000"/>
                </a:solidFill>
                <a:highlight>
                  <a:srgbClr val="FFFFFF"/>
                </a:highlight>
                <a:latin typeface="Consolas"/>
              </a:rPr>
              <a:t> </a:t>
            </a:r>
            <a:r>
              <a:rPr lang="en-US" sz="1050" b="1" dirty="0">
                <a:solidFill>
                  <a:srgbClr val="000000"/>
                </a:solidFill>
                <a:highlight>
                  <a:srgbClr val="FFFFFF"/>
                </a:highlight>
                <a:latin typeface="Consolas"/>
              </a:rPr>
              <a:t>{ </a:t>
            </a:r>
            <a:r>
              <a:rPr lang="en-US" sz="1050" b="1" dirty="0" err="1" smtClean="0">
                <a:solidFill>
                  <a:srgbClr val="0000FF"/>
                </a:solidFill>
                <a:highlight>
                  <a:srgbClr val="FFFFFF"/>
                </a:highlight>
                <a:latin typeface="Consolas"/>
              </a:rPr>
              <a:t>enum</a:t>
            </a:r>
            <a:r>
              <a:rPr lang="en-US" sz="1050" b="1" dirty="0" smtClean="0">
                <a:solidFill>
                  <a:srgbClr val="000000"/>
                </a:solidFill>
                <a:highlight>
                  <a:srgbClr val="FFFFFF"/>
                </a:highlight>
                <a:latin typeface="Consolas"/>
              </a:rPr>
              <a:t>{</a:t>
            </a:r>
            <a:r>
              <a:rPr lang="en-US" sz="1050" b="1" dirty="0" smtClean="0">
                <a:solidFill>
                  <a:srgbClr val="2F4F4F"/>
                </a:solidFill>
                <a:highlight>
                  <a:srgbClr val="FFFFFF"/>
                </a:highlight>
                <a:latin typeface="Consolas"/>
              </a:rPr>
              <a:t>tag</a:t>
            </a:r>
            <a:r>
              <a:rPr lang="en-US" sz="1050" b="1" dirty="0" smtClean="0">
                <a:solidFill>
                  <a:srgbClr val="000000"/>
                </a:solidFill>
                <a:highlight>
                  <a:srgbClr val="FFFFFF"/>
                </a:highlight>
                <a:latin typeface="Consolas"/>
              </a:rPr>
              <a:t>=4}; </a:t>
            </a:r>
            <a:r>
              <a:rPr lang="en-US" sz="1050" b="1" dirty="0" err="1" smtClean="0">
                <a:solidFill>
                  <a:srgbClr val="2B91AF"/>
                </a:solidFill>
                <a:highlight>
                  <a:srgbClr val="FFFFFF"/>
                </a:highlight>
                <a:latin typeface="Consolas"/>
              </a:rPr>
              <a:t>Expr</a:t>
            </a:r>
            <a:r>
              <a:rPr lang="en-US" sz="1050" b="1" dirty="0" smtClean="0">
                <a:solidFill>
                  <a:srgbClr val="000000"/>
                </a:solidFill>
                <a:highlight>
                  <a:srgbClr val="FFFFFF"/>
                </a:highlight>
                <a:latin typeface="Consolas"/>
              </a:rPr>
              <a:t>*e1,*e2; </a:t>
            </a:r>
            <a:r>
              <a:rPr lang="en-US" sz="1050" b="1" dirty="0">
                <a:solidFill>
                  <a:srgbClr val="000000"/>
                </a:solidFill>
                <a:highlight>
                  <a:srgbClr val="FFFFFF"/>
                </a:highlight>
                <a:latin typeface="Consolas"/>
              </a:rPr>
              <a:t>};</a:t>
            </a:r>
          </a:p>
          <a:p>
            <a:pPr marL="0" indent="0">
              <a:buNone/>
            </a:pPr>
            <a:r>
              <a:rPr lang="en-US" sz="1050" b="1" dirty="0">
                <a:solidFill>
                  <a:srgbClr val="0000FF"/>
                </a:solidFill>
                <a:highlight>
                  <a:srgbClr val="FFFFFF"/>
                </a:highlight>
                <a:latin typeface="Consolas"/>
              </a:rPr>
              <a:t>class</a:t>
            </a:r>
            <a:r>
              <a:rPr lang="en-US" sz="1050" b="1" dirty="0" smtClean="0">
                <a:solidFill>
                  <a:srgbClr val="000000"/>
                </a:solidFill>
                <a:highlight>
                  <a:srgbClr val="FFFFFF"/>
                </a:highlight>
                <a:latin typeface="Consolas"/>
              </a:rPr>
              <a:t> </a:t>
            </a:r>
            <a:r>
              <a:rPr lang="en-US" sz="1050" b="1" dirty="0" smtClean="0">
                <a:solidFill>
                  <a:srgbClr val="2B91AF"/>
                </a:solidFill>
                <a:highlight>
                  <a:srgbClr val="FFFFFF"/>
                </a:highlight>
                <a:latin typeface="Consolas"/>
              </a:rPr>
              <a:t>Divide</a:t>
            </a:r>
            <a:r>
              <a:rPr lang="en-US" sz="1050" b="1" dirty="0" smtClean="0">
                <a:solidFill>
                  <a:srgbClr val="000000"/>
                </a:solidFill>
                <a:highlight>
                  <a:srgbClr val="FFFFFF"/>
                </a:highlight>
                <a:latin typeface="Consolas"/>
              </a:rPr>
              <a:t>: </a:t>
            </a:r>
            <a:r>
              <a:rPr lang="en-US" sz="1050" b="1" dirty="0" err="1" smtClean="0">
                <a:solidFill>
                  <a:srgbClr val="2B91AF"/>
                </a:solidFill>
                <a:highlight>
                  <a:srgbClr val="FFFFFF"/>
                </a:highlight>
                <a:latin typeface="Consolas"/>
              </a:rPr>
              <a:t>Expr</a:t>
            </a:r>
            <a:r>
              <a:rPr lang="en-US" sz="1050" b="1" dirty="0" smtClean="0">
                <a:solidFill>
                  <a:srgbClr val="000000"/>
                </a:solidFill>
                <a:highlight>
                  <a:srgbClr val="FFFFFF"/>
                </a:highlight>
                <a:latin typeface="Consolas"/>
              </a:rPr>
              <a:t> </a:t>
            </a:r>
            <a:r>
              <a:rPr lang="en-US" sz="1050" b="1" dirty="0">
                <a:solidFill>
                  <a:srgbClr val="000000"/>
                </a:solidFill>
                <a:highlight>
                  <a:srgbClr val="FFFFFF"/>
                </a:highlight>
                <a:latin typeface="Consolas"/>
              </a:rPr>
              <a:t>{ </a:t>
            </a:r>
            <a:r>
              <a:rPr lang="en-US" sz="1050" b="1" dirty="0" err="1" smtClean="0">
                <a:solidFill>
                  <a:srgbClr val="0000FF"/>
                </a:solidFill>
                <a:highlight>
                  <a:srgbClr val="FFFFFF"/>
                </a:highlight>
                <a:latin typeface="Consolas"/>
              </a:rPr>
              <a:t>enum</a:t>
            </a:r>
            <a:r>
              <a:rPr lang="en-US" sz="1050" b="1" dirty="0" smtClean="0">
                <a:solidFill>
                  <a:srgbClr val="000000"/>
                </a:solidFill>
                <a:highlight>
                  <a:srgbClr val="FFFFFF"/>
                </a:highlight>
                <a:latin typeface="Consolas"/>
              </a:rPr>
              <a:t>{</a:t>
            </a:r>
            <a:r>
              <a:rPr lang="en-US" sz="1050" b="1" dirty="0" smtClean="0">
                <a:solidFill>
                  <a:srgbClr val="2F4F4F"/>
                </a:solidFill>
                <a:highlight>
                  <a:srgbClr val="FFFFFF"/>
                </a:highlight>
                <a:latin typeface="Consolas"/>
              </a:rPr>
              <a:t>tag</a:t>
            </a:r>
            <a:r>
              <a:rPr lang="en-US" sz="1050" b="1" dirty="0" smtClean="0">
                <a:solidFill>
                  <a:srgbClr val="000000"/>
                </a:solidFill>
                <a:highlight>
                  <a:srgbClr val="FFFFFF"/>
                </a:highlight>
                <a:latin typeface="Consolas"/>
              </a:rPr>
              <a:t>=5}; </a:t>
            </a:r>
            <a:r>
              <a:rPr lang="en-US" sz="1050" b="1" dirty="0" err="1" smtClean="0">
                <a:solidFill>
                  <a:srgbClr val="2B91AF"/>
                </a:solidFill>
                <a:highlight>
                  <a:srgbClr val="FFFFFF"/>
                </a:highlight>
                <a:latin typeface="Consolas"/>
              </a:rPr>
              <a:t>Expr</a:t>
            </a:r>
            <a:r>
              <a:rPr lang="en-US" sz="1050" b="1" dirty="0" smtClean="0">
                <a:solidFill>
                  <a:srgbClr val="000000"/>
                </a:solidFill>
                <a:highlight>
                  <a:srgbClr val="FFFFFF"/>
                </a:highlight>
                <a:latin typeface="Consolas"/>
              </a:rPr>
              <a:t>*e1,*e2; </a:t>
            </a:r>
            <a:r>
              <a:rPr lang="en-US" sz="1050" b="1" dirty="0">
                <a:solidFill>
                  <a:srgbClr val="000000"/>
                </a:solidFill>
                <a:highlight>
                  <a:srgbClr val="FFFFFF"/>
                </a:highlight>
                <a:latin typeface="Consolas"/>
              </a:rPr>
              <a:t>};</a:t>
            </a:r>
          </a:p>
          <a:p>
            <a:pPr marL="0" indent="0">
              <a:buNone/>
            </a:pPr>
            <a:endParaRPr lang="en-US" sz="1050" b="1" dirty="0">
              <a:solidFill>
                <a:srgbClr val="000000"/>
              </a:solidFill>
              <a:highlight>
                <a:srgbClr val="FFFFFF"/>
              </a:highlight>
              <a:latin typeface="Consolas"/>
            </a:endParaRPr>
          </a:p>
          <a:p>
            <a:pPr marL="0" indent="0">
              <a:buNone/>
            </a:pPr>
            <a:r>
              <a:rPr lang="en-US" sz="1050" b="1" dirty="0" err="1">
                <a:solidFill>
                  <a:srgbClr val="0000FF"/>
                </a:solidFill>
                <a:highlight>
                  <a:srgbClr val="FFFFFF"/>
                </a:highlight>
                <a:latin typeface="Consolas"/>
              </a:rPr>
              <a:t>int</a:t>
            </a:r>
            <a:r>
              <a:rPr lang="en-US" sz="1050" b="1" dirty="0">
                <a:solidFill>
                  <a:srgbClr val="000000"/>
                </a:solidFill>
                <a:highlight>
                  <a:srgbClr val="FFFFFF"/>
                </a:highlight>
                <a:latin typeface="Consolas"/>
              </a:rPr>
              <a:t> </a:t>
            </a:r>
            <a:r>
              <a:rPr lang="en-US" sz="1050" b="1" dirty="0" err="1" smtClean="0">
                <a:solidFill>
                  <a:srgbClr val="800000"/>
                </a:solidFill>
                <a:highlight>
                  <a:srgbClr val="FFFFFF"/>
                </a:highlight>
                <a:latin typeface="Consolas"/>
              </a:rPr>
              <a:t>eval</a:t>
            </a:r>
            <a:r>
              <a:rPr lang="en-US" sz="1050" b="1" dirty="0" smtClean="0">
                <a:solidFill>
                  <a:srgbClr val="000000"/>
                </a:solidFill>
                <a:highlight>
                  <a:srgbClr val="FFFFFF"/>
                </a:highlight>
                <a:latin typeface="Consolas"/>
              </a:rPr>
              <a:t>(</a:t>
            </a:r>
            <a:r>
              <a:rPr lang="en-US" sz="1050" b="1" dirty="0" smtClean="0">
                <a:solidFill>
                  <a:srgbClr val="0000FF"/>
                </a:solidFill>
                <a:highlight>
                  <a:srgbClr val="FFFFFF"/>
                </a:highlight>
                <a:latin typeface="Consolas"/>
              </a:rPr>
              <a:t>const</a:t>
            </a:r>
            <a:r>
              <a:rPr lang="en-US" sz="1050" b="1" dirty="0" smtClean="0">
                <a:solidFill>
                  <a:srgbClr val="000000"/>
                </a:solidFill>
                <a:highlight>
                  <a:srgbClr val="FFFFFF"/>
                </a:highlight>
                <a:latin typeface="Consolas"/>
              </a:rPr>
              <a:t> </a:t>
            </a:r>
            <a:r>
              <a:rPr lang="en-US" sz="1050" b="1" dirty="0" err="1" smtClean="0">
                <a:solidFill>
                  <a:srgbClr val="2B91AF"/>
                </a:solidFill>
                <a:highlight>
                  <a:srgbClr val="FFFFFF"/>
                </a:highlight>
                <a:latin typeface="Consolas"/>
              </a:rPr>
              <a:t>Expr</a:t>
            </a:r>
            <a:r>
              <a:rPr lang="en-US" sz="1050" b="1" dirty="0">
                <a:solidFill>
                  <a:srgbClr val="000000"/>
                </a:solidFill>
                <a:highlight>
                  <a:srgbClr val="FFFFFF"/>
                </a:highlight>
                <a:latin typeface="Consolas"/>
              </a:rPr>
              <a:t>* </a:t>
            </a:r>
            <a:r>
              <a:rPr lang="en-US" sz="1050" b="1" dirty="0">
                <a:solidFill>
                  <a:srgbClr val="808080"/>
                </a:solidFill>
                <a:highlight>
                  <a:srgbClr val="FFFFFF"/>
                </a:highlight>
                <a:latin typeface="Consolas"/>
              </a:rPr>
              <a:t>e</a:t>
            </a:r>
            <a:r>
              <a:rPr lang="en-US" sz="1050" b="1" dirty="0">
                <a:solidFill>
                  <a:srgbClr val="000000"/>
                </a:solidFill>
                <a:highlight>
                  <a:srgbClr val="FFFFFF"/>
                </a:highlight>
                <a:latin typeface="Consolas"/>
              </a:rPr>
              <a:t>)</a:t>
            </a:r>
          </a:p>
          <a:p>
            <a:pPr marL="0" indent="0">
              <a:buNone/>
            </a:pPr>
            <a:r>
              <a:rPr lang="en-US" sz="1050" b="1" dirty="0">
                <a:solidFill>
                  <a:srgbClr val="000000"/>
                </a:solidFill>
                <a:highlight>
                  <a:srgbClr val="FFFFFF"/>
                </a:highlight>
                <a:latin typeface="Consolas"/>
              </a:rPr>
              <a:t>{</a:t>
            </a:r>
          </a:p>
          <a:p>
            <a:pPr marL="0" indent="0">
              <a:buNone/>
            </a:pPr>
            <a:r>
              <a:rPr lang="en-US" sz="1050" b="1" dirty="0">
                <a:solidFill>
                  <a:srgbClr val="000000"/>
                </a:solidFill>
                <a:highlight>
                  <a:srgbClr val="FFFFFF"/>
                </a:highlight>
                <a:latin typeface="Consolas"/>
              </a:rPr>
              <a:t>  </a:t>
            </a:r>
            <a:r>
              <a:rPr lang="en-US" sz="1050" b="1" dirty="0" smtClean="0">
                <a:solidFill>
                  <a:srgbClr val="0000FF"/>
                </a:solidFill>
                <a:highlight>
                  <a:srgbClr val="FFFFFF"/>
                </a:highlight>
                <a:latin typeface="Consolas"/>
              </a:rPr>
              <a:t>switch</a:t>
            </a:r>
            <a:r>
              <a:rPr lang="en-US" sz="1050" b="1" dirty="0" smtClean="0">
                <a:solidFill>
                  <a:srgbClr val="000000"/>
                </a:solidFill>
                <a:highlight>
                  <a:srgbClr val="FFFFFF"/>
                </a:highlight>
                <a:latin typeface="Consolas"/>
              </a:rPr>
              <a:t> </a:t>
            </a:r>
            <a:r>
              <a:rPr lang="en-US" sz="1050" b="1" dirty="0">
                <a:solidFill>
                  <a:srgbClr val="000000"/>
                </a:solidFill>
                <a:highlight>
                  <a:srgbClr val="FFFFFF"/>
                </a:highlight>
                <a:latin typeface="Consolas"/>
              </a:rPr>
              <a:t>(</a:t>
            </a:r>
            <a:r>
              <a:rPr lang="en-US" sz="1050" b="1" dirty="0">
                <a:solidFill>
                  <a:srgbClr val="808080"/>
                </a:solidFill>
                <a:highlight>
                  <a:srgbClr val="FFFFFF"/>
                </a:highlight>
                <a:latin typeface="Consolas"/>
              </a:rPr>
              <a:t>e</a:t>
            </a:r>
            <a:r>
              <a:rPr lang="en-US" sz="1050" b="1" dirty="0">
                <a:solidFill>
                  <a:srgbClr val="000000"/>
                </a:solidFill>
                <a:highlight>
                  <a:srgbClr val="FFFFFF"/>
                </a:highlight>
                <a:latin typeface="Consolas"/>
              </a:rPr>
              <a:t>-&gt;</a:t>
            </a:r>
            <a:r>
              <a:rPr lang="en-US" sz="1050" b="1" dirty="0" err="1">
                <a:solidFill>
                  <a:srgbClr val="FF0000"/>
                </a:solidFill>
                <a:highlight>
                  <a:srgbClr val="FFFFFF"/>
                </a:highlight>
                <a:latin typeface="Consolas"/>
              </a:rPr>
              <a:t>m_tag</a:t>
            </a:r>
            <a:r>
              <a:rPr lang="en-US" sz="1050" b="1" dirty="0">
                <a:solidFill>
                  <a:srgbClr val="000000"/>
                </a:solidFill>
                <a:highlight>
                  <a:srgbClr val="FFFFFF"/>
                </a:highlight>
                <a:latin typeface="Consolas"/>
              </a:rPr>
              <a:t>)</a:t>
            </a:r>
          </a:p>
          <a:p>
            <a:pPr marL="0" indent="0">
              <a:buNone/>
            </a:pPr>
            <a:r>
              <a:rPr lang="en-US" sz="1050" b="1" dirty="0">
                <a:solidFill>
                  <a:srgbClr val="000000"/>
                </a:solidFill>
                <a:highlight>
                  <a:srgbClr val="FFFFFF"/>
                </a:highlight>
                <a:latin typeface="Consolas"/>
              </a:rPr>
              <a:t>  </a:t>
            </a:r>
            <a:r>
              <a:rPr lang="en-US" sz="1050" b="1" dirty="0" smtClean="0">
                <a:solidFill>
                  <a:srgbClr val="000000"/>
                </a:solidFill>
                <a:highlight>
                  <a:srgbClr val="FFFFFF"/>
                </a:highlight>
                <a:latin typeface="Consolas"/>
              </a:rPr>
              <a:t>{</a:t>
            </a:r>
            <a:endParaRPr lang="en-US" sz="1050" b="1" dirty="0">
              <a:solidFill>
                <a:srgbClr val="000000"/>
              </a:solidFill>
              <a:highlight>
                <a:srgbClr val="FFFFFF"/>
              </a:highlight>
              <a:latin typeface="Consolas"/>
            </a:endParaRPr>
          </a:p>
          <a:p>
            <a:pPr marL="0" indent="0">
              <a:buNone/>
            </a:pPr>
            <a:r>
              <a:rPr lang="en-US" sz="1050" b="1" dirty="0">
                <a:solidFill>
                  <a:srgbClr val="000000"/>
                </a:solidFill>
                <a:highlight>
                  <a:srgbClr val="FFFFFF"/>
                </a:highlight>
                <a:latin typeface="Consolas"/>
              </a:rPr>
              <a:t>  </a:t>
            </a:r>
            <a:r>
              <a:rPr lang="en-US" sz="1050" b="1" dirty="0" smtClean="0">
                <a:solidFill>
                  <a:srgbClr val="0000FF"/>
                </a:solidFill>
                <a:highlight>
                  <a:srgbClr val="FFFFFF"/>
                </a:highlight>
                <a:latin typeface="Consolas"/>
              </a:rPr>
              <a:t>case</a:t>
            </a:r>
            <a:r>
              <a:rPr lang="en-US" sz="1050" b="1" dirty="0" smtClean="0">
                <a:solidFill>
                  <a:srgbClr val="000000"/>
                </a:solidFill>
                <a:highlight>
                  <a:srgbClr val="FFFFFF"/>
                </a:highlight>
                <a:latin typeface="Consolas"/>
              </a:rPr>
              <a:t> </a:t>
            </a:r>
            <a:r>
              <a:rPr lang="en-US" sz="1050" b="1" dirty="0">
                <a:solidFill>
                  <a:srgbClr val="2B91AF"/>
                </a:solidFill>
                <a:highlight>
                  <a:srgbClr val="FFFFFF"/>
                </a:highlight>
                <a:latin typeface="Consolas"/>
              </a:rPr>
              <a:t>Value</a:t>
            </a:r>
            <a:r>
              <a:rPr lang="en-US" sz="1050" b="1" dirty="0">
                <a:solidFill>
                  <a:srgbClr val="000000"/>
                </a:solidFill>
                <a:highlight>
                  <a:srgbClr val="FFFFFF"/>
                </a:highlight>
                <a:latin typeface="Consolas"/>
              </a:rPr>
              <a:t>::tag</a:t>
            </a:r>
            <a:r>
              <a:rPr lang="en-US" sz="1050" b="1" dirty="0" smtClean="0">
                <a:solidFill>
                  <a:srgbClr val="000000"/>
                </a:solidFill>
                <a:highlight>
                  <a:srgbClr val="FFFFFF"/>
                </a:highlight>
                <a:latin typeface="Consolas"/>
              </a:rPr>
              <a:t>:  { </a:t>
            </a:r>
            <a:r>
              <a:rPr lang="en-US" sz="1050" b="1" dirty="0">
                <a:solidFill>
                  <a:srgbClr val="2B91AF"/>
                </a:solidFill>
                <a:highlight>
                  <a:srgbClr val="FFFFFF"/>
                </a:highlight>
                <a:latin typeface="Consolas"/>
              </a:rPr>
              <a:t>Value</a:t>
            </a:r>
            <a:r>
              <a:rPr lang="en-US" sz="1050" b="1" dirty="0">
                <a:solidFill>
                  <a:srgbClr val="000000"/>
                </a:solidFill>
                <a:highlight>
                  <a:srgbClr val="FFFFFF"/>
                </a:highlight>
                <a:latin typeface="Consolas"/>
              </a:rPr>
              <a:t>*  p = </a:t>
            </a:r>
            <a:r>
              <a:rPr lang="en-US" sz="1050" b="1" dirty="0" err="1">
                <a:solidFill>
                  <a:srgbClr val="0000FF"/>
                </a:solidFill>
                <a:highlight>
                  <a:srgbClr val="FFFFFF"/>
                </a:highlight>
                <a:latin typeface="Consolas"/>
              </a:rPr>
              <a:t>static_cast</a:t>
            </a:r>
            <a:r>
              <a:rPr lang="en-US" sz="1050" b="1" dirty="0">
                <a:solidFill>
                  <a:srgbClr val="000000"/>
                </a:solidFill>
                <a:highlight>
                  <a:srgbClr val="FFFFFF"/>
                </a:highlight>
                <a:latin typeface="Consolas"/>
              </a:rPr>
              <a:t>&lt;</a:t>
            </a:r>
            <a:r>
              <a:rPr lang="en-US" sz="1050" b="1" dirty="0">
                <a:solidFill>
                  <a:srgbClr val="2B91AF"/>
                </a:solidFill>
                <a:highlight>
                  <a:srgbClr val="FFFFFF"/>
                </a:highlight>
                <a:latin typeface="Consolas"/>
              </a:rPr>
              <a:t>Value</a:t>
            </a:r>
            <a:r>
              <a:rPr lang="en-US" sz="1050" b="1" dirty="0">
                <a:solidFill>
                  <a:srgbClr val="000000"/>
                </a:solidFill>
                <a:highlight>
                  <a:srgbClr val="FFFFFF"/>
                </a:highlight>
                <a:latin typeface="Consolas"/>
              </a:rPr>
              <a:t>*&gt; (</a:t>
            </a:r>
            <a:r>
              <a:rPr lang="en-US" sz="1050" b="1" dirty="0">
                <a:solidFill>
                  <a:srgbClr val="808080"/>
                </a:solidFill>
                <a:highlight>
                  <a:srgbClr val="FFFFFF"/>
                </a:highlight>
                <a:latin typeface="Consolas"/>
              </a:rPr>
              <a:t>e</a:t>
            </a:r>
            <a:r>
              <a:rPr lang="en-US" sz="1050" b="1" dirty="0">
                <a:solidFill>
                  <a:srgbClr val="000000"/>
                </a:solidFill>
                <a:highlight>
                  <a:srgbClr val="FFFFFF"/>
                </a:highlight>
                <a:latin typeface="Consolas"/>
              </a:rPr>
              <a:t>); </a:t>
            </a:r>
            <a:endParaRPr lang="en-US" sz="1050" b="1" dirty="0" smtClean="0">
              <a:solidFill>
                <a:srgbClr val="000000"/>
              </a:solidFill>
              <a:highlight>
                <a:srgbClr val="FFFFFF"/>
              </a:highlight>
              <a:latin typeface="Consolas"/>
            </a:endParaRPr>
          </a:p>
          <a:p>
            <a:pPr marL="0" indent="0">
              <a:buNone/>
            </a:pPr>
            <a:r>
              <a:rPr lang="en-US" sz="1050" b="1" dirty="0" smtClean="0">
                <a:solidFill>
                  <a:srgbClr val="0000FF"/>
                </a:solidFill>
                <a:highlight>
                  <a:srgbClr val="FFFFFF"/>
                </a:highlight>
                <a:latin typeface="Consolas"/>
              </a:rPr>
              <a:t>                      return</a:t>
            </a:r>
            <a:r>
              <a:rPr lang="en-US" sz="1050" b="1" dirty="0" smtClean="0">
                <a:solidFill>
                  <a:srgbClr val="000000"/>
                </a:solidFill>
                <a:highlight>
                  <a:srgbClr val="FFFFFF"/>
                </a:highlight>
                <a:latin typeface="Consolas"/>
              </a:rPr>
              <a:t> </a:t>
            </a:r>
            <a:r>
              <a:rPr lang="en-US" sz="1050" b="1" dirty="0">
                <a:solidFill>
                  <a:srgbClr val="000000"/>
                </a:solidFill>
                <a:highlight>
                  <a:srgbClr val="FFFFFF"/>
                </a:highlight>
                <a:latin typeface="Consolas"/>
              </a:rPr>
              <a:t>p-&gt;value;                  }</a:t>
            </a:r>
          </a:p>
          <a:p>
            <a:pPr marL="0" indent="0">
              <a:buNone/>
            </a:pPr>
            <a:r>
              <a:rPr lang="en-US" sz="1050" b="1" dirty="0">
                <a:solidFill>
                  <a:srgbClr val="000000"/>
                </a:solidFill>
                <a:highlight>
                  <a:srgbClr val="FFFFFF"/>
                </a:highlight>
                <a:latin typeface="Consolas"/>
              </a:rPr>
              <a:t>  </a:t>
            </a:r>
            <a:r>
              <a:rPr lang="en-US" sz="1050" b="1" dirty="0" smtClean="0">
                <a:solidFill>
                  <a:srgbClr val="0000FF"/>
                </a:solidFill>
                <a:highlight>
                  <a:srgbClr val="FFFFFF"/>
                </a:highlight>
                <a:latin typeface="Consolas"/>
              </a:rPr>
              <a:t>case</a:t>
            </a:r>
            <a:r>
              <a:rPr lang="en-US" sz="1050" b="1" dirty="0" smtClean="0">
                <a:solidFill>
                  <a:srgbClr val="000000"/>
                </a:solidFill>
                <a:highlight>
                  <a:srgbClr val="FFFFFF"/>
                </a:highlight>
                <a:latin typeface="Consolas"/>
              </a:rPr>
              <a:t> </a:t>
            </a:r>
            <a:r>
              <a:rPr lang="en-US" sz="1050" b="1" dirty="0">
                <a:solidFill>
                  <a:srgbClr val="2B91AF"/>
                </a:solidFill>
                <a:highlight>
                  <a:srgbClr val="FFFFFF"/>
                </a:highlight>
                <a:latin typeface="Consolas"/>
              </a:rPr>
              <a:t>Plus</a:t>
            </a:r>
            <a:r>
              <a:rPr lang="en-US" sz="1050" b="1" dirty="0">
                <a:solidFill>
                  <a:srgbClr val="000000"/>
                </a:solidFill>
                <a:highlight>
                  <a:srgbClr val="FFFFFF"/>
                </a:highlight>
                <a:latin typeface="Consolas"/>
              </a:rPr>
              <a:t>::tag:   </a:t>
            </a:r>
            <a:r>
              <a:rPr lang="en-US" sz="1050" b="1" dirty="0" smtClean="0">
                <a:solidFill>
                  <a:srgbClr val="000000"/>
                </a:solidFill>
                <a:highlight>
                  <a:srgbClr val="FFFFFF"/>
                </a:highlight>
                <a:latin typeface="Consolas"/>
              </a:rPr>
              <a:t>{ </a:t>
            </a:r>
            <a:r>
              <a:rPr lang="en-US" sz="1050" b="1" dirty="0">
                <a:solidFill>
                  <a:srgbClr val="2B91AF"/>
                </a:solidFill>
                <a:highlight>
                  <a:srgbClr val="FFFFFF"/>
                </a:highlight>
                <a:latin typeface="Consolas"/>
              </a:rPr>
              <a:t>Plus</a:t>
            </a:r>
            <a:r>
              <a:rPr lang="en-US" sz="1050" b="1" dirty="0">
                <a:solidFill>
                  <a:srgbClr val="000000"/>
                </a:solidFill>
                <a:highlight>
                  <a:srgbClr val="FFFFFF"/>
                </a:highlight>
                <a:latin typeface="Consolas"/>
              </a:rPr>
              <a:t>*   p = </a:t>
            </a:r>
            <a:r>
              <a:rPr lang="en-US" sz="1050" b="1" dirty="0" err="1">
                <a:solidFill>
                  <a:srgbClr val="0000FF"/>
                </a:solidFill>
                <a:highlight>
                  <a:srgbClr val="FFFFFF"/>
                </a:highlight>
                <a:latin typeface="Consolas"/>
              </a:rPr>
              <a:t>static_cast</a:t>
            </a:r>
            <a:r>
              <a:rPr lang="en-US" sz="1050" b="1" dirty="0">
                <a:solidFill>
                  <a:srgbClr val="000000"/>
                </a:solidFill>
                <a:highlight>
                  <a:srgbClr val="FFFFFF"/>
                </a:highlight>
                <a:latin typeface="Consolas"/>
              </a:rPr>
              <a:t>&lt;</a:t>
            </a:r>
            <a:r>
              <a:rPr lang="en-US" sz="1050" b="1" dirty="0">
                <a:solidFill>
                  <a:srgbClr val="2B91AF"/>
                </a:solidFill>
                <a:highlight>
                  <a:srgbClr val="FFFFFF"/>
                </a:highlight>
                <a:latin typeface="Consolas"/>
              </a:rPr>
              <a:t>Plus</a:t>
            </a:r>
            <a:r>
              <a:rPr lang="en-US" sz="1050" b="1" dirty="0">
                <a:solidFill>
                  <a:srgbClr val="000000"/>
                </a:solidFill>
                <a:highlight>
                  <a:srgbClr val="FFFFFF"/>
                </a:highlight>
                <a:latin typeface="Consolas"/>
              </a:rPr>
              <a:t>*&gt;  (</a:t>
            </a:r>
            <a:r>
              <a:rPr lang="en-US" sz="1050" b="1" dirty="0">
                <a:solidFill>
                  <a:srgbClr val="808080"/>
                </a:solidFill>
                <a:highlight>
                  <a:srgbClr val="FFFFFF"/>
                </a:highlight>
                <a:latin typeface="Consolas"/>
              </a:rPr>
              <a:t>e</a:t>
            </a:r>
            <a:r>
              <a:rPr lang="en-US" sz="1050" b="1" dirty="0">
                <a:solidFill>
                  <a:srgbClr val="000000"/>
                </a:solidFill>
                <a:highlight>
                  <a:srgbClr val="FFFFFF"/>
                </a:highlight>
                <a:latin typeface="Consolas"/>
              </a:rPr>
              <a:t>); </a:t>
            </a:r>
            <a:endParaRPr lang="en-US" sz="1050" b="1" dirty="0" smtClean="0">
              <a:solidFill>
                <a:srgbClr val="000000"/>
              </a:solidFill>
              <a:highlight>
                <a:srgbClr val="FFFFFF"/>
              </a:highlight>
              <a:latin typeface="Consolas"/>
            </a:endParaRPr>
          </a:p>
          <a:p>
            <a:pPr marL="0" indent="0">
              <a:buNone/>
            </a:pPr>
            <a:r>
              <a:rPr lang="en-US" sz="1050" b="1" dirty="0" smtClean="0">
                <a:solidFill>
                  <a:srgbClr val="0000FF"/>
                </a:solidFill>
                <a:highlight>
                  <a:srgbClr val="FFFFFF"/>
                </a:highlight>
                <a:latin typeface="Consolas"/>
              </a:rPr>
              <a:t>                      return</a:t>
            </a:r>
            <a:r>
              <a:rPr lang="en-US" sz="1050" b="1" dirty="0" smtClean="0">
                <a:solidFill>
                  <a:srgbClr val="000000"/>
                </a:solidFill>
                <a:highlight>
                  <a:srgbClr val="FFFFFF"/>
                </a:highlight>
                <a:latin typeface="Consolas"/>
              </a:rPr>
              <a:t> </a:t>
            </a:r>
            <a:r>
              <a:rPr lang="en-US" sz="1050" b="1" dirty="0" err="1">
                <a:solidFill>
                  <a:srgbClr val="800000"/>
                </a:solidFill>
                <a:highlight>
                  <a:srgbClr val="FFFFFF"/>
                </a:highlight>
                <a:latin typeface="Consolas"/>
              </a:rPr>
              <a:t>eval</a:t>
            </a:r>
            <a:r>
              <a:rPr lang="en-US" sz="1050" b="1" dirty="0">
                <a:solidFill>
                  <a:srgbClr val="000000"/>
                </a:solidFill>
                <a:highlight>
                  <a:srgbClr val="FFFFFF"/>
                </a:highlight>
                <a:latin typeface="Consolas"/>
              </a:rPr>
              <a:t>(p-&gt;e1) + </a:t>
            </a:r>
            <a:r>
              <a:rPr lang="en-US" sz="1050" b="1" dirty="0" err="1">
                <a:solidFill>
                  <a:srgbClr val="800000"/>
                </a:solidFill>
                <a:highlight>
                  <a:srgbClr val="FFFFFF"/>
                </a:highlight>
                <a:latin typeface="Consolas"/>
              </a:rPr>
              <a:t>eval</a:t>
            </a:r>
            <a:r>
              <a:rPr lang="en-US" sz="1050" b="1" dirty="0">
                <a:solidFill>
                  <a:srgbClr val="000000"/>
                </a:solidFill>
                <a:highlight>
                  <a:srgbClr val="FFFFFF"/>
                </a:highlight>
                <a:latin typeface="Consolas"/>
              </a:rPr>
              <a:t>(p-&gt;e2); }</a:t>
            </a:r>
          </a:p>
          <a:p>
            <a:pPr marL="0" indent="0">
              <a:buNone/>
            </a:pPr>
            <a:r>
              <a:rPr lang="en-US" sz="1050" b="1" dirty="0">
                <a:solidFill>
                  <a:srgbClr val="000000"/>
                </a:solidFill>
                <a:highlight>
                  <a:srgbClr val="FFFFFF"/>
                </a:highlight>
                <a:latin typeface="Consolas"/>
              </a:rPr>
              <a:t>  </a:t>
            </a:r>
            <a:r>
              <a:rPr lang="en-US" sz="1050" b="1" dirty="0" smtClean="0">
                <a:solidFill>
                  <a:srgbClr val="0000FF"/>
                </a:solidFill>
                <a:highlight>
                  <a:srgbClr val="FFFFFF"/>
                </a:highlight>
                <a:latin typeface="Consolas"/>
              </a:rPr>
              <a:t>case</a:t>
            </a:r>
            <a:r>
              <a:rPr lang="en-US" sz="1050" b="1" dirty="0" smtClean="0">
                <a:solidFill>
                  <a:srgbClr val="000000"/>
                </a:solidFill>
                <a:highlight>
                  <a:srgbClr val="FFFFFF"/>
                </a:highlight>
                <a:latin typeface="Consolas"/>
              </a:rPr>
              <a:t> </a:t>
            </a:r>
            <a:r>
              <a:rPr lang="en-US" sz="1050" b="1" dirty="0">
                <a:solidFill>
                  <a:srgbClr val="2B91AF"/>
                </a:solidFill>
                <a:highlight>
                  <a:srgbClr val="FFFFFF"/>
                </a:highlight>
                <a:latin typeface="Consolas"/>
              </a:rPr>
              <a:t>Minus</a:t>
            </a:r>
            <a:r>
              <a:rPr lang="en-US" sz="1050" b="1" dirty="0">
                <a:solidFill>
                  <a:srgbClr val="000000"/>
                </a:solidFill>
                <a:highlight>
                  <a:srgbClr val="FFFFFF"/>
                </a:highlight>
                <a:latin typeface="Consolas"/>
              </a:rPr>
              <a:t>::tag:  </a:t>
            </a:r>
            <a:r>
              <a:rPr lang="en-US" sz="1050" b="1" dirty="0" smtClean="0">
                <a:solidFill>
                  <a:srgbClr val="000000"/>
                </a:solidFill>
                <a:highlight>
                  <a:srgbClr val="FFFFFF"/>
                </a:highlight>
                <a:latin typeface="Consolas"/>
              </a:rPr>
              <a:t>{ </a:t>
            </a:r>
            <a:r>
              <a:rPr lang="en-US" sz="1050" b="1" dirty="0">
                <a:solidFill>
                  <a:srgbClr val="2B91AF"/>
                </a:solidFill>
                <a:highlight>
                  <a:srgbClr val="FFFFFF"/>
                </a:highlight>
                <a:latin typeface="Consolas"/>
              </a:rPr>
              <a:t>Minus</a:t>
            </a:r>
            <a:r>
              <a:rPr lang="en-US" sz="1050" b="1" dirty="0">
                <a:solidFill>
                  <a:srgbClr val="000000"/>
                </a:solidFill>
                <a:highlight>
                  <a:srgbClr val="FFFFFF"/>
                </a:highlight>
                <a:latin typeface="Consolas"/>
              </a:rPr>
              <a:t>*  p = </a:t>
            </a:r>
            <a:r>
              <a:rPr lang="en-US" sz="1050" b="1" dirty="0" err="1">
                <a:solidFill>
                  <a:srgbClr val="0000FF"/>
                </a:solidFill>
                <a:highlight>
                  <a:srgbClr val="FFFFFF"/>
                </a:highlight>
                <a:latin typeface="Consolas"/>
              </a:rPr>
              <a:t>static_cast</a:t>
            </a:r>
            <a:r>
              <a:rPr lang="en-US" sz="1050" b="1" dirty="0">
                <a:solidFill>
                  <a:srgbClr val="000000"/>
                </a:solidFill>
                <a:highlight>
                  <a:srgbClr val="FFFFFF"/>
                </a:highlight>
                <a:latin typeface="Consolas"/>
              </a:rPr>
              <a:t>&lt;</a:t>
            </a:r>
            <a:r>
              <a:rPr lang="en-US" sz="1050" b="1" dirty="0">
                <a:solidFill>
                  <a:srgbClr val="2B91AF"/>
                </a:solidFill>
                <a:highlight>
                  <a:srgbClr val="FFFFFF"/>
                </a:highlight>
                <a:latin typeface="Consolas"/>
              </a:rPr>
              <a:t>Minus</a:t>
            </a:r>
            <a:r>
              <a:rPr lang="en-US" sz="1050" b="1" dirty="0">
                <a:solidFill>
                  <a:srgbClr val="000000"/>
                </a:solidFill>
                <a:highlight>
                  <a:srgbClr val="FFFFFF"/>
                </a:highlight>
                <a:latin typeface="Consolas"/>
              </a:rPr>
              <a:t>*&gt; (</a:t>
            </a:r>
            <a:r>
              <a:rPr lang="en-US" sz="1050" b="1" dirty="0">
                <a:solidFill>
                  <a:srgbClr val="808080"/>
                </a:solidFill>
                <a:highlight>
                  <a:srgbClr val="FFFFFF"/>
                </a:highlight>
                <a:latin typeface="Consolas"/>
              </a:rPr>
              <a:t>e</a:t>
            </a:r>
            <a:r>
              <a:rPr lang="en-US" sz="1050" b="1" dirty="0">
                <a:solidFill>
                  <a:srgbClr val="000000"/>
                </a:solidFill>
                <a:highlight>
                  <a:srgbClr val="FFFFFF"/>
                </a:highlight>
                <a:latin typeface="Consolas"/>
              </a:rPr>
              <a:t>); </a:t>
            </a:r>
            <a:endParaRPr lang="en-US" sz="1050" b="1" dirty="0" smtClean="0">
              <a:solidFill>
                <a:srgbClr val="000000"/>
              </a:solidFill>
              <a:highlight>
                <a:srgbClr val="FFFFFF"/>
              </a:highlight>
              <a:latin typeface="Consolas"/>
            </a:endParaRPr>
          </a:p>
          <a:p>
            <a:pPr marL="0" indent="0">
              <a:buNone/>
            </a:pPr>
            <a:r>
              <a:rPr lang="en-US" sz="1050" b="1" dirty="0" smtClean="0">
                <a:solidFill>
                  <a:srgbClr val="0000FF"/>
                </a:solidFill>
                <a:highlight>
                  <a:srgbClr val="FFFFFF"/>
                </a:highlight>
                <a:latin typeface="Consolas"/>
              </a:rPr>
              <a:t>                      return</a:t>
            </a:r>
            <a:r>
              <a:rPr lang="en-US" sz="1050" b="1" dirty="0" smtClean="0">
                <a:solidFill>
                  <a:srgbClr val="000000"/>
                </a:solidFill>
                <a:highlight>
                  <a:srgbClr val="FFFFFF"/>
                </a:highlight>
                <a:latin typeface="Consolas"/>
              </a:rPr>
              <a:t> </a:t>
            </a:r>
            <a:r>
              <a:rPr lang="en-US" sz="1050" b="1" dirty="0" err="1">
                <a:solidFill>
                  <a:srgbClr val="800000"/>
                </a:solidFill>
                <a:highlight>
                  <a:srgbClr val="FFFFFF"/>
                </a:highlight>
                <a:latin typeface="Consolas"/>
              </a:rPr>
              <a:t>eval</a:t>
            </a:r>
            <a:r>
              <a:rPr lang="en-US" sz="1050" b="1" dirty="0">
                <a:solidFill>
                  <a:srgbClr val="000000"/>
                </a:solidFill>
                <a:highlight>
                  <a:srgbClr val="FFFFFF"/>
                </a:highlight>
                <a:latin typeface="Consolas"/>
              </a:rPr>
              <a:t>(p-&gt;e1) - </a:t>
            </a:r>
            <a:r>
              <a:rPr lang="en-US" sz="1050" b="1" dirty="0" err="1">
                <a:solidFill>
                  <a:srgbClr val="800000"/>
                </a:solidFill>
                <a:highlight>
                  <a:srgbClr val="FFFFFF"/>
                </a:highlight>
                <a:latin typeface="Consolas"/>
              </a:rPr>
              <a:t>eval</a:t>
            </a:r>
            <a:r>
              <a:rPr lang="en-US" sz="1050" b="1" dirty="0">
                <a:solidFill>
                  <a:srgbClr val="000000"/>
                </a:solidFill>
                <a:highlight>
                  <a:srgbClr val="FFFFFF"/>
                </a:highlight>
                <a:latin typeface="Consolas"/>
              </a:rPr>
              <a:t>(p-&gt;e2); }</a:t>
            </a:r>
          </a:p>
          <a:p>
            <a:pPr marL="0" indent="0">
              <a:buNone/>
            </a:pPr>
            <a:r>
              <a:rPr lang="en-US" sz="1050" b="1" dirty="0">
                <a:solidFill>
                  <a:srgbClr val="000000"/>
                </a:solidFill>
                <a:highlight>
                  <a:srgbClr val="FFFFFF"/>
                </a:highlight>
                <a:latin typeface="Consolas"/>
              </a:rPr>
              <a:t>  </a:t>
            </a:r>
            <a:r>
              <a:rPr lang="en-US" sz="1050" b="1" dirty="0" smtClean="0">
                <a:solidFill>
                  <a:srgbClr val="0000FF"/>
                </a:solidFill>
                <a:highlight>
                  <a:srgbClr val="FFFFFF"/>
                </a:highlight>
                <a:latin typeface="Consolas"/>
              </a:rPr>
              <a:t>case</a:t>
            </a:r>
            <a:r>
              <a:rPr lang="en-US" sz="1050" b="1" dirty="0" smtClean="0">
                <a:solidFill>
                  <a:srgbClr val="000000"/>
                </a:solidFill>
                <a:highlight>
                  <a:srgbClr val="FFFFFF"/>
                </a:highlight>
                <a:latin typeface="Consolas"/>
              </a:rPr>
              <a:t> </a:t>
            </a:r>
            <a:r>
              <a:rPr lang="en-US" sz="1050" b="1" dirty="0">
                <a:solidFill>
                  <a:srgbClr val="2B91AF"/>
                </a:solidFill>
                <a:highlight>
                  <a:srgbClr val="FFFFFF"/>
                </a:highlight>
                <a:latin typeface="Consolas"/>
              </a:rPr>
              <a:t>Times</a:t>
            </a:r>
            <a:r>
              <a:rPr lang="en-US" sz="1050" b="1" dirty="0">
                <a:solidFill>
                  <a:srgbClr val="000000"/>
                </a:solidFill>
                <a:highlight>
                  <a:srgbClr val="FFFFFF"/>
                </a:highlight>
                <a:latin typeface="Consolas"/>
              </a:rPr>
              <a:t>::tag:  </a:t>
            </a:r>
            <a:r>
              <a:rPr lang="en-US" sz="1050" b="1" dirty="0" smtClean="0">
                <a:solidFill>
                  <a:srgbClr val="000000"/>
                </a:solidFill>
                <a:highlight>
                  <a:srgbClr val="FFFFFF"/>
                </a:highlight>
                <a:latin typeface="Consolas"/>
              </a:rPr>
              <a:t>{ </a:t>
            </a:r>
            <a:r>
              <a:rPr lang="en-US" sz="1050" b="1" dirty="0">
                <a:solidFill>
                  <a:srgbClr val="2B91AF"/>
                </a:solidFill>
                <a:highlight>
                  <a:srgbClr val="FFFFFF"/>
                </a:highlight>
                <a:latin typeface="Consolas"/>
              </a:rPr>
              <a:t>Times</a:t>
            </a:r>
            <a:r>
              <a:rPr lang="en-US" sz="1050" b="1" dirty="0">
                <a:solidFill>
                  <a:srgbClr val="000000"/>
                </a:solidFill>
                <a:highlight>
                  <a:srgbClr val="FFFFFF"/>
                </a:highlight>
                <a:latin typeface="Consolas"/>
              </a:rPr>
              <a:t>*  p = </a:t>
            </a:r>
            <a:r>
              <a:rPr lang="en-US" sz="1050" b="1" dirty="0" err="1">
                <a:solidFill>
                  <a:srgbClr val="0000FF"/>
                </a:solidFill>
                <a:highlight>
                  <a:srgbClr val="FFFFFF"/>
                </a:highlight>
                <a:latin typeface="Consolas"/>
              </a:rPr>
              <a:t>static_cast</a:t>
            </a:r>
            <a:r>
              <a:rPr lang="en-US" sz="1050" b="1" dirty="0">
                <a:solidFill>
                  <a:srgbClr val="000000"/>
                </a:solidFill>
                <a:highlight>
                  <a:srgbClr val="FFFFFF"/>
                </a:highlight>
                <a:latin typeface="Consolas"/>
              </a:rPr>
              <a:t>&lt;</a:t>
            </a:r>
            <a:r>
              <a:rPr lang="en-US" sz="1050" b="1" dirty="0">
                <a:solidFill>
                  <a:srgbClr val="2B91AF"/>
                </a:solidFill>
                <a:highlight>
                  <a:srgbClr val="FFFFFF"/>
                </a:highlight>
                <a:latin typeface="Consolas"/>
              </a:rPr>
              <a:t>Times</a:t>
            </a:r>
            <a:r>
              <a:rPr lang="en-US" sz="1050" b="1" dirty="0">
                <a:solidFill>
                  <a:srgbClr val="000000"/>
                </a:solidFill>
                <a:highlight>
                  <a:srgbClr val="FFFFFF"/>
                </a:highlight>
                <a:latin typeface="Consolas"/>
              </a:rPr>
              <a:t>*&gt; (</a:t>
            </a:r>
            <a:r>
              <a:rPr lang="en-US" sz="1050" b="1" dirty="0">
                <a:solidFill>
                  <a:srgbClr val="808080"/>
                </a:solidFill>
                <a:highlight>
                  <a:srgbClr val="FFFFFF"/>
                </a:highlight>
                <a:latin typeface="Consolas"/>
              </a:rPr>
              <a:t>e</a:t>
            </a:r>
            <a:r>
              <a:rPr lang="en-US" sz="1050" b="1" dirty="0">
                <a:solidFill>
                  <a:srgbClr val="000000"/>
                </a:solidFill>
                <a:highlight>
                  <a:srgbClr val="FFFFFF"/>
                </a:highlight>
                <a:latin typeface="Consolas"/>
              </a:rPr>
              <a:t>); </a:t>
            </a:r>
            <a:endParaRPr lang="en-US" sz="1050" b="1" dirty="0" smtClean="0">
              <a:solidFill>
                <a:srgbClr val="000000"/>
              </a:solidFill>
              <a:highlight>
                <a:srgbClr val="FFFFFF"/>
              </a:highlight>
              <a:latin typeface="Consolas"/>
            </a:endParaRPr>
          </a:p>
          <a:p>
            <a:pPr marL="0" indent="0">
              <a:buNone/>
            </a:pPr>
            <a:r>
              <a:rPr lang="en-US" sz="1050" b="1" dirty="0" smtClean="0">
                <a:solidFill>
                  <a:srgbClr val="0000FF"/>
                </a:solidFill>
                <a:highlight>
                  <a:srgbClr val="FFFFFF"/>
                </a:highlight>
                <a:latin typeface="Consolas"/>
              </a:rPr>
              <a:t>                      return</a:t>
            </a:r>
            <a:r>
              <a:rPr lang="en-US" sz="1050" b="1" dirty="0" smtClean="0">
                <a:solidFill>
                  <a:srgbClr val="000000"/>
                </a:solidFill>
                <a:highlight>
                  <a:srgbClr val="FFFFFF"/>
                </a:highlight>
                <a:latin typeface="Consolas"/>
              </a:rPr>
              <a:t> </a:t>
            </a:r>
            <a:r>
              <a:rPr lang="en-US" sz="1050" b="1" dirty="0" err="1">
                <a:solidFill>
                  <a:srgbClr val="800000"/>
                </a:solidFill>
                <a:highlight>
                  <a:srgbClr val="FFFFFF"/>
                </a:highlight>
                <a:latin typeface="Consolas"/>
              </a:rPr>
              <a:t>eval</a:t>
            </a:r>
            <a:r>
              <a:rPr lang="en-US" sz="1050" b="1" dirty="0">
                <a:solidFill>
                  <a:srgbClr val="000000"/>
                </a:solidFill>
                <a:highlight>
                  <a:srgbClr val="FFFFFF"/>
                </a:highlight>
                <a:latin typeface="Consolas"/>
              </a:rPr>
              <a:t>(p-&gt;e1) * </a:t>
            </a:r>
            <a:r>
              <a:rPr lang="en-US" sz="1050" b="1" dirty="0" err="1">
                <a:solidFill>
                  <a:srgbClr val="800000"/>
                </a:solidFill>
                <a:highlight>
                  <a:srgbClr val="FFFFFF"/>
                </a:highlight>
                <a:latin typeface="Consolas"/>
              </a:rPr>
              <a:t>eval</a:t>
            </a:r>
            <a:r>
              <a:rPr lang="en-US" sz="1050" b="1" dirty="0">
                <a:solidFill>
                  <a:srgbClr val="000000"/>
                </a:solidFill>
                <a:highlight>
                  <a:srgbClr val="FFFFFF"/>
                </a:highlight>
                <a:latin typeface="Consolas"/>
              </a:rPr>
              <a:t>(p-&gt;e2); }</a:t>
            </a:r>
          </a:p>
          <a:p>
            <a:pPr marL="0" indent="0">
              <a:buNone/>
            </a:pPr>
            <a:r>
              <a:rPr lang="en-US" sz="1050" b="1" dirty="0">
                <a:solidFill>
                  <a:srgbClr val="000000"/>
                </a:solidFill>
                <a:highlight>
                  <a:srgbClr val="FFFFFF"/>
                </a:highlight>
                <a:latin typeface="Consolas"/>
              </a:rPr>
              <a:t>  </a:t>
            </a:r>
            <a:r>
              <a:rPr lang="en-US" sz="1050" b="1" dirty="0" smtClean="0">
                <a:solidFill>
                  <a:srgbClr val="0000FF"/>
                </a:solidFill>
                <a:highlight>
                  <a:srgbClr val="FFFFFF"/>
                </a:highlight>
                <a:latin typeface="Consolas"/>
              </a:rPr>
              <a:t>case</a:t>
            </a:r>
            <a:r>
              <a:rPr lang="en-US" sz="1050" b="1" dirty="0" smtClean="0">
                <a:solidFill>
                  <a:srgbClr val="000000"/>
                </a:solidFill>
                <a:highlight>
                  <a:srgbClr val="FFFFFF"/>
                </a:highlight>
                <a:latin typeface="Consolas"/>
              </a:rPr>
              <a:t> </a:t>
            </a:r>
            <a:r>
              <a:rPr lang="en-US" sz="1050" b="1" dirty="0">
                <a:solidFill>
                  <a:srgbClr val="2B91AF"/>
                </a:solidFill>
                <a:highlight>
                  <a:srgbClr val="FFFFFF"/>
                </a:highlight>
                <a:latin typeface="Consolas"/>
              </a:rPr>
              <a:t>Divide</a:t>
            </a:r>
            <a:r>
              <a:rPr lang="en-US" sz="1050" b="1" dirty="0">
                <a:solidFill>
                  <a:srgbClr val="000000"/>
                </a:solidFill>
                <a:highlight>
                  <a:srgbClr val="FFFFFF"/>
                </a:highlight>
                <a:latin typeface="Consolas"/>
              </a:rPr>
              <a:t>::tag: </a:t>
            </a:r>
            <a:r>
              <a:rPr lang="en-US" sz="1050" b="1" dirty="0" smtClean="0">
                <a:solidFill>
                  <a:srgbClr val="000000"/>
                </a:solidFill>
                <a:highlight>
                  <a:srgbClr val="FFFFFF"/>
                </a:highlight>
                <a:latin typeface="Consolas"/>
              </a:rPr>
              <a:t>{ </a:t>
            </a:r>
            <a:r>
              <a:rPr lang="en-US" sz="1050" b="1" dirty="0">
                <a:solidFill>
                  <a:srgbClr val="2B91AF"/>
                </a:solidFill>
                <a:highlight>
                  <a:srgbClr val="FFFFFF"/>
                </a:highlight>
                <a:latin typeface="Consolas"/>
              </a:rPr>
              <a:t>Divide</a:t>
            </a:r>
            <a:r>
              <a:rPr lang="en-US" sz="1050" b="1" dirty="0">
                <a:solidFill>
                  <a:srgbClr val="000000"/>
                </a:solidFill>
                <a:highlight>
                  <a:srgbClr val="FFFFFF"/>
                </a:highlight>
                <a:latin typeface="Consolas"/>
              </a:rPr>
              <a:t>* p = </a:t>
            </a:r>
            <a:r>
              <a:rPr lang="en-US" sz="1050" b="1" dirty="0" err="1">
                <a:solidFill>
                  <a:srgbClr val="0000FF"/>
                </a:solidFill>
                <a:highlight>
                  <a:srgbClr val="FFFFFF"/>
                </a:highlight>
                <a:latin typeface="Consolas"/>
              </a:rPr>
              <a:t>static_cast</a:t>
            </a:r>
            <a:r>
              <a:rPr lang="en-US" sz="1050" b="1" dirty="0">
                <a:solidFill>
                  <a:srgbClr val="000000"/>
                </a:solidFill>
                <a:highlight>
                  <a:srgbClr val="FFFFFF"/>
                </a:highlight>
                <a:latin typeface="Consolas"/>
              </a:rPr>
              <a:t>&lt;</a:t>
            </a:r>
            <a:r>
              <a:rPr lang="en-US" sz="1050" b="1" dirty="0">
                <a:solidFill>
                  <a:srgbClr val="2B91AF"/>
                </a:solidFill>
                <a:highlight>
                  <a:srgbClr val="FFFFFF"/>
                </a:highlight>
                <a:latin typeface="Consolas"/>
              </a:rPr>
              <a:t>Divide</a:t>
            </a:r>
            <a:r>
              <a:rPr lang="en-US" sz="1050" b="1" dirty="0">
                <a:solidFill>
                  <a:srgbClr val="000000"/>
                </a:solidFill>
                <a:highlight>
                  <a:srgbClr val="FFFFFF"/>
                </a:highlight>
                <a:latin typeface="Consolas"/>
              </a:rPr>
              <a:t>*&gt;(</a:t>
            </a:r>
            <a:r>
              <a:rPr lang="en-US" sz="1050" b="1" dirty="0">
                <a:solidFill>
                  <a:srgbClr val="808080"/>
                </a:solidFill>
                <a:highlight>
                  <a:srgbClr val="FFFFFF"/>
                </a:highlight>
                <a:latin typeface="Consolas"/>
              </a:rPr>
              <a:t>e</a:t>
            </a:r>
            <a:r>
              <a:rPr lang="en-US" sz="1050" b="1" dirty="0">
                <a:solidFill>
                  <a:srgbClr val="000000"/>
                </a:solidFill>
                <a:highlight>
                  <a:srgbClr val="FFFFFF"/>
                </a:highlight>
                <a:latin typeface="Consolas"/>
              </a:rPr>
              <a:t>); </a:t>
            </a:r>
            <a:endParaRPr lang="en-US" sz="1050" b="1" dirty="0" smtClean="0">
              <a:solidFill>
                <a:srgbClr val="000000"/>
              </a:solidFill>
              <a:highlight>
                <a:srgbClr val="FFFFFF"/>
              </a:highlight>
              <a:latin typeface="Consolas"/>
            </a:endParaRPr>
          </a:p>
          <a:p>
            <a:pPr marL="0" indent="0">
              <a:buNone/>
            </a:pPr>
            <a:r>
              <a:rPr lang="en-US" sz="1050" b="1" dirty="0" smtClean="0">
                <a:solidFill>
                  <a:srgbClr val="0000FF"/>
                </a:solidFill>
                <a:highlight>
                  <a:srgbClr val="FFFFFF"/>
                </a:highlight>
                <a:latin typeface="Consolas"/>
              </a:rPr>
              <a:t>                      return</a:t>
            </a:r>
            <a:r>
              <a:rPr lang="en-US" sz="1050" b="1" dirty="0" smtClean="0">
                <a:solidFill>
                  <a:srgbClr val="000000"/>
                </a:solidFill>
                <a:highlight>
                  <a:srgbClr val="FFFFFF"/>
                </a:highlight>
                <a:latin typeface="Consolas"/>
              </a:rPr>
              <a:t> </a:t>
            </a:r>
            <a:r>
              <a:rPr lang="en-US" sz="1050" b="1" dirty="0" err="1">
                <a:solidFill>
                  <a:srgbClr val="800000"/>
                </a:solidFill>
                <a:highlight>
                  <a:srgbClr val="FFFFFF"/>
                </a:highlight>
                <a:latin typeface="Consolas"/>
              </a:rPr>
              <a:t>eval</a:t>
            </a:r>
            <a:r>
              <a:rPr lang="en-US" sz="1050" b="1" dirty="0">
                <a:solidFill>
                  <a:srgbClr val="000000"/>
                </a:solidFill>
                <a:highlight>
                  <a:srgbClr val="FFFFFF"/>
                </a:highlight>
                <a:latin typeface="Consolas"/>
              </a:rPr>
              <a:t>(p-&gt;e1) / </a:t>
            </a:r>
            <a:r>
              <a:rPr lang="en-US" sz="1050" b="1" dirty="0" err="1">
                <a:solidFill>
                  <a:srgbClr val="800000"/>
                </a:solidFill>
                <a:highlight>
                  <a:srgbClr val="FFFFFF"/>
                </a:highlight>
                <a:latin typeface="Consolas"/>
              </a:rPr>
              <a:t>eval</a:t>
            </a:r>
            <a:r>
              <a:rPr lang="en-US" sz="1050" b="1" dirty="0">
                <a:solidFill>
                  <a:srgbClr val="000000"/>
                </a:solidFill>
                <a:highlight>
                  <a:srgbClr val="FFFFFF"/>
                </a:highlight>
                <a:latin typeface="Consolas"/>
              </a:rPr>
              <a:t>(p-&gt;e2); }</a:t>
            </a:r>
          </a:p>
          <a:p>
            <a:pPr marL="0" indent="0">
              <a:buNone/>
            </a:pPr>
            <a:r>
              <a:rPr lang="en-US" sz="1050" b="1" dirty="0">
                <a:solidFill>
                  <a:srgbClr val="000000"/>
                </a:solidFill>
                <a:highlight>
                  <a:srgbClr val="FFFFFF"/>
                </a:highlight>
                <a:latin typeface="Consolas"/>
              </a:rPr>
              <a:t>  </a:t>
            </a:r>
            <a:r>
              <a:rPr lang="en-US" sz="1050" b="1" dirty="0" smtClean="0">
                <a:solidFill>
                  <a:srgbClr val="000000"/>
                </a:solidFill>
                <a:highlight>
                  <a:srgbClr val="FFFFFF"/>
                </a:highlight>
                <a:latin typeface="Consolas"/>
              </a:rPr>
              <a:t>}</a:t>
            </a:r>
            <a:endParaRPr lang="en-US" sz="1050" b="1" dirty="0">
              <a:solidFill>
                <a:srgbClr val="000000"/>
              </a:solidFill>
              <a:highlight>
                <a:srgbClr val="FFFFFF"/>
              </a:highlight>
              <a:latin typeface="Consolas"/>
            </a:endParaRPr>
          </a:p>
          <a:p>
            <a:pPr marL="0" indent="0">
              <a:buNone/>
            </a:pPr>
            <a:r>
              <a:rPr lang="en-US" sz="1050" b="1" dirty="0">
                <a:solidFill>
                  <a:srgbClr val="000000"/>
                </a:solidFill>
                <a:highlight>
                  <a:srgbClr val="FFFFFF"/>
                </a:highlight>
                <a:latin typeface="Consolas"/>
              </a:rPr>
              <a:t>}</a:t>
            </a:r>
          </a:p>
        </p:txBody>
      </p:sp>
      <p:sp>
        <p:nvSpPr>
          <p:cNvPr id="9" name="Content Placeholder 8"/>
          <p:cNvSpPr>
            <a:spLocks noGrp="1"/>
          </p:cNvSpPr>
          <p:nvPr>
            <p:ph sz="half" idx="2"/>
          </p:nvPr>
        </p:nvSpPr>
        <p:spPr>
          <a:xfrm>
            <a:off x="4611688" y="1676400"/>
            <a:ext cx="4532312" cy="4560888"/>
          </a:xfrm>
        </p:spPr>
        <p:txBody>
          <a:bodyPr/>
          <a:lstStyle/>
          <a:p>
            <a:r>
              <a:rPr lang="en-US" sz="2400" dirty="0"/>
              <a:t>Pros</a:t>
            </a:r>
          </a:p>
          <a:p>
            <a:pPr lvl="1"/>
            <a:r>
              <a:rPr lang="en-US" sz="2000" dirty="0" smtClean="0">
                <a:solidFill>
                  <a:schemeClr val="bg2">
                    <a:lumMod val="75000"/>
                  </a:schemeClr>
                </a:solidFill>
              </a:rPr>
              <a:t>somewhat</a:t>
            </a:r>
            <a:r>
              <a:rPr lang="en-US" sz="2000" dirty="0" smtClean="0"/>
              <a:t> intuitive</a:t>
            </a:r>
            <a:endParaRPr lang="en-US" sz="2000" dirty="0"/>
          </a:p>
          <a:p>
            <a:pPr lvl="1"/>
            <a:r>
              <a:rPr lang="en-US" sz="2000" dirty="0"/>
              <a:t>fast</a:t>
            </a:r>
          </a:p>
          <a:p>
            <a:pPr lvl="1"/>
            <a:r>
              <a:rPr lang="en-US" sz="2000" dirty="0"/>
              <a:t>local </a:t>
            </a:r>
            <a:r>
              <a:rPr lang="en-US" sz="2000" dirty="0" smtClean="0"/>
              <a:t>reasoning</a:t>
            </a:r>
          </a:p>
          <a:p>
            <a:pPr lvl="1"/>
            <a:r>
              <a:rPr lang="en-US" sz="2000" dirty="0" smtClean="0">
                <a:solidFill>
                  <a:schemeClr val="bg2">
                    <a:lumMod val="75000"/>
                  </a:schemeClr>
                </a:solidFill>
              </a:rPr>
              <a:t>controlled extensibility of data</a:t>
            </a:r>
            <a:endParaRPr lang="en-US" sz="2000" dirty="0">
              <a:solidFill>
                <a:schemeClr val="bg2">
                  <a:lumMod val="75000"/>
                </a:schemeClr>
              </a:solidFill>
            </a:endParaRPr>
          </a:p>
          <a:p>
            <a:r>
              <a:rPr lang="en-US" sz="2400" dirty="0"/>
              <a:t>Cons</a:t>
            </a:r>
          </a:p>
          <a:p>
            <a:pPr lvl="1"/>
            <a:r>
              <a:rPr lang="en-US" sz="2000" dirty="0"/>
              <a:t>not type </a:t>
            </a:r>
            <a:r>
              <a:rPr lang="en-US" sz="2000" dirty="0" smtClean="0"/>
              <a:t>safe</a:t>
            </a:r>
          </a:p>
          <a:p>
            <a:pPr lvl="1"/>
            <a:r>
              <a:rPr lang="en-US" sz="2000" dirty="0"/>
              <a:t>no checking</a:t>
            </a:r>
          </a:p>
          <a:p>
            <a:pPr lvl="1"/>
            <a:r>
              <a:rPr lang="en-US" sz="2000" dirty="0" smtClean="0"/>
              <a:t>no </a:t>
            </a:r>
            <a:r>
              <a:rPr lang="en-US" sz="2000" dirty="0" smtClean="0">
                <a:solidFill>
                  <a:schemeClr val="bg2">
                    <a:lumMod val="75000"/>
                  </a:schemeClr>
                </a:solidFill>
              </a:rPr>
              <a:t>substitutability</a:t>
            </a:r>
          </a:p>
          <a:p>
            <a:pPr lvl="1"/>
            <a:r>
              <a:rPr lang="en-US" sz="2000" dirty="0" smtClean="0">
                <a:solidFill>
                  <a:schemeClr val="bg2">
                    <a:lumMod val="75000"/>
                  </a:schemeClr>
                </a:solidFill>
              </a:rPr>
              <a:t>verbose</a:t>
            </a:r>
          </a:p>
          <a:p>
            <a:pPr lvl="1"/>
            <a:r>
              <a:rPr lang="en-US" sz="2000" dirty="0" smtClean="0">
                <a:solidFill>
                  <a:schemeClr val="bg2">
                    <a:lumMod val="75000"/>
                  </a:schemeClr>
                </a:solidFill>
              </a:rPr>
              <a:t>intrusive</a:t>
            </a:r>
            <a:endParaRPr lang="en-US" sz="2000" dirty="0">
              <a:solidFill>
                <a:schemeClr val="bg2">
                  <a:lumMod val="75000"/>
                </a:schemeClr>
              </a:solidFill>
            </a:endParaRPr>
          </a:p>
        </p:txBody>
      </p:sp>
      <p:sp>
        <p:nvSpPr>
          <p:cNvPr id="5" name="Footer Placeholder 4"/>
          <p:cNvSpPr>
            <a:spLocks noGrp="1"/>
          </p:cNvSpPr>
          <p:nvPr>
            <p:ph type="ftr" sz="quarter" idx="11"/>
          </p:nvPr>
        </p:nvSpPr>
        <p:spPr/>
        <p:txBody>
          <a:bodyPr/>
          <a:lstStyle/>
          <a:p>
            <a:r>
              <a:rPr lang="en-US" smtClean="0"/>
              <a:t>C++Now'14: The Design &amp; Evolution of a Pattern Matching Library for C++</a:t>
            </a:r>
            <a:endParaRPr lang="en-US" dirty="0"/>
          </a:p>
        </p:txBody>
      </p:sp>
      <p:sp>
        <p:nvSpPr>
          <p:cNvPr id="6" name="Slide Number Placeholder 5"/>
          <p:cNvSpPr>
            <a:spLocks noGrp="1"/>
          </p:cNvSpPr>
          <p:nvPr>
            <p:ph type="sldNum" sz="quarter" idx="12"/>
          </p:nvPr>
        </p:nvSpPr>
        <p:spPr/>
        <p:txBody>
          <a:bodyPr/>
          <a:lstStyle/>
          <a:p>
            <a:fld id="{A15218F7-2310-456D-A54D-B5ACEA070EA4}" type="slidenum">
              <a:rPr lang="en-US" smtClean="0"/>
              <a:pPr/>
              <a:t>41</a:t>
            </a:fld>
            <a:endParaRPr lang="en-US" dirty="0"/>
          </a:p>
        </p:txBody>
      </p:sp>
    </p:spTree>
    <p:extLst>
      <p:ext uri="{BB962C8B-B14F-4D97-AF65-F5344CB8AC3E}">
        <p14:creationId xmlns:p14="http://schemas.microsoft.com/office/powerpoint/2010/main" val="3470551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animEffect transition="in" filter="fade">
                                      <p:cBhvr>
                                        <p:cTn id="19" dur="500"/>
                                        <p:tgtEl>
                                          <p:spTgt spid="9">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xEl>
                                              <p:pRg st="5" end="5"/>
                                            </p:txEl>
                                          </p:spTgt>
                                        </p:tgtEl>
                                        <p:attrNameLst>
                                          <p:attrName>style.visibility</p:attrName>
                                        </p:attrNameLst>
                                      </p:cBhvr>
                                      <p:to>
                                        <p:strVal val="visible"/>
                                      </p:to>
                                    </p:set>
                                    <p:animEffect transition="in" filter="fade">
                                      <p:cBhvr>
                                        <p:cTn id="24" dur="500"/>
                                        <p:tgtEl>
                                          <p:spTgt spid="9">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animEffect transition="in" filter="fade">
                                      <p:cBhvr>
                                        <p:cTn id="27" dur="500"/>
                                        <p:tgtEl>
                                          <p:spTgt spid="9">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9">
                                            <p:txEl>
                                              <p:pRg st="7" end="7"/>
                                            </p:txEl>
                                          </p:spTgt>
                                        </p:tgtEl>
                                        <p:attrNameLst>
                                          <p:attrName>style.visibility</p:attrName>
                                        </p:attrNameLst>
                                      </p:cBhvr>
                                      <p:to>
                                        <p:strVal val="visible"/>
                                      </p:to>
                                    </p:set>
                                    <p:animEffect transition="in" filter="fade">
                                      <p:cBhvr>
                                        <p:cTn id="30" dur="500"/>
                                        <p:tgtEl>
                                          <p:spTgt spid="9">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9">
                                            <p:txEl>
                                              <p:pRg st="8" end="8"/>
                                            </p:txEl>
                                          </p:spTgt>
                                        </p:tgtEl>
                                        <p:attrNameLst>
                                          <p:attrName>style.visibility</p:attrName>
                                        </p:attrNameLst>
                                      </p:cBhvr>
                                      <p:to>
                                        <p:strVal val="visible"/>
                                      </p:to>
                                    </p:set>
                                    <p:animEffect transition="in" filter="fade">
                                      <p:cBhvr>
                                        <p:cTn id="33" dur="500"/>
                                        <p:tgtEl>
                                          <p:spTgt spid="9">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9">
                                            <p:txEl>
                                              <p:pRg st="9" end="9"/>
                                            </p:txEl>
                                          </p:spTgt>
                                        </p:tgtEl>
                                        <p:attrNameLst>
                                          <p:attrName>style.visibility</p:attrName>
                                        </p:attrNameLst>
                                      </p:cBhvr>
                                      <p:to>
                                        <p:strVal val="visible"/>
                                      </p:to>
                                    </p:set>
                                    <p:animEffect transition="in" filter="fade">
                                      <p:cBhvr>
                                        <p:cTn id="36" dur="500"/>
                                        <p:tgtEl>
                                          <p:spTgt spid="9">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9">
                                            <p:txEl>
                                              <p:pRg st="10" end="10"/>
                                            </p:txEl>
                                          </p:spTgt>
                                        </p:tgtEl>
                                        <p:attrNameLst>
                                          <p:attrName>style.visibility</p:attrName>
                                        </p:attrNameLst>
                                      </p:cBhvr>
                                      <p:to>
                                        <p:strVal val="visible"/>
                                      </p:to>
                                    </p:set>
                                    <p:animEffect transition="in" filter="fade">
                                      <p:cBhvr>
                                        <p:cTn id="39" dur="500"/>
                                        <p:tgtEl>
                                          <p:spTgt spid="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152400"/>
            <a:ext cx="8894051" cy="1104900"/>
          </a:xfrm>
        </p:spPr>
        <p:txBody>
          <a:bodyPr/>
          <a:lstStyle/>
          <a:p>
            <a:r>
              <a:rPr lang="en-US" dirty="0" smtClean="0"/>
              <a:t>ADT in C++: Discriminated Union Enc.</a:t>
            </a:r>
            <a:endParaRPr lang="en-US" dirty="0"/>
          </a:p>
        </p:txBody>
      </p:sp>
      <p:sp>
        <p:nvSpPr>
          <p:cNvPr id="8" name="Content Placeholder 7"/>
          <p:cNvSpPr>
            <a:spLocks noGrp="1"/>
          </p:cNvSpPr>
          <p:nvPr>
            <p:ph sz="half" idx="1"/>
          </p:nvPr>
        </p:nvSpPr>
        <p:spPr/>
        <p:txBody>
          <a:bodyPr/>
          <a:lstStyle/>
          <a:p>
            <a:pPr marL="0" indent="0">
              <a:buNone/>
            </a:pPr>
            <a:r>
              <a:rPr lang="en-US" sz="1200" b="1" dirty="0">
                <a:solidFill>
                  <a:srgbClr val="0000FF"/>
                </a:solidFill>
                <a:highlight>
                  <a:srgbClr val="FFFFFF"/>
                </a:highlight>
                <a:latin typeface="Consolas"/>
              </a:rPr>
              <a:t>struct</a:t>
            </a:r>
            <a:r>
              <a:rPr lang="en-US" sz="1200" b="1" dirty="0">
                <a:solidFill>
                  <a:srgbClr val="000000"/>
                </a:solidFill>
                <a:highlight>
                  <a:srgbClr val="FFFFFF"/>
                </a:highlight>
                <a:latin typeface="Consolas"/>
              </a:rPr>
              <a:t> </a:t>
            </a:r>
            <a:r>
              <a:rPr lang="en-US" sz="1200" b="1" dirty="0" err="1" smtClean="0">
                <a:solidFill>
                  <a:srgbClr val="2B91AF"/>
                </a:solidFill>
                <a:highlight>
                  <a:srgbClr val="FFFFFF"/>
                </a:highlight>
                <a:latin typeface="Consolas"/>
              </a:rPr>
              <a:t>Expr</a:t>
            </a:r>
            <a:endParaRPr lang="en-US" sz="1200" b="1" dirty="0">
              <a:solidFill>
                <a:srgbClr val="000000"/>
              </a:solidFill>
              <a:highlight>
                <a:srgbClr val="FFFFFF"/>
              </a:highlight>
              <a:latin typeface="Consolas"/>
            </a:endParaRPr>
          </a:p>
          <a:p>
            <a:pPr marL="0" indent="0">
              <a:buNone/>
            </a:pPr>
            <a:r>
              <a:rPr lang="en-US" sz="1200" b="1" dirty="0">
                <a:solidFill>
                  <a:srgbClr val="000000"/>
                </a:solidFill>
                <a:highlight>
                  <a:srgbClr val="FFFFFF"/>
                </a:highlight>
                <a:latin typeface="Consolas"/>
              </a:rPr>
              <a:t>{</a:t>
            </a:r>
          </a:p>
          <a:p>
            <a:pPr marL="0" indent="0">
              <a:buNone/>
            </a:pPr>
            <a:r>
              <a:rPr lang="en-US" sz="1200" b="1" dirty="0" smtClean="0">
                <a:solidFill>
                  <a:srgbClr val="0000FF"/>
                </a:solidFill>
                <a:highlight>
                  <a:srgbClr val="FFFFFF"/>
                </a:highlight>
                <a:latin typeface="Consolas"/>
              </a:rPr>
              <a:t>  </a:t>
            </a:r>
            <a:r>
              <a:rPr lang="en-US" sz="1200" b="1" dirty="0" err="1" smtClean="0">
                <a:solidFill>
                  <a:srgbClr val="0000FF"/>
                </a:solidFill>
                <a:highlight>
                  <a:srgbClr val="FFFFFF"/>
                </a:highlight>
                <a:latin typeface="Consolas"/>
              </a:rPr>
              <a:t>enum</a:t>
            </a:r>
            <a:r>
              <a:rPr lang="en-US" sz="1200" b="1" dirty="0" smtClean="0">
                <a:solidFill>
                  <a:srgbClr val="000000"/>
                </a:solidFill>
                <a:highlight>
                  <a:srgbClr val="FFFFFF"/>
                </a:highlight>
                <a:latin typeface="Consolas"/>
              </a:rPr>
              <a:t> {</a:t>
            </a:r>
            <a:r>
              <a:rPr lang="en-US" sz="1200" b="1" dirty="0" err="1" smtClean="0">
                <a:solidFill>
                  <a:srgbClr val="2F4F4F"/>
                </a:solidFill>
                <a:highlight>
                  <a:srgbClr val="FFFFFF"/>
                </a:highlight>
                <a:latin typeface="Consolas"/>
              </a:rPr>
              <a:t>Value</a:t>
            </a:r>
            <a:r>
              <a:rPr lang="en-US" sz="1200" b="1" dirty="0" err="1" smtClean="0">
                <a:solidFill>
                  <a:srgbClr val="000000"/>
                </a:solidFill>
                <a:highlight>
                  <a:srgbClr val="FFFFFF"/>
                </a:highlight>
                <a:latin typeface="Consolas"/>
              </a:rPr>
              <a:t>,</a:t>
            </a:r>
            <a:r>
              <a:rPr lang="en-US" sz="1200" b="1" dirty="0" err="1" smtClean="0">
                <a:solidFill>
                  <a:srgbClr val="2F4F4F"/>
                </a:solidFill>
                <a:highlight>
                  <a:srgbClr val="FFFFFF"/>
                </a:highlight>
                <a:latin typeface="Consolas"/>
              </a:rPr>
              <a:t>Plus</a:t>
            </a:r>
            <a:r>
              <a:rPr lang="en-US" sz="1200" b="1" dirty="0" err="1" smtClean="0">
                <a:solidFill>
                  <a:srgbClr val="000000"/>
                </a:solidFill>
                <a:highlight>
                  <a:srgbClr val="FFFFFF"/>
                </a:highlight>
                <a:latin typeface="Consolas"/>
              </a:rPr>
              <a:t>,</a:t>
            </a:r>
            <a:r>
              <a:rPr lang="en-US" sz="1200" b="1" dirty="0" err="1" smtClean="0">
                <a:solidFill>
                  <a:srgbClr val="2F4F4F"/>
                </a:solidFill>
                <a:highlight>
                  <a:srgbClr val="FFFFFF"/>
                </a:highlight>
                <a:latin typeface="Consolas"/>
              </a:rPr>
              <a:t>Minus</a:t>
            </a:r>
            <a:r>
              <a:rPr lang="en-US" sz="1200" b="1" dirty="0" err="1" smtClean="0">
                <a:solidFill>
                  <a:srgbClr val="000000"/>
                </a:solidFill>
                <a:highlight>
                  <a:srgbClr val="FFFFFF"/>
                </a:highlight>
                <a:latin typeface="Consolas"/>
              </a:rPr>
              <a:t>,</a:t>
            </a:r>
            <a:r>
              <a:rPr lang="en-US" sz="1200" b="1" dirty="0" err="1" smtClean="0">
                <a:solidFill>
                  <a:srgbClr val="2F4F4F"/>
                </a:solidFill>
                <a:highlight>
                  <a:srgbClr val="FFFFFF"/>
                </a:highlight>
                <a:latin typeface="Consolas"/>
              </a:rPr>
              <a:t>Times</a:t>
            </a:r>
            <a:r>
              <a:rPr lang="en-US" sz="1200" b="1" dirty="0" err="1" smtClean="0">
                <a:solidFill>
                  <a:srgbClr val="000000"/>
                </a:solidFill>
                <a:highlight>
                  <a:srgbClr val="FFFFFF"/>
                </a:highlight>
                <a:latin typeface="Consolas"/>
              </a:rPr>
              <a:t>,</a:t>
            </a:r>
            <a:r>
              <a:rPr lang="en-US" sz="1200" b="1" dirty="0" err="1" smtClean="0">
                <a:solidFill>
                  <a:srgbClr val="2F4F4F"/>
                </a:solidFill>
                <a:highlight>
                  <a:srgbClr val="FFFFFF"/>
                </a:highlight>
                <a:latin typeface="Consolas"/>
              </a:rPr>
              <a:t>Divide</a:t>
            </a:r>
            <a:r>
              <a:rPr lang="en-US" sz="1200" b="1" dirty="0">
                <a:solidFill>
                  <a:srgbClr val="000000"/>
                </a:solidFill>
                <a:highlight>
                  <a:srgbClr val="FFFFFF"/>
                </a:highlight>
                <a:latin typeface="Consolas"/>
              </a:rPr>
              <a:t>} </a:t>
            </a:r>
            <a:r>
              <a:rPr lang="en-US" sz="1200" b="1" dirty="0" err="1" smtClean="0">
                <a:solidFill>
                  <a:srgbClr val="FF0000"/>
                </a:solidFill>
                <a:highlight>
                  <a:srgbClr val="FFFFFF"/>
                </a:highlight>
                <a:latin typeface="Consolas"/>
              </a:rPr>
              <a:t>m_tag</a:t>
            </a:r>
            <a:r>
              <a:rPr lang="en-US" sz="1200" b="1" dirty="0">
                <a:solidFill>
                  <a:srgbClr val="000000"/>
                </a:solidFill>
                <a:highlight>
                  <a:srgbClr val="FFFFFF"/>
                </a:highlight>
                <a:latin typeface="Consolas"/>
              </a:rPr>
              <a:t>;</a:t>
            </a:r>
          </a:p>
          <a:p>
            <a:pPr marL="0" indent="0">
              <a:buNone/>
            </a:pPr>
            <a:r>
              <a:rPr lang="en-US" sz="1200" b="1" dirty="0" smtClean="0">
                <a:solidFill>
                  <a:srgbClr val="000000"/>
                </a:solidFill>
                <a:highlight>
                  <a:srgbClr val="FFFFFF"/>
                </a:highlight>
                <a:latin typeface="Consolas"/>
              </a:rPr>
              <a:t>  </a:t>
            </a:r>
            <a:r>
              <a:rPr lang="en-US" sz="1200" b="1" dirty="0">
                <a:solidFill>
                  <a:srgbClr val="0000FF"/>
                </a:solidFill>
                <a:highlight>
                  <a:srgbClr val="FFFFFF"/>
                </a:highlight>
                <a:latin typeface="Consolas"/>
              </a:rPr>
              <a:t>union</a:t>
            </a:r>
            <a:r>
              <a:rPr lang="en-US" sz="1200" b="1" dirty="0">
                <a:solidFill>
                  <a:srgbClr val="000000"/>
                </a:solidFill>
                <a:highlight>
                  <a:srgbClr val="FFFFFF"/>
                </a:highlight>
                <a:latin typeface="Consolas"/>
              </a:rPr>
              <a:t> { </a:t>
            </a:r>
          </a:p>
          <a:p>
            <a:pPr marL="0" indent="0">
              <a:buNone/>
            </a:pPr>
            <a:r>
              <a:rPr lang="en-US" sz="1200" b="1" dirty="0" smtClean="0">
                <a:solidFill>
                  <a:srgbClr val="000000"/>
                </a:solidFill>
                <a:highlight>
                  <a:srgbClr val="FFFFFF"/>
                </a:highlight>
                <a:latin typeface="Consolas"/>
              </a:rPr>
              <a:t>    </a:t>
            </a:r>
            <a:r>
              <a:rPr lang="en-US" sz="1200" b="1" dirty="0">
                <a:solidFill>
                  <a:srgbClr val="0000FF"/>
                </a:solidFill>
                <a:highlight>
                  <a:srgbClr val="FFFFFF"/>
                </a:highlight>
                <a:latin typeface="Consolas"/>
              </a:rPr>
              <a:t>struct</a:t>
            </a:r>
            <a:r>
              <a:rPr lang="en-US" sz="1200" b="1" dirty="0">
                <a:solidFill>
                  <a:srgbClr val="000000"/>
                </a:solidFill>
                <a:highlight>
                  <a:srgbClr val="FFFFFF"/>
                </a:highlight>
                <a:latin typeface="Consolas"/>
              </a:rPr>
              <a:t> { </a:t>
            </a:r>
            <a:r>
              <a:rPr lang="en-US" sz="1200" b="1" dirty="0" err="1">
                <a:solidFill>
                  <a:srgbClr val="0000FF"/>
                </a:solidFill>
                <a:highlight>
                  <a:srgbClr val="FFFFFF"/>
                </a:highlight>
                <a:latin typeface="Consolas"/>
              </a:rPr>
              <a:t>int</a:t>
            </a:r>
            <a:r>
              <a:rPr lang="en-US" sz="1200" b="1" dirty="0">
                <a:solidFill>
                  <a:srgbClr val="000000"/>
                </a:solidFill>
                <a:highlight>
                  <a:srgbClr val="FFFFFF"/>
                </a:highlight>
                <a:latin typeface="Consolas"/>
              </a:rPr>
              <a:t> value; };</a:t>
            </a:r>
          </a:p>
          <a:p>
            <a:pPr marL="0" indent="0">
              <a:buNone/>
            </a:pPr>
            <a:r>
              <a:rPr lang="en-US" sz="1200" b="1" dirty="0" smtClean="0">
                <a:solidFill>
                  <a:srgbClr val="000000"/>
                </a:solidFill>
                <a:highlight>
                  <a:srgbClr val="FFFFFF"/>
                </a:highlight>
                <a:latin typeface="Consolas"/>
              </a:rPr>
              <a:t>    </a:t>
            </a:r>
            <a:r>
              <a:rPr lang="en-US" sz="1200" b="1" dirty="0">
                <a:solidFill>
                  <a:srgbClr val="0000FF"/>
                </a:solidFill>
                <a:highlight>
                  <a:srgbClr val="FFFFFF"/>
                </a:highlight>
                <a:latin typeface="Consolas"/>
              </a:rPr>
              <a:t>struct</a:t>
            </a:r>
            <a:r>
              <a:rPr lang="en-US" sz="1200" b="1" dirty="0">
                <a:solidFill>
                  <a:srgbClr val="000000"/>
                </a:solidFill>
                <a:highlight>
                  <a:srgbClr val="FFFFFF"/>
                </a:highlight>
                <a:latin typeface="Consolas"/>
              </a:rPr>
              <a:t> { </a:t>
            </a:r>
            <a:r>
              <a:rPr lang="en-US" sz="1200" b="1" dirty="0" err="1" smtClean="0">
                <a:solidFill>
                  <a:srgbClr val="2B91AF"/>
                </a:solidFill>
                <a:highlight>
                  <a:srgbClr val="FFFFFF"/>
                </a:highlight>
                <a:latin typeface="Consolas"/>
              </a:rPr>
              <a:t>Expr</a:t>
            </a:r>
            <a:r>
              <a:rPr lang="en-US" sz="1200" b="1" dirty="0">
                <a:solidFill>
                  <a:srgbClr val="000000"/>
                </a:solidFill>
                <a:highlight>
                  <a:srgbClr val="FFFFFF"/>
                </a:highlight>
                <a:latin typeface="Consolas"/>
              </a:rPr>
              <a:t>* </a:t>
            </a:r>
            <a:r>
              <a:rPr lang="en-US" sz="1200" b="1" dirty="0" smtClean="0">
                <a:solidFill>
                  <a:srgbClr val="000000"/>
                </a:solidFill>
                <a:highlight>
                  <a:srgbClr val="FFFFFF"/>
                </a:highlight>
                <a:latin typeface="Consolas"/>
              </a:rPr>
              <a:t>e1</a:t>
            </a:r>
            <a:r>
              <a:rPr lang="en-US" sz="1200" b="1" dirty="0">
                <a:solidFill>
                  <a:srgbClr val="000000"/>
                </a:solidFill>
                <a:highlight>
                  <a:srgbClr val="FFFFFF"/>
                </a:highlight>
                <a:latin typeface="Consolas"/>
              </a:rPr>
              <a:t>; </a:t>
            </a:r>
            <a:r>
              <a:rPr lang="en-US" sz="1200" b="1" dirty="0" err="1" smtClean="0">
                <a:solidFill>
                  <a:srgbClr val="2B91AF"/>
                </a:solidFill>
                <a:highlight>
                  <a:srgbClr val="FFFFFF"/>
                </a:highlight>
                <a:latin typeface="Consolas"/>
              </a:rPr>
              <a:t>Expr</a:t>
            </a:r>
            <a:r>
              <a:rPr lang="en-US" sz="1200" b="1" dirty="0">
                <a:solidFill>
                  <a:srgbClr val="000000"/>
                </a:solidFill>
                <a:highlight>
                  <a:srgbClr val="FFFFFF"/>
                </a:highlight>
                <a:latin typeface="Consolas"/>
              </a:rPr>
              <a:t>* </a:t>
            </a:r>
            <a:r>
              <a:rPr lang="en-US" sz="1200" b="1" dirty="0" smtClean="0">
                <a:solidFill>
                  <a:srgbClr val="000000"/>
                </a:solidFill>
                <a:highlight>
                  <a:srgbClr val="FFFFFF"/>
                </a:highlight>
                <a:latin typeface="Consolas"/>
              </a:rPr>
              <a:t>e2</a:t>
            </a:r>
            <a:r>
              <a:rPr lang="en-US" sz="1200" b="1" dirty="0">
                <a:solidFill>
                  <a:srgbClr val="000000"/>
                </a:solidFill>
                <a:highlight>
                  <a:srgbClr val="FFFFFF"/>
                </a:highlight>
                <a:latin typeface="Consolas"/>
              </a:rPr>
              <a:t>; };</a:t>
            </a:r>
          </a:p>
          <a:p>
            <a:pPr marL="0" indent="0">
              <a:buNone/>
            </a:pPr>
            <a:r>
              <a:rPr lang="en-US" sz="1200" b="1" dirty="0" smtClean="0">
                <a:solidFill>
                  <a:srgbClr val="000000"/>
                </a:solidFill>
                <a:highlight>
                  <a:srgbClr val="FFFFFF"/>
                </a:highlight>
                <a:latin typeface="Consolas"/>
              </a:rPr>
              <a:t>  </a:t>
            </a:r>
            <a:r>
              <a:rPr lang="en-US" sz="1200" b="1" dirty="0">
                <a:solidFill>
                  <a:srgbClr val="000000"/>
                </a:solidFill>
                <a:highlight>
                  <a:srgbClr val="FFFFFF"/>
                </a:highlight>
                <a:latin typeface="Consolas"/>
              </a:rPr>
              <a:t>};</a:t>
            </a:r>
          </a:p>
          <a:p>
            <a:pPr marL="0" indent="0">
              <a:buNone/>
            </a:pPr>
            <a:r>
              <a:rPr lang="en-US" sz="1200" b="1" dirty="0">
                <a:solidFill>
                  <a:srgbClr val="000000"/>
                </a:solidFill>
                <a:highlight>
                  <a:srgbClr val="FFFFFF"/>
                </a:highlight>
                <a:latin typeface="Consolas"/>
              </a:rPr>
              <a:t>};</a:t>
            </a:r>
          </a:p>
          <a:p>
            <a:pPr marL="0" indent="0">
              <a:buNone/>
            </a:pPr>
            <a:endParaRPr lang="en-US" sz="1200" b="1" dirty="0">
              <a:solidFill>
                <a:srgbClr val="000000"/>
              </a:solidFill>
              <a:highlight>
                <a:srgbClr val="FFFFFF"/>
              </a:highlight>
              <a:latin typeface="Consolas"/>
            </a:endParaRPr>
          </a:p>
          <a:p>
            <a:pPr marL="0" indent="0">
              <a:buNone/>
            </a:pPr>
            <a:r>
              <a:rPr lang="en-US" sz="1200" b="1" dirty="0" err="1">
                <a:solidFill>
                  <a:srgbClr val="0000FF"/>
                </a:solidFill>
                <a:highlight>
                  <a:srgbClr val="FFFFFF"/>
                </a:highlight>
                <a:latin typeface="Consolas"/>
              </a:rPr>
              <a:t>int</a:t>
            </a:r>
            <a:r>
              <a:rPr lang="en-US" sz="1200" b="1" dirty="0">
                <a:solidFill>
                  <a:srgbClr val="000000"/>
                </a:solidFill>
                <a:highlight>
                  <a:srgbClr val="FFFFFF"/>
                </a:highlight>
                <a:latin typeface="Consolas"/>
              </a:rPr>
              <a:t> </a:t>
            </a:r>
            <a:r>
              <a:rPr lang="en-US" sz="1200" b="1" dirty="0" err="1" smtClean="0">
                <a:solidFill>
                  <a:srgbClr val="800000"/>
                </a:solidFill>
                <a:highlight>
                  <a:srgbClr val="FFFFFF"/>
                </a:highlight>
                <a:latin typeface="Consolas"/>
              </a:rPr>
              <a:t>eval</a:t>
            </a:r>
            <a:r>
              <a:rPr lang="en-US" sz="1200" b="1" dirty="0" smtClean="0">
                <a:solidFill>
                  <a:srgbClr val="000000"/>
                </a:solidFill>
                <a:highlight>
                  <a:srgbClr val="FFFFFF"/>
                </a:highlight>
                <a:latin typeface="Consolas"/>
              </a:rPr>
              <a:t>(</a:t>
            </a:r>
            <a:r>
              <a:rPr lang="en-US" sz="1200" b="1" dirty="0" smtClean="0">
                <a:solidFill>
                  <a:srgbClr val="0000FF"/>
                </a:solidFill>
                <a:highlight>
                  <a:srgbClr val="FFFFFF"/>
                </a:highlight>
                <a:latin typeface="Consolas"/>
              </a:rPr>
              <a:t>const</a:t>
            </a:r>
            <a:r>
              <a:rPr lang="en-US" sz="1200" b="1" dirty="0" smtClean="0">
                <a:solidFill>
                  <a:srgbClr val="000000"/>
                </a:solidFill>
                <a:highlight>
                  <a:srgbClr val="FFFFFF"/>
                </a:highlight>
                <a:latin typeface="Consolas"/>
              </a:rPr>
              <a:t> </a:t>
            </a:r>
            <a:r>
              <a:rPr lang="en-US" sz="1200" b="1" dirty="0" err="1" smtClean="0">
                <a:solidFill>
                  <a:srgbClr val="2B91AF"/>
                </a:solidFill>
                <a:highlight>
                  <a:srgbClr val="FFFFFF"/>
                </a:highlight>
                <a:latin typeface="Consolas"/>
              </a:rPr>
              <a:t>Expr</a:t>
            </a:r>
            <a:r>
              <a:rPr lang="en-US" sz="1200" b="1" dirty="0">
                <a:solidFill>
                  <a:srgbClr val="000000"/>
                </a:solidFill>
                <a:highlight>
                  <a:srgbClr val="FFFFFF"/>
                </a:highlight>
                <a:latin typeface="Consolas"/>
              </a:rPr>
              <a:t>* </a:t>
            </a:r>
            <a:r>
              <a:rPr lang="en-US" sz="1200" b="1" dirty="0">
                <a:solidFill>
                  <a:srgbClr val="808080"/>
                </a:solidFill>
                <a:highlight>
                  <a:srgbClr val="FFFFFF"/>
                </a:highlight>
                <a:latin typeface="Consolas"/>
              </a:rPr>
              <a:t>e</a:t>
            </a:r>
            <a:r>
              <a:rPr lang="en-US" sz="1200" b="1" dirty="0">
                <a:solidFill>
                  <a:srgbClr val="000000"/>
                </a:solidFill>
                <a:highlight>
                  <a:srgbClr val="FFFFFF"/>
                </a:highlight>
                <a:latin typeface="Consolas"/>
              </a:rPr>
              <a:t>)</a:t>
            </a:r>
          </a:p>
          <a:p>
            <a:pPr marL="0" indent="0">
              <a:buNone/>
            </a:pPr>
            <a:r>
              <a:rPr lang="en-US" sz="1200" b="1" dirty="0">
                <a:solidFill>
                  <a:srgbClr val="000000"/>
                </a:solidFill>
                <a:highlight>
                  <a:srgbClr val="FFFFFF"/>
                </a:highlight>
                <a:latin typeface="Consolas"/>
              </a:rPr>
              <a:t>{</a:t>
            </a:r>
          </a:p>
          <a:p>
            <a:pPr marL="0" indent="0">
              <a:buNone/>
            </a:pPr>
            <a:r>
              <a:rPr lang="en-US" sz="1200" b="1" dirty="0" smtClean="0">
                <a:solidFill>
                  <a:srgbClr val="000000"/>
                </a:solidFill>
                <a:highlight>
                  <a:srgbClr val="FFFFFF"/>
                </a:highlight>
                <a:latin typeface="Consolas"/>
              </a:rPr>
              <a:t>  </a:t>
            </a:r>
            <a:r>
              <a:rPr lang="en-US" sz="1200" b="1" dirty="0">
                <a:solidFill>
                  <a:srgbClr val="0000FF"/>
                </a:solidFill>
                <a:highlight>
                  <a:srgbClr val="FFFFFF"/>
                </a:highlight>
                <a:latin typeface="Consolas"/>
              </a:rPr>
              <a:t>switch</a:t>
            </a:r>
            <a:r>
              <a:rPr lang="en-US" sz="1200" b="1" dirty="0">
                <a:solidFill>
                  <a:srgbClr val="000000"/>
                </a:solidFill>
                <a:highlight>
                  <a:srgbClr val="FFFFFF"/>
                </a:highlight>
                <a:latin typeface="Consolas"/>
              </a:rPr>
              <a:t> (</a:t>
            </a:r>
            <a:r>
              <a:rPr lang="en-US" sz="1200" b="1" dirty="0">
                <a:solidFill>
                  <a:srgbClr val="808080"/>
                </a:solidFill>
                <a:highlight>
                  <a:srgbClr val="FFFFFF"/>
                </a:highlight>
                <a:latin typeface="Consolas"/>
              </a:rPr>
              <a:t>e</a:t>
            </a:r>
            <a:r>
              <a:rPr lang="en-US" sz="1200" b="1" dirty="0">
                <a:solidFill>
                  <a:srgbClr val="000000"/>
                </a:solidFill>
                <a:highlight>
                  <a:srgbClr val="FFFFFF"/>
                </a:highlight>
                <a:latin typeface="Consolas"/>
              </a:rPr>
              <a:t>-</a:t>
            </a:r>
            <a:r>
              <a:rPr lang="en-US" sz="1200" b="1" dirty="0" smtClean="0">
                <a:solidFill>
                  <a:srgbClr val="000000"/>
                </a:solidFill>
                <a:highlight>
                  <a:srgbClr val="FFFFFF"/>
                </a:highlight>
                <a:latin typeface="Consolas"/>
              </a:rPr>
              <a:t>&gt;</a:t>
            </a:r>
            <a:r>
              <a:rPr lang="en-US" sz="1200" b="1" dirty="0" err="1" smtClean="0">
                <a:solidFill>
                  <a:srgbClr val="FF0000"/>
                </a:solidFill>
                <a:highlight>
                  <a:srgbClr val="FFFFFF"/>
                </a:highlight>
                <a:latin typeface="Consolas"/>
              </a:rPr>
              <a:t>m_tag</a:t>
            </a:r>
            <a:r>
              <a:rPr lang="en-US" sz="1200" b="1" dirty="0">
                <a:solidFill>
                  <a:srgbClr val="000000"/>
                </a:solidFill>
                <a:highlight>
                  <a:srgbClr val="FFFFFF"/>
                </a:highlight>
                <a:latin typeface="Consolas"/>
              </a:rPr>
              <a:t>)</a:t>
            </a:r>
          </a:p>
          <a:p>
            <a:pPr marL="0" indent="0">
              <a:buNone/>
            </a:pPr>
            <a:r>
              <a:rPr lang="en-US" sz="1200" b="1" dirty="0" smtClean="0">
                <a:solidFill>
                  <a:srgbClr val="000000"/>
                </a:solidFill>
                <a:highlight>
                  <a:srgbClr val="FFFFFF"/>
                </a:highlight>
                <a:latin typeface="Consolas"/>
              </a:rPr>
              <a:t>  </a:t>
            </a:r>
            <a:r>
              <a:rPr lang="en-US" sz="1200" b="1" dirty="0">
                <a:solidFill>
                  <a:srgbClr val="000000"/>
                </a:solidFill>
                <a:highlight>
                  <a:srgbClr val="FFFFFF"/>
                </a:highlight>
                <a:latin typeface="Consolas"/>
              </a:rPr>
              <a:t>{</a:t>
            </a:r>
          </a:p>
          <a:p>
            <a:pPr marL="0" indent="0">
              <a:buNone/>
            </a:pPr>
            <a:r>
              <a:rPr lang="en-US" sz="1200" b="1" dirty="0" smtClean="0">
                <a:solidFill>
                  <a:srgbClr val="000000"/>
                </a:solidFill>
                <a:highlight>
                  <a:srgbClr val="FFFFFF"/>
                </a:highlight>
                <a:latin typeface="Consolas"/>
              </a:rPr>
              <a:t>  </a:t>
            </a:r>
            <a:r>
              <a:rPr lang="en-US" sz="1200" b="1" dirty="0">
                <a:solidFill>
                  <a:srgbClr val="0000FF"/>
                </a:solidFill>
                <a:highlight>
                  <a:srgbClr val="FFFFFF"/>
                </a:highlight>
                <a:latin typeface="Consolas"/>
              </a:rPr>
              <a:t>case</a:t>
            </a:r>
            <a:r>
              <a:rPr lang="en-US" sz="1200" b="1" dirty="0">
                <a:solidFill>
                  <a:srgbClr val="000000"/>
                </a:solidFill>
                <a:highlight>
                  <a:srgbClr val="FFFFFF"/>
                </a:highlight>
                <a:latin typeface="Consolas"/>
              </a:rPr>
              <a:t> </a:t>
            </a:r>
            <a:r>
              <a:rPr lang="en-US" sz="1200" b="1" dirty="0" smtClean="0">
                <a:solidFill>
                  <a:srgbClr val="2F4F4F"/>
                </a:solidFill>
                <a:highlight>
                  <a:srgbClr val="FFFFFF"/>
                </a:highlight>
                <a:latin typeface="Consolas"/>
              </a:rPr>
              <a:t>Value</a:t>
            </a:r>
            <a:r>
              <a:rPr lang="en-US" sz="1200" b="1" dirty="0">
                <a:solidFill>
                  <a:srgbClr val="000000"/>
                </a:solidFill>
                <a:highlight>
                  <a:srgbClr val="FFFFFF"/>
                </a:highlight>
                <a:latin typeface="Consolas"/>
              </a:rPr>
              <a:t>: </a:t>
            </a:r>
            <a:r>
              <a:rPr lang="en-US" sz="1200" b="1" dirty="0" smtClean="0">
                <a:solidFill>
                  <a:srgbClr val="0000FF"/>
                </a:solidFill>
                <a:highlight>
                  <a:srgbClr val="FFFFFF"/>
                </a:highlight>
                <a:latin typeface="Consolas"/>
              </a:rPr>
              <a:t>return</a:t>
            </a:r>
            <a:r>
              <a:rPr lang="en-US" sz="1200" b="1" dirty="0" smtClean="0">
                <a:solidFill>
                  <a:srgbClr val="000000"/>
                </a:solidFill>
                <a:highlight>
                  <a:srgbClr val="FFFFFF"/>
                </a:highlight>
                <a:latin typeface="Consolas"/>
              </a:rPr>
              <a:t> </a:t>
            </a:r>
            <a:r>
              <a:rPr lang="en-US" sz="1200" b="1" dirty="0">
                <a:solidFill>
                  <a:srgbClr val="808080"/>
                </a:solidFill>
                <a:highlight>
                  <a:srgbClr val="FFFFFF"/>
                </a:highlight>
                <a:latin typeface="Consolas"/>
              </a:rPr>
              <a:t>e</a:t>
            </a:r>
            <a:r>
              <a:rPr lang="en-US" sz="1200" b="1" dirty="0">
                <a:solidFill>
                  <a:srgbClr val="000000"/>
                </a:solidFill>
                <a:highlight>
                  <a:srgbClr val="FFFFFF"/>
                </a:highlight>
                <a:latin typeface="Consolas"/>
              </a:rPr>
              <a:t>-&gt;value;</a:t>
            </a:r>
          </a:p>
          <a:p>
            <a:pPr marL="0" indent="0">
              <a:buNone/>
            </a:pPr>
            <a:r>
              <a:rPr lang="en-US" sz="1200" b="1" dirty="0" smtClean="0">
                <a:solidFill>
                  <a:srgbClr val="000000"/>
                </a:solidFill>
                <a:highlight>
                  <a:srgbClr val="FFFFFF"/>
                </a:highlight>
                <a:latin typeface="Consolas"/>
              </a:rPr>
              <a:t>  </a:t>
            </a:r>
            <a:r>
              <a:rPr lang="en-US" sz="1200" b="1" dirty="0">
                <a:solidFill>
                  <a:srgbClr val="0000FF"/>
                </a:solidFill>
                <a:highlight>
                  <a:srgbClr val="FFFFFF"/>
                </a:highlight>
                <a:latin typeface="Consolas"/>
              </a:rPr>
              <a:t>case</a:t>
            </a:r>
            <a:r>
              <a:rPr lang="en-US" sz="1200" b="1" dirty="0">
                <a:solidFill>
                  <a:srgbClr val="000000"/>
                </a:solidFill>
                <a:highlight>
                  <a:srgbClr val="FFFFFF"/>
                </a:highlight>
                <a:latin typeface="Consolas"/>
              </a:rPr>
              <a:t> </a:t>
            </a:r>
            <a:r>
              <a:rPr lang="en-US" sz="1200" b="1" dirty="0" smtClean="0">
                <a:solidFill>
                  <a:srgbClr val="2F4F4F"/>
                </a:solidFill>
                <a:highlight>
                  <a:srgbClr val="FFFFFF"/>
                </a:highlight>
                <a:latin typeface="Consolas"/>
              </a:rPr>
              <a:t>Plus</a:t>
            </a:r>
            <a:r>
              <a:rPr lang="en-US" sz="1200" b="1" dirty="0">
                <a:solidFill>
                  <a:srgbClr val="000000"/>
                </a:solidFill>
                <a:highlight>
                  <a:srgbClr val="FFFFFF"/>
                </a:highlight>
                <a:latin typeface="Consolas"/>
              </a:rPr>
              <a:t>:  </a:t>
            </a:r>
            <a:r>
              <a:rPr lang="en-US" sz="1200" b="1" dirty="0" smtClean="0">
                <a:solidFill>
                  <a:srgbClr val="0000FF"/>
                </a:solidFill>
                <a:highlight>
                  <a:srgbClr val="FFFFFF"/>
                </a:highlight>
                <a:latin typeface="Consolas"/>
              </a:rPr>
              <a:t>return</a:t>
            </a:r>
            <a:r>
              <a:rPr lang="en-US" sz="1200" b="1" dirty="0" smtClean="0">
                <a:solidFill>
                  <a:srgbClr val="000000"/>
                </a:solidFill>
                <a:highlight>
                  <a:srgbClr val="FFFFFF"/>
                </a:highlight>
                <a:latin typeface="Consolas"/>
              </a:rPr>
              <a:t> </a:t>
            </a:r>
            <a:r>
              <a:rPr lang="en-US" sz="1200" b="1" dirty="0" err="1" smtClean="0">
                <a:solidFill>
                  <a:srgbClr val="800000"/>
                </a:solidFill>
                <a:highlight>
                  <a:srgbClr val="FFFFFF"/>
                </a:highlight>
                <a:latin typeface="Consolas"/>
              </a:rPr>
              <a:t>eval</a:t>
            </a:r>
            <a:r>
              <a:rPr lang="en-US" sz="1200" b="1" dirty="0" smtClean="0">
                <a:solidFill>
                  <a:srgbClr val="000000"/>
                </a:solidFill>
                <a:highlight>
                  <a:srgbClr val="FFFFFF"/>
                </a:highlight>
                <a:latin typeface="Consolas"/>
              </a:rPr>
              <a:t>(</a:t>
            </a:r>
            <a:r>
              <a:rPr lang="en-US" sz="1200" b="1" dirty="0" smtClean="0">
                <a:solidFill>
                  <a:srgbClr val="808080"/>
                </a:solidFill>
                <a:highlight>
                  <a:srgbClr val="FFFFFF"/>
                </a:highlight>
                <a:latin typeface="Consolas"/>
              </a:rPr>
              <a:t>e</a:t>
            </a:r>
            <a:r>
              <a:rPr lang="en-US" sz="1200" b="1" dirty="0" smtClean="0">
                <a:solidFill>
                  <a:srgbClr val="000000"/>
                </a:solidFill>
                <a:highlight>
                  <a:srgbClr val="FFFFFF"/>
                </a:highlight>
                <a:latin typeface="Consolas"/>
              </a:rPr>
              <a:t>-</a:t>
            </a:r>
            <a:r>
              <a:rPr lang="en-US" sz="1200" b="1" dirty="0">
                <a:solidFill>
                  <a:srgbClr val="000000"/>
                </a:solidFill>
                <a:highlight>
                  <a:srgbClr val="FFFFFF"/>
                </a:highlight>
                <a:latin typeface="Consolas"/>
              </a:rPr>
              <a:t>&gt;</a:t>
            </a:r>
            <a:r>
              <a:rPr lang="en-US" sz="1200" b="1" dirty="0" smtClean="0">
                <a:solidFill>
                  <a:srgbClr val="000000"/>
                </a:solidFill>
                <a:highlight>
                  <a:srgbClr val="FFFFFF"/>
                </a:highlight>
                <a:latin typeface="Consolas"/>
              </a:rPr>
              <a:t>e1)+</a:t>
            </a:r>
            <a:r>
              <a:rPr lang="en-US" sz="1200" b="1" dirty="0" err="1" smtClean="0">
                <a:solidFill>
                  <a:srgbClr val="800000"/>
                </a:solidFill>
                <a:highlight>
                  <a:srgbClr val="FFFFFF"/>
                </a:highlight>
                <a:latin typeface="Consolas"/>
              </a:rPr>
              <a:t>eval</a:t>
            </a:r>
            <a:r>
              <a:rPr lang="en-US" sz="1200" b="1" dirty="0" smtClean="0">
                <a:solidFill>
                  <a:srgbClr val="000000"/>
                </a:solidFill>
                <a:highlight>
                  <a:srgbClr val="FFFFFF"/>
                </a:highlight>
                <a:latin typeface="Consolas"/>
              </a:rPr>
              <a:t>(</a:t>
            </a:r>
            <a:r>
              <a:rPr lang="en-US" sz="1200" b="1" dirty="0" smtClean="0">
                <a:solidFill>
                  <a:srgbClr val="808080"/>
                </a:solidFill>
                <a:highlight>
                  <a:srgbClr val="FFFFFF"/>
                </a:highlight>
                <a:latin typeface="Consolas"/>
              </a:rPr>
              <a:t>e</a:t>
            </a:r>
            <a:r>
              <a:rPr lang="en-US" sz="1200" b="1" dirty="0" smtClean="0">
                <a:solidFill>
                  <a:srgbClr val="000000"/>
                </a:solidFill>
                <a:highlight>
                  <a:srgbClr val="FFFFFF"/>
                </a:highlight>
                <a:latin typeface="Consolas"/>
              </a:rPr>
              <a:t>-</a:t>
            </a:r>
            <a:r>
              <a:rPr lang="en-US" sz="1200" b="1" dirty="0">
                <a:solidFill>
                  <a:srgbClr val="000000"/>
                </a:solidFill>
                <a:highlight>
                  <a:srgbClr val="FFFFFF"/>
                </a:highlight>
                <a:latin typeface="Consolas"/>
              </a:rPr>
              <a:t>&gt;</a:t>
            </a:r>
            <a:r>
              <a:rPr lang="en-US" sz="1200" b="1" dirty="0" smtClean="0">
                <a:solidFill>
                  <a:srgbClr val="000000"/>
                </a:solidFill>
                <a:highlight>
                  <a:srgbClr val="FFFFFF"/>
                </a:highlight>
                <a:latin typeface="Consolas"/>
              </a:rPr>
              <a:t>e2</a:t>
            </a:r>
            <a:r>
              <a:rPr lang="en-US" sz="1200" b="1" dirty="0">
                <a:solidFill>
                  <a:srgbClr val="000000"/>
                </a:solidFill>
                <a:highlight>
                  <a:srgbClr val="FFFFFF"/>
                </a:highlight>
                <a:latin typeface="Consolas"/>
              </a:rPr>
              <a:t>);</a:t>
            </a:r>
          </a:p>
          <a:p>
            <a:pPr marL="0" indent="0">
              <a:buNone/>
            </a:pPr>
            <a:r>
              <a:rPr lang="en-US" sz="1200" b="1" dirty="0" smtClean="0">
                <a:solidFill>
                  <a:srgbClr val="000000"/>
                </a:solidFill>
                <a:highlight>
                  <a:srgbClr val="FFFFFF"/>
                </a:highlight>
                <a:latin typeface="Consolas"/>
              </a:rPr>
              <a:t>  </a:t>
            </a:r>
            <a:r>
              <a:rPr lang="en-US" sz="1200" b="1" dirty="0">
                <a:solidFill>
                  <a:srgbClr val="0000FF"/>
                </a:solidFill>
                <a:highlight>
                  <a:srgbClr val="FFFFFF"/>
                </a:highlight>
                <a:latin typeface="Consolas"/>
              </a:rPr>
              <a:t>case</a:t>
            </a:r>
            <a:r>
              <a:rPr lang="en-US" sz="1200" b="1" dirty="0">
                <a:solidFill>
                  <a:srgbClr val="000000"/>
                </a:solidFill>
                <a:highlight>
                  <a:srgbClr val="FFFFFF"/>
                </a:highlight>
                <a:latin typeface="Consolas"/>
              </a:rPr>
              <a:t> </a:t>
            </a:r>
            <a:r>
              <a:rPr lang="en-US" sz="1200" b="1" dirty="0" smtClean="0">
                <a:solidFill>
                  <a:srgbClr val="2F4F4F"/>
                </a:solidFill>
                <a:highlight>
                  <a:srgbClr val="FFFFFF"/>
                </a:highlight>
                <a:latin typeface="Consolas"/>
              </a:rPr>
              <a:t>Minus</a:t>
            </a:r>
            <a:r>
              <a:rPr lang="en-US" sz="1200" b="1" dirty="0">
                <a:solidFill>
                  <a:srgbClr val="000000"/>
                </a:solidFill>
                <a:highlight>
                  <a:srgbClr val="FFFFFF"/>
                </a:highlight>
                <a:latin typeface="Consolas"/>
              </a:rPr>
              <a:t>: </a:t>
            </a:r>
            <a:r>
              <a:rPr lang="en-US" sz="1200" b="1" dirty="0" smtClean="0">
                <a:solidFill>
                  <a:srgbClr val="0000FF"/>
                </a:solidFill>
                <a:highlight>
                  <a:srgbClr val="FFFFFF"/>
                </a:highlight>
                <a:latin typeface="Consolas"/>
              </a:rPr>
              <a:t>return</a:t>
            </a:r>
            <a:r>
              <a:rPr lang="en-US" sz="1200" b="1" dirty="0" smtClean="0">
                <a:solidFill>
                  <a:srgbClr val="000000"/>
                </a:solidFill>
                <a:highlight>
                  <a:srgbClr val="FFFFFF"/>
                </a:highlight>
                <a:latin typeface="Consolas"/>
              </a:rPr>
              <a:t> </a:t>
            </a:r>
            <a:r>
              <a:rPr lang="en-US" sz="1200" b="1" dirty="0" err="1" smtClean="0">
                <a:solidFill>
                  <a:srgbClr val="800000"/>
                </a:solidFill>
                <a:highlight>
                  <a:srgbClr val="FFFFFF"/>
                </a:highlight>
                <a:latin typeface="Consolas"/>
              </a:rPr>
              <a:t>eval</a:t>
            </a:r>
            <a:r>
              <a:rPr lang="en-US" sz="1200" b="1" dirty="0" smtClean="0">
                <a:solidFill>
                  <a:srgbClr val="000000"/>
                </a:solidFill>
                <a:highlight>
                  <a:srgbClr val="FFFFFF"/>
                </a:highlight>
                <a:latin typeface="Consolas"/>
              </a:rPr>
              <a:t>(</a:t>
            </a:r>
            <a:r>
              <a:rPr lang="en-US" sz="1200" b="1" dirty="0" smtClean="0">
                <a:solidFill>
                  <a:srgbClr val="808080"/>
                </a:solidFill>
                <a:highlight>
                  <a:srgbClr val="FFFFFF"/>
                </a:highlight>
                <a:latin typeface="Consolas"/>
              </a:rPr>
              <a:t>e</a:t>
            </a:r>
            <a:r>
              <a:rPr lang="en-US" sz="1200" b="1" dirty="0" smtClean="0">
                <a:solidFill>
                  <a:srgbClr val="000000"/>
                </a:solidFill>
                <a:highlight>
                  <a:srgbClr val="FFFFFF"/>
                </a:highlight>
                <a:latin typeface="Consolas"/>
              </a:rPr>
              <a:t>-</a:t>
            </a:r>
            <a:r>
              <a:rPr lang="en-US" sz="1200" b="1" dirty="0">
                <a:solidFill>
                  <a:srgbClr val="000000"/>
                </a:solidFill>
                <a:highlight>
                  <a:srgbClr val="FFFFFF"/>
                </a:highlight>
                <a:latin typeface="Consolas"/>
              </a:rPr>
              <a:t>&gt;</a:t>
            </a:r>
            <a:r>
              <a:rPr lang="en-US" sz="1200" b="1" dirty="0" smtClean="0">
                <a:solidFill>
                  <a:srgbClr val="000000"/>
                </a:solidFill>
                <a:highlight>
                  <a:srgbClr val="FFFFFF"/>
                </a:highlight>
                <a:latin typeface="Consolas"/>
              </a:rPr>
              <a:t>e1)-</a:t>
            </a:r>
            <a:r>
              <a:rPr lang="en-US" sz="1200" b="1" dirty="0" err="1" smtClean="0">
                <a:solidFill>
                  <a:srgbClr val="800000"/>
                </a:solidFill>
                <a:highlight>
                  <a:srgbClr val="FFFFFF"/>
                </a:highlight>
                <a:latin typeface="Consolas"/>
              </a:rPr>
              <a:t>eval</a:t>
            </a:r>
            <a:r>
              <a:rPr lang="en-US" sz="1200" b="1" dirty="0" smtClean="0">
                <a:solidFill>
                  <a:srgbClr val="000000"/>
                </a:solidFill>
                <a:highlight>
                  <a:srgbClr val="FFFFFF"/>
                </a:highlight>
                <a:latin typeface="Consolas"/>
              </a:rPr>
              <a:t>(</a:t>
            </a:r>
            <a:r>
              <a:rPr lang="en-US" sz="1200" b="1" dirty="0" smtClean="0">
                <a:solidFill>
                  <a:srgbClr val="808080"/>
                </a:solidFill>
                <a:highlight>
                  <a:srgbClr val="FFFFFF"/>
                </a:highlight>
                <a:latin typeface="Consolas"/>
              </a:rPr>
              <a:t>e</a:t>
            </a:r>
            <a:r>
              <a:rPr lang="en-US" sz="1200" b="1" dirty="0" smtClean="0">
                <a:solidFill>
                  <a:srgbClr val="000000"/>
                </a:solidFill>
                <a:highlight>
                  <a:srgbClr val="FFFFFF"/>
                </a:highlight>
                <a:latin typeface="Consolas"/>
              </a:rPr>
              <a:t>-</a:t>
            </a:r>
            <a:r>
              <a:rPr lang="en-US" sz="1200" b="1" dirty="0">
                <a:solidFill>
                  <a:srgbClr val="000000"/>
                </a:solidFill>
                <a:highlight>
                  <a:srgbClr val="FFFFFF"/>
                </a:highlight>
                <a:latin typeface="Consolas"/>
              </a:rPr>
              <a:t>&gt;</a:t>
            </a:r>
            <a:r>
              <a:rPr lang="en-US" sz="1200" b="1" dirty="0" smtClean="0">
                <a:solidFill>
                  <a:srgbClr val="000000"/>
                </a:solidFill>
                <a:highlight>
                  <a:srgbClr val="FFFFFF"/>
                </a:highlight>
                <a:latin typeface="Consolas"/>
              </a:rPr>
              <a:t>e2</a:t>
            </a:r>
            <a:r>
              <a:rPr lang="en-US" sz="1200" b="1" dirty="0">
                <a:solidFill>
                  <a:srgbClr val="000000"/>
                </a:solidFill>
                <a:highlight>
                  <a:srgbClr val="FFFFFF"/>
                </a:highlight>
                <a:latin typeface="Consolas"/>
              </a:rPr>
              <a:t>);</a:t>
            </a:r>
          </a:p>
          <a:p>
            <a:pPr marL="0" indent="0">
              <a:buNone/>
            </a:pPr>
            <a:r>
              <a:rPr lang="en-US" sz="1200" b="1" dirty="0" smtClean="0">
                <a:solidFill>
                  <a:srgbClr val="000000"/>
                </a:solidFill>
                <a:highlight>
                  <a:srgbClr val="FFFFFF"/>
                </a:highlight>
                <a:latin typeface="Consolas"/>
              </a:rPr>
              <a:t>  </a:t>
            </a:r>
            <a:r>
              <a:rPr lang="en-US" sz="1200" b="1" dirty="0">
                <a:solidFill>
                  <a:srgbClr val="0000FF"/>
                </a:solidFill>
                <a:highlight>
                  <a:srgbClr val="FFFFFF"/>
                </a:highlight>
                <a:latin typeface="Consolas"/>
              </a:rPr>
              <a:t>case</a:t>
            </a:r>
            <a:r>
              <a:rPr lang="en-US" sz="1200" b="1" dirty="0">
                <a:solidFill>
                  <a:srgbClr val="000000"/>
                </a:solidFill>
                <a:highlight>
                  <a:srgbClr val="FFFFFF"/>
                </a:highlight>
                <a:latin typeface="Consolas"/>
              </a:rPr>
              <a:t> </a:t>
            </a:r>
            <a:r>
              <a:rPr lang="en-US" sz="1200" b="1" dirty="0" smtClean="0">
                <a:solidFill>
                  <a:srgbClr val="2F4F4F"/>
                </a:solidFill>
                <a:highlight>
                  <a:srgbClr val="FFFFFF"/>
                </a:highlight>
                <a:latin typeface="Consolas"/>
              </a:rPr>
              <a:t>Times</a:t>
            </a:r>
            <a:r>
              <a:rPr lang="en-US" sz="1200" b="1" dirty="0">
                <a:solidFill>
                  <a:srgbClr val="000000"/>
                </a:solidFill>
                <a:highlight>
                  <a:srgbClr val="FFFFFF"/>
                </a:highlight>
                <a:latin typeface="Consolas"/>
              </a:rPr>
              <a:t>: </a:t>
            </a:r>
            <a:r>
              <a:rPr lang="en-US" sz="1200" b="1" dirty="0" smtClean="0">
                <a:solidFill>
                  <a:srgbClr val="0000FF"/>
                </a:solidFill>
                <a:highlight>
                  <a:srgbClr val="FFFFFF"/>
                </a:highlight>
                <a:latin typeface="Consolas"/>
              </a:rPr>
              <a:t>return</a:t>
            </a:r>
            <a:r>
              <a:rPr lang="en-US" sz="1200" b="1" dirty="0" smtClean="0">
                <a:solidFill>
                  <a:srgbClr val="000000"/>
                </a:solidFill>
                <a:highlight>
                  <a:srgbClr val="FFFFFF"/>
                </a:highlight>
                <a:latin typeface="Consolas"/>
              </a:rPr>
              <a:t> </a:t>
            </a:r>
            <a:r>
              <a:rPr lang="en-US" sz="1200" b="1" dirty="0" err="1" smtClean="0">
                <a:solidFill>
                  <a:srgbClr val="800000"/>
                </a:solidFill>
                <a:highlight>
                  <a:srgbClr val="FFFFFF"/>
                </a:highlight>
                <a:latin typeface="Consolas"/>
              </a:rPr>
              <a:t>eval</a:t>
            </a:r>
            <a:r>
              <a:rPr lang="en-US" sz="1200" b="1" dirty="0" smtClean="0">
                <a:solidFill>
                  <a:srgbClr val="000000"/>
                </a:solidFill>
                <a:highlight>
                  <a:srgbClr val="FFFFFF"/>
                </a:highlight>
                <a:latin typeface="Consolas"/>
              </a:rPr>
              <a:t>(</a:t>
            </a:r>
            <a:r>
              <a:rPr lang="en-US" sz="1200" b="1" dirty="0" smtClean="0">
                <a:solidFill>
                  <a:srgbClr val="808080"/>
                </a:solidFill>
                <a:highlight>
                  <a:srgbClr val="FFFFFF"/>
                </a:highlight>
                <a:latin typeface="Consolas"/>
              </a:rPr>
              <a:t>e</a:t>
            </a:r>
            <a:r>
              <a:rPr lang="en-US" sz="1200" b="1" dirty="0" smtClean="0">
                <a:solidFill>
                  <a:srgbClr val="000000"/>
                </a:solidFill>
                <a:highlight>
                  <a:srgbClr val="FFFFFF"/>
                </a:highlight>
                <a:latin typeface="Consolas"/>
              </a:rPr>
              <a:t>-</a:t>
            </a:r>
            <a:r>
              <a:rPr lang="en-US" sz="1200" b="1" dirty="0">
                <a:solidFill>
                  <a:srgbClr val="000000"/>
                </a:solidFill>
                <a:highlight>
                  <a:srgbClr val="FFFFFF"/>
                </a:highlight>
                <a:latin typeface="Consolas"/>
              </a:rPr>
              <a:t>&gt;</a:t>
            </a:r>
            <a:r>
              <a:rPr lang="en-US" sz="1200" b="1" dirty="0" smtClean="0">
                <a:solidFill>
                  <a:srgbClr val="000000"/>
                </a:solidFill>
                <a:highlight>
                  <a:srgbClr val="FFFFFF"/>
                </a:highlight>
                <a:latin typeface="Consolas"/>
              </a:rPr>
              <a:t>e1)*</a:t>
            </a:r>
            <a:r>
              <a:rPr lang="en-US" sz="1200" b="1" dirty="0" err="1" smtClean="0">
                <a:solidFill>
                  <a:srgbClr val="800000"/>
                </a:solidFill>
                <a:highlight>
                  <a:srgbClr val="FFFFFF"/>
                </a:highlight>
                <a:latin typeface="Consolas"/>
              </a:rPr>
              <a:t>eval</a:t>
            </a:r>
            <a:r>
              <a:rPr lang="en-US" sz="1200" b="1" dirty="0" smtClean="0">
                <a:solidFill>
                  <a:srgbClr val="000000"/>
                </a:solidFill>
                <a:highlight>
                  <a:srgbClr val="FFFFFF"/>
                </a:highlight>
                <a:latin typeface="Consolas"/>
              </a:rPr>
              <a:t>(</a:t>
            </a:r>
            <a:r>
              <a:rPr lang="en-US" sz="1200" b="1" dirty="0" smtClean="0">
                <a:solidFill>
                  <a:srgbClr val="808080"/>
                </a:solidFill>
                <a:highlight>
                  <a:srgbClr val="FFFFFF"/>
                </a:highlight>
                <a:latin typeface="Consolas"/>
              </a:rPr>
              <a:t>e</a:t>
            </a:r>
            <a:r>
              <a:rPr lang="en-US" sz="1200" b="1" dirty="0" smtClean="0">
                <a:solidFill>
                  <a:srgbClr val="000000"/>
                </a:solidFill>
                <a:highlight>
                  <a:srgbClr val="FFFFFF"/>
                </a:highlight>
                <a:latin typeface="Consolas"/>
              </a:rPr>
              <a:t>-</a:t>
            </a:r>
            <a:r>
              <a:rPr lang="en-US" sz="1200" b="1" dirty="0">
                <a:solidFill>
                  <a:srgbClr val="000000"/>
                </a:solidFill>
                <a:highlight>
                  <a:srgbClr val="FFFFFF"/>
                </a:highlight>
                <a:latin typeface="Consolas"/>
              </a:rPr>
              <a:t>&gt;</a:t>
            </a:r>
            <a:r>
              <a:rPr lang="en-US" sz="1200" b="1" dirty="0" smtClean="0">
                <a:solidFill>
                  <a:srgbClr val="000000"/>
                </a:solidFill>
                <a:highlight>
                  <a:srgbClr val="FFFFFF"/>
                </a:highlight>
                <a:latin typeface="Consolas"/>
              </a:rPr>
              <a:t>e2</a:t>
            </a:r>
            <a:r>
              <a:rPr lang="en-US" sz="1200" b="1" dirty="0">
                <a:solidFill>
                  <a:srgbClr val="000000"/>
                </a:solidFill>
                <a:highlight>
                  <a:srgbClr val="FFFFFF"/>
                </a:highlight>
                <a:latin typeface="Consolas"/>
              </a:rPr>
              <a:t>);</a:t>
            </a:r>
          </a:p>
          <a:p>
            <a:pPr marL="0" indent="0">
              <a:buNone/>
            </a:pPr>
            <a:r>
              <a:rPr lang="en-US" sz="1200" b="1" dirty="0" smtClean="0">
                <a:solidFill>
                  <a:srgbClr val="000000"/>
                </a:solidFill>
                <a:highlight>
                  <a:srgbClr val="FFFFFF"/>
                </a:highlight>
                <a:latin typeface="Consolas"/>
              </a:rPr>
              <a:t>  </a:t>
            </a:r>
            <a:r>
              <a:rPr lang="en-US" sz="1200" b="1" dirty="0">
                <a:solidFill>
                  <a:srgbClr val="0000FF"/>
                </a:solidFill>
                <a:highlight>
                  <a:srgbClr val="FFFFFF"/>
                </a:highlight>
                <a:latin typeface="Consolas"/>
              </a:rPr>
              <a:t>case</a:t>
            </a:r>
            <a:r>
              <a:rPr lang="en-US" sz="1200" b="1" dirty="0">
                <a:solidFill>
                  <a:srgbClr val="000000"/>
                </a:solidFill>
                <a:highlight>
                  <a:srgbClr val="FFFFFF"/>
                </a:highlight>
                <a:latin typeface="Consolas"/>
              </a:rPr>
              <a:t> </a:t>
            </a:r>
            <a:r>
              <a:rPr lang="en-US" sz="1200" b="1" dirty="0" err="1" smtClean="0">
                <a:solidFill>
                  <a:srgbClr val="2F4F4F"/>
                </a:solidFill>
                <a:highlight>
                  <a:srgbClr val="FFFFFF"/>
                </a:highlight>
                <a:latin typeface="Consolas"/>
              </a:rPr>
              <a:t>Divide</a:t>
            </a:r>
            <a:r>
              <a:rPr lang="en-US" sz="1200" b="1" dirty="0" err="1" smtClean="0">
                <a:solidFill>
                  <a:srgbClr val="000000"/>
                </a:solidFill>
                <a:highlight>
                  <a:srgbClr val="FFFFFF"/>
                </a:highlight>
                <a:latin typeface="Consolas"/>
              </a:rPr>
              <a:t>:</a:t>
            </a:r>
            <a:r>
              <a:rPr lang="en-US" sz="1200" b="1" dirty="0" err="1" smtClean="0">
                <a:solidFill>
                  <a:srgbClr val="0000FF"/>
                </a:solidFill>
                <a:highlight>
                  <a:srgbClr val="FFFFFF"/>
                </a:highlight>
                <a:latin typeface="Consolas"/>
              </a:rPr>
              <a:t>return</a:t>
            </a:r>
            <a:r>
              <a:rPr lang="en-US" sz="1200" b="1" dirty="0" smtClean="0">
                <a:solidFill>
                  <a:srgbClr val="000000"/>
                </a:solidFill>
                <a:highlight>
                  <a:srgbClr val="FFFFFF"/>
                </a:highlight>
                <a:latin typeface="Consolas"/>
              </a:rPr>
              <a:t> </a:t>
            </a:r>
            <a:r>
              <a:rPr lang="en-US" sz="1200" b="1" dirty="0" err="1" smtClean="0">
                <a:solidFill>
                  <a:srgbClr val="800000"/>
                </a:solidFill>
                <a:highlight>
                  <a:srgbClr val="FFFFFF"/>
                </a:highlight>
                <a:latin typeface="Consolas"/>
              </a:rPr>
              <a:t>eval</a:t>
            </a:r>
            <a:r>
              <a:rPr lang="en-US" sz="1200" b="1" dirty="0" smtClean="0">
                <a:solidFill>
                  <a:srgbClr val="000000"/>
                </a:solidFill>
                <a:highlight>
                  <a:srgbClr val="FFFFFF"/>
                </a:highlight>
                <a:latin typeface="Consolas"/>
              </a:rPr>
              <a:t>(</a:t>
            </a:r>
            <a:r>
              <a:rPr lang="en-US" sz="1200" b="1" dirty="0" smtClean="0">
                <a:solidFill>
                  <a:srgbClr val="808080"/>
                </a:solidFill>
                <a:highlight>
                  <a:srgbClr val="FFFFFF"/>
                </a:highlight>
                <a:latin typeface="Consolas"/>
              </a:rPr>
              <a:t>e</a:t>
            </a:r>
            <a:r>
              <a:rPr lang="en-US" sz="1200" b="1" dirty="0" smtClean="0">
                <a:solidFill>
                  <a:srgbClr val="000000"/>
                </a:solidFill>
                <a:highlight>
                  <a:srgbClr val="FFFFFF"/>
                </a:highlight>
                <a:latin typeface="Consolas"/>
              </a:rPr>
              <a:t>-</a:t>
            </a:r>
            <a:r>
              <a:rPr lang="en-US" sz="1200" b="1" dirty="0">
                <a:solidFill>
                  <a:srgbClr val="000000"/>
                </a:solidFill>
                <a:highlight>
                  <a:srgbClr val="FFFFFF"/>
                </a:highlight>
                <a:latin typeface="Consolas"/>
              </a:rPr>
              <a:t>&gt;</a:t>
            </a:r>
            <a:r>
              <a:rPr lang="en-US" sz="1200" b="1" dirty="0" smtClean="0">
                <a:solidFill>
                  <a:srgbClr val="000000"/>
                </a:solidFill>
                <a:highlight>
                  <a:srgbClr val="FFFFFF"/>
                </a:highlight>
                <a:latin typeface="Consolas"/>
              </a:rPr>
              <a:t>e1)/</a:t>
            </a:r>
            <a:r>
              <a:rPr lang="en-US" sz="1200" b="1" dirty="0" err="1" smtClean="0">
                <a:solidFill>
                  <a:srgbClr val="800000"/>
                </a:solidFill>
                <a:highlight>
                  <a:srgbClr val="FFFFFF"/>
                </a:highlight>
                <a:latin typeface="Consolas"/>
              </a:rPr>
              <a:t>eval</a:t>
            </a:r>
            <a:r>
              <a:rPr lang="en-US" sz="1200" b="1" dirty="0" smtClean="0">
                <a:solidFill>
                  <a:srgbClr val="000000"/>
                </a:solidFill>
                <a:highlight>
                  <a:srgbClr val="FFFFFF"/>
                </a:highlight>
                <a:latin typeface="Consolas"/>
              </a:rPr>
              <a:t>(</a:t>
            </a:r>
            <a:r>
              <a:rPr lang="en-US" sz="1200" b="1" dirty="0" smtClean="0">
                <a:solidFill>
                  <a:srgbClr val="808080"/>
                </a:solidFill>
                <a:highlight>
                  <a:srgbClr val="FFFFFF"/>
                </a:highlight>
                <a:latin typeface="Consolas"/>
              </a:rPr>
              <a:t>e</a:t>
            </a:r>
            <a:r>
              <a:rPr lang="en-US" sz="1200" b="1" dirty="0" smtClean="0">
                <a:solidFill>
                  <a:srgbClr val="000000"/>
                </a:solidFill>
                <a:highlight>
                  <a:srgbClr val="FFFFFF"/>
                </a:highlight>
                <a:latin typeface="Consolas"/>
              </a:rPr>
              <a:t>-</a:t>
            </a:r>
            <a:r>
              <a:rPr lang="en-US" sz="1200" b="1" dirty="0">
                <a:solidFill>
                  <a:srgbClr val="000000"/>
                </a:solidFill>
                <a:highlight>
                  <a:srgbClr val="FFFFFF"/>
                </a:highlight>
                <a:latin typeface="Consolas"/>
              </a:rPr>
              <a:t>&gt;</a:t>
            </a:r>
            <a:r>
              <a:rPr lang="en-US" sz="1200" b="1" dirty="0" smtClean="0">
                <a:solidFill>
                  <a:srgbClr val="000000"/>
                </a:solidFill>
                <a:highlight>
                  <a:srgbClr val="FFFFFF"/>
                </a:highlight>
                <a:latin typeface="Consolas"/>
              </a:rPr>
              <a:t>e2</a:t>
            </a:r>
            <a:r>
              <a:rPr lang="en-US" sz="1200" b="1" dirty="0">
                <a:solidFill>
                  <a:srgbClr val="000000"/>
                </a:solidFill>
                <a:highlight>
                  <a:srgbClr val="FFFFFF"/>
                </a:highlight>
                <a:latin typeface="Consolas"/>
              </a:rPr>
              <a:t>);</a:t>
            </a:r>
          </a:p>
          <a:p>
            <a:pPr marL="0" indent="0">
              <a:buNone/>
            </a:pPr>
            <a:r>
              <a:rPr lang="en-US" sz="1200" b="1" dirty="0" smtClean="0">
                <a:solidFill>
                  <a:srgbClr val="000000"/>
                </a:solidFill>
                <a:highlight>
                  <a:srgbClr val="FFFFFF"/>
                </a:highlight>
                <a:latin typeface="Consolas"/>
              </a:rPr>
              <a:t>  </a:t>
            </a:r>
            <a:r>
              <a:rPr lang="en-US" sz="1200" b="1" dirty="0">
                <a:solidFill>
                  <a:srgbClr val="000000"/>
                </a:solidFill>
                <a:highlight>
                  <a:srgbClr val="FFFFFF"/>
                </a:highlight>
                <a:latin typeface="Consolas"/>
              </a:rPr>
              <a:t>}</a:t>
            </a:r>
          </a:p>
          <a:p>
            <a:pPr marL="0" indent="0">
              <a:buNone/>
            </a:pPr>
            <a:r>
              <a:rPr lang="en-US" sz="1200" b="1" dirty="0">
                <a:solidFill>
                  <a:srgbClr val="000000"/>
                </a:solidFill>
                <a:highlight>
                  <a:srgbClr val="FFFFFF"/>
                </a:highlight>
                <a:latin typeface="Consolas"/>
              </a:rPr>
              <a:t>}</a:t>
            </a:r>
          </a:p>
        </p:txBody>
      </p:sp>
      <p:sp>
        <p:nvSpPr>
          <p:cNvPr id="9" name="Content Placeholder 8"/>
          <p:cNvSpPr>
            <a:spLocks noGrp="1"/>
          </p:cNvSpPr>
          <p:nvPr>
            <p:ph sz="half" idx="2"/>
          </p:nvPr>
        </p:nvSpPr>
        <p:spPr/>
        <p:txBody>
          <a:bodyPr/>
          <a:lstStyle/>
          <a:p>
            <a:r>
              <a:rPr lang="en-US" sz="2400" dirty="0" smtClean="0"/>
              <a:t>Pros</a:t>
            </a:r>
          </a:p>
          <a:p>
            <a:pPr lvl="1"/>
            <a:r>
              <a:rPr lang="en-US" sz="2000" dirty="0" smtClean="0"/>
              <a:t>intuitive</a:t>
            </a:r>
          </a:p>
          <a:p>
            <a:pPr lvl="1"/>
            <a:r>
              <a:rPr lang="en-US" sz="2000" dirty="0"/>
              <a:t>f</a:t>
            </a:r>
            <a:r>
              <a:rPr lang="en-US" sz="2000" dirty="0" smtClean="0"/>
              <a:t>ast</a:t>
            </a:r>
          </a:p>
          <a:p>
            <a:pPr lvl="1"/>
            <a:r>
              <a:rPr lang="en-US" sz="2000" dirty="0" smtClean="0"/>
              <a:t>local reasoning</a:t>
            </a:r>
          </a:p>
          <a:p>
            <a:pPr lvl="1"/>
            <a:endParaRPr lang="en-US" sz="2000" dirty="0" smtClean="0"/>
          </a:p>
          <a:p>
            <a:r>
              <a:rPr lang="en-US" sz="2400" dirty="0" smtClean="0"/>
              <a:t>Cons</a:t>
            </a:r>
          </a:p>
          <a:p>
            <a:pPr lvl="1"/>
            <a:r>
              <a:rPr lang="en-US" sz="2000" dirty="0" smtClean="0"/>
              <a:t>not type safe</a:t>
            </a:r>
          </a:p>
          <a:p>
            <a:pPr lvl="1"/>
            <a:r>
              <a:rPr lang="en-US" sz="2000" dirty="0"/>
              <a:t>no checking</a:t>
            </a:r>
          </a:p>
          <a:p>
            <a:pPr lvl="1"/>
            <a:r>
              <a:rPr lang="en-US" sz="2000" dirty="0" smtClean="0"/>
              <a:t>not hierarchical</a:t>
            </a:r>
          </a:p>
          <a:p>
            <a:pPr lvl="1"/>
            <a:r>
              <a:rPr lang="en-US" sz="2000" dirty="0" smtClean="0"/>
              <a:t>no extensibility of data</a:t>
            </a:r>
            <a:endParaRPr lang="en-US" sz="2000" dirty="0"/>
          </a:p>
        </p:txBody>
      </p:sp>
      <p:sp>
        <p:nvSpPr>
          <p:cNvPr id="5" name="Footer Placeholder 4"/>
          <p:cNvSpPr>
            <a:spLocks noGrp="1"/>
          </p:cNvSpPr>
          <p:nvPr>
            <p:ph type="ftr" sz="quarter" idx="11"/>
          </p:nvPr>
        </p:nvSpPr>
        <p:spPr/>
        <p:txBody>
          <a:bodyPr/>
          <a:lstStyle/>
          <a:p>
            <a:r>
              <a:rPr lang="en-US" smtClean="0"/>
              <a:t>C++Now'14: The Design &amp; Evolution of a Pattern Matching Library for C++</a:t>
            </a:r>
            <a:endParaRPr lang="en-US" dirty="0"/>
          </a:p>
        </p:txBody>
      </p:sp>
      <p:sp>
        <p:nvSpPr>
          <p:cNvPr id="6" name="Slide Number Placeholder 5"/>
          <p:cNvSpPr>
            <a:spLocks noGrp="1"/>
          </p:cNvSpPr>
          <p:nvPr>
            <p:ph type="sldNum" sz="quarter" idx="12"/>
          </p:nvPr>
        </p:nvSpPr>
        <p:spPr/>
        <p:txBody>
          <a:bodyPr/>
          <a:lstStyle/>
          <a:p>
            <a:fld id="{A15218F7-2310-456D-A54D-B5ACEA070EA4}" type="slidenum">
              <a:rPr lang="en-US" smtClean="0"/>
              <a:pPr/>
              <a:t>42</a:t>
            </a:fld>
            <a:endParaRPr lang="en-US" dirty="0"/>
          </a:p>
        </p:txBody>
      </p:sp>
    </p:spTree>
    <p:extLst>
      <p:ext uri="{BB962C8B-B14F-4D97-AF65-F5344CB8AC3E}">
        <p14:creationId xmlns:p14="http://schemas.microsoft.com/office/powerpoint/2010/main" val="638257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animEffect transition="in" filter="fade">
                                      <p:cBhvr>
                                        <p:cTn id="21" dur="500"/>
                                        <p:tgtEl>
                                          <p:spTgt spid="9">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9">
                                            <p:txEl>
                                              <p:pRg st="6" end="6"/>
                                            </p:txEl>
                                          </p:spTgt>
                                        </p:tgtEl>
                                        <p:attrNameLst>
                                          <p:attrName>style.visibility</p:attrName>
                                        </p:attrNameLst>
                                      </p:cBhvr>
                                      <p:to>
                                        <p:strVal val="visible"/>
                                      </p:to>
                                    </p:set>
                                    <p:animEffect transition="in" filter="fade">
                                      <p:cBhvr>
                                        <p:cTn id="24" dur="500"/>
                                        <p:tgtEl>
                                          <p:spTgt spid="9">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animEffect transition="in" filter="fade">
                                      <p:cBhvr>
                                        <p:cTn id="27" dur="500"/>
                                        <p:tgtEl>
                                          <p:spTgt spid="9">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9">
                                            <p:txEl>
                                              <p:pRg st="8" end="8"/>
                                            </p:txEl>
                                          </p:spTgt>
                                        </p:tgtEl>
                                        <p:attrNameLst>
                                          <p:attrName>style.visibility</p:attrName>
                                        </p:attrNameLst>
                                      </p:cBhvr>
                                      <p:to>
                                        <p:strVal val="visible"/>
                                      </p:to>
                                    </p:set>
                                    <p:animEffect transition="in" filter="fade">
                                      <p:cBhvr>
                                        <p:cTn id="30" dur="500"/>
                                        <p:tgtEl>
                                          <p:spTgt spid="9">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9">
                                            <p:txEl>
                                              <p:pRg st="9" end="9"/>
                                            </p:txEl>
                                          </p:spTgt>
                                        </p:tgtEl>
                                        <p:attrNameLst>
                                          <p:attrName>style.visibility</p:attrName>
                                        </p:attrNameLst>
                                      </p:cBhvr>
                                      <p:to>
                                        <p:strVal val="visible"/>
                                      </p:to>
                                    </p:set>
                                    <p:animEffect transition="in" filter="fade">
                                      <p:cBhvr>
                                        <p:cTn id="33"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Visitor Design Pattern</a:t>
            </a:r>
            <a:endParaRPr lang="en-US" dirty="0"/>
          </a:p>
        </p:txBody>
      </p:sp>
      <p:sp>
        <p:nvSpPr>
          <p:cNvPr id="8" name="Content Placeholder 7"/>
          <p:cNvSpPr>
            <a:spLocks noGrp="1"/>
          </p:cNvSpPr>
          <p:nvPr>
            <p:ph idx="1"/>
          </p:nvPr>
        </p:nvSpPr>
        <p:spPr>
          <a:xfrm>
            <a:off x="468313" y="1676400"/>
            <a:ext cx="8416380" cy="4560888"/>
          </a:xfrm>
        </p:spPr>
        <p:txBody>
          <a:bodyPr>
            <a:noAutofit/>
          </a:bodyPr>
          <a:lstStyle/>
          <a:p>
            <a:pPr marL="0" indent="0">
              <a:buNone/>
            </a:pPr>
            <a:r>
              <a:rPr lang="en-US" sz="1400" b="1" dirty="0">
                <a:solidFill>
                  <a:srgbClr val="008000"/>
                </a:solidFill>
                <a:highlight>
                  <a:srgbClr val="FFFFFF"/>
                </a:highlight>
                <a:latin typeface="Consolas"/>
              </a:rPr>
              <a:t>// Forward declare cases</a:t>
            </a:r>
            <a:endParaRPr lang="en-US" sz="1400" b="1" dirty="0">
              <a:solidFill>
                <a:srgbClr val="000000"/>
              </a:solidFill>
              <a:highlight>
                <a:srgbClr val="FFFFFF"/>
              </a:highlight>
              <a:latin typeface="Consolas"/>
            </a:endParaRPr>
          </a:p>
          <a:p>
            <a:pPr marL="0" indent="0">
              <a:buNone/>
            </a:pPr>
            <a:r>
              <a:rPr lang="en-US" sz="1400" b="1" dirty="0">
                <a:solidFill>
                  <a:srgbClr val="0000FF"/>
                </a:solidFill>
                <a:highlight>
                  <a:srgbClr val="FFFFFF"/>
                </a:highlight>
                <a:latin typeface="Consolas"/>
              </a:rPr>
              <a:t>struct</a:t>
            </a:r>
            <a:r>
              <a:rPr lang="en-US" sz="1400" b="1" dirty="0">
                <a:solidFill>
                  <a:srgbClr val="000000"/>
                </a:solidFill>
                <a:highlight>
                  <a:srgbClr val="FFFFFF"/>
                </a:highlight>
                <a:latin typeface="Consolas"/>
              </a:rPr>
              <a:t> </a:t>
            </a:r>
            <a:r>
              <a:rPr lang="en-US" sz="1400" b="1" dirty="0" smtClean="0">
                <a:solidFill>
                  <a:srgbClr val="2B91AF"/>
                </a:solidFill>
                <a:highlight>
                  <a:srgbClr val="FFFFFF"/>
                </a:highlight>
                <a:latin typeface="Consolas"/>
              </a:rPr>
              <a:t>Value</a:t>
            </a:r>
            <a:r>
              <a:rPr lang="en-US" sz="1400" b="1" dirty="0" smtClean="0">
                <a:solidFill>
                  <a:srgbClr val="000000"/>
                </a:solidFill>
                <a:highlight>
                  <a:srgbClr val="FFFFFF"/>
                </a:highlight>
                <a:latin typeface="Consolas"/>
              </a:rPr>
              <a:t>; </a:t>
            </a:r>
            <a:r>
              <a:rPr lang="en-US" sz="1400" b="1" dirty="0" smtClean="0">
                <a:solidFill>
                  <a:srgbClr val="0000FF"/>
                </a:solidFill>
                <a:highlight>
                  <a:srgbClr val="FFFFFF"/>
                </a:highlight>
                <a:latin typeface="Consolas"/>
              </a:rPr>
              <a:t>struct</a:t>
            </a:r>
            <a:r>
              <a:rPr lang="en-US" sz="1400" b="1" dirty="0" smtClean="0">
                <a:solidFill>
                  <a:srgbClr val="000000"/>
                </a:solidFill>
                <a:highlight>
                  <a:srgbClr val="FFFFFF"/>
                </a:highlight>
                <a:latin typeface="Consolas"/>
              </a:rPr>
              <a:t> </a:t>
            </a:r>
            <a:r>
              <a:rPr lang="en-US" sz="1400" b="1" dirty="0" smtClean="0">
                <a:solidFill>
                  <a:srgbClr val="2B91AF"/>
                </a:solidFill>
                <a:highlight>
                  <a:srgbClr val="FFFFFF"/>
                </a:highlight>
                <a:latin typeface="Consolas"/>
              </a:rPr>
              <a:t>Plus</a:t>
            </a:r>
            <a:r>
              <a:rPr lang="en-US" sz="1400" b="1" dirty="0" smtClean="0">
                <a:solidFill>
                  <a:srgbClr val="000000"/>
                </a:solidFill>
                <a:highlight>
                  <a:srgbClr val="FFFFFF"/>
                </a:highlight>
                <a:latin typeface="Consolas"/>
              </a:rPr>
              <a:t>; </a:t>
            </a:r>
            <a:r>
              <a:rPr lang="en-US" sz="1400" b="1" dirty="0" smtClean="0">
                <a:solidFill>
                  <a:srgbClr val="0000FF"/>
                </a:solidFill>
                <a:highlight>
                  <a:srgbClr val="FFFFFF"/>
                </a:highlight>
                <a:latin typeface="Consolas"/>
              </a:rPr>
              <a:t>struct</a:t>
            </a:r>
            <a:r>
              <a:rPr lang="en-US" sz="1400" b="1" dirty="0" smtClean="0">
                <a:solidFill>
                  <a:srgbClr val="000000"/>
                </a:solidFill>
                <a:highlight>
                  <a:srgbClr val="FFFFFF"/>
                </a:highlight>
                <a:latin typeface="Consolas"/>
              </a:rPr>
              <a:t> </a:t>
            </a:r>
            <a:r>
              <a:rPr lang="en-US" sz="1400" b="1" dirty="0" smtClean="0">
                <a:solidFill>
                  <a:srgbClr val="2B91AF"/>
                </a:solidFill>
                <a:highlight>
                  <a:srgbClr val="FFFFFF"/>
                </a:highlight>
                <a:latin typeface="Consolas"/>
              </a:rPr>
              <a:t>Minus</a:t>
            </a:r>
            <a:r>
              <a:rPr lang="en-US" sz="1400" b="1" dirty="0">
                <a:solidFill>
                  <a:srgbClr val="000000"/>
                </a:solidFill>
                <a:highlight>
                  <a:srgbClr val="FFFFFF"/>
                </a:highlight>
                <a:latin typeface="Consolas"/>
              </a:rPr>
              <a:t>; </a:t>
            </a:r>
            <a:r>
              <a:rPr lang="en-US" sz="1400" b="1" dirty="0" smtClean="0">
                <a:solidFill>
                  <a:srgbClr val="0000FF"/>
                </a:solidFill>
                <a:highlight>
                  <a:srgbClr val="FFFFFF"/>
                </a:highlight>
                <a:latin typeface="Consolas"/>
              </a:rPr>
              <a:t>struct</a:t>
            </a:r>
            <a:r>
              <a:rPr lang="en-US" sz="1400" b="1" dirty="0" smtClean="0">
                <a:solidFill>
                  <a:srgbClr val="000000"/>
                </a:solidFill>
                <a:highlight>
                  <a:srgbClr val="FFFFFF"/>
                </a:highlight>
                <a:latin typeface="Consolas"/>
              </a:rPr>
              <a:t> </a:t>
            </a:r>
            <a:r>
              <a:rPr lang="en-US" sz="1400" b="1" dirty="0" smtClean="0">
                <a:solidFill>
                  <a:srgbClr val="2B91AF"/>
                </a:solidFill>
                <a:highlight>
                  <a:srgbClr val="FFFFFF"/>
                </a:highlight>
                <a:latin typeface="Consolas"/>
              </a:rPr>
              <a:t>Times</a:t>
            </a:r>
            <a:r>
              <a:rPr lang="en-US" sz="1400" b="1" dirty="0" smtClean="0">
                <a:solidFill>
                  <a:srgbClr val="000000"/>
                </a:solidFill>
                <a:highlight>
                  <a:srgbClr val="FFFFFF"/>
                </a:highlight>
                <a:latin typeface="Consolas"/>
              </a:rPr>
              <a:t>; </a:t>
            </a:r>
            <a:r>
              <a:rPr lang="en-US" sz="1400" b="1" dirty="0" smtClean="0">
                <a:solidFill>
                  <a:srgbClr val="0000FF"/>
                </a:solidFill>
                <a:highlight>
                  <a:srgbClr val="FFFFFF"/>
                </a:highlight>
                <a:latin typeface="Consolas"/>
              </a:rPr>
              <a:t>struct</a:t>
            </a:r>
            <a:r>
              <a:rPr lang="en-US" sz="1400" b="1" dirty="0" smtClean="0">
                <a:solidFill>
                  <a:srgbClr val="000000"/>
                </a:solidFill>
                <a:highlight>
                  <a:srgbClr val="FFFFFF"/>
                </a:highlight>
                <a:latin typeface="Consolas"/>
              </a:rPr>
              <a:t> </a:t>
            </a:r>
            <a:r>
              <a:rPr lang="en-US" sz="1400" b="1" dirty="0" smtClean="0">
                <a:solidFill>
                  <a:srgbClr val="2B91AF"/>
                </a:solidFill>
                <a:highlight>
                  <a:srgbClr val="FFFFFF"/>
                </a:highlight>
                <a:latin typeface="Consolas"/>
              </a:rPr>
              <a:t>Divide</a:t>
            </a:r>
            <a:r>
              <a:rPr lang="en-US" sz="1400" b="1" dirty="0">
                <a:solidFill>
                  <a:srgbClr val="000000"/>
                </a:solidFill>
                <a:highlight>
                  <a:srgbClr val="FFFFFF"/>
                </a:highlight>
                <a:latin typeface="Consolas"/>
              </a:rPr>
              <a:t>;</a:t>
            </a:r>
          </a:p>
          <a:p>
            <a:pPr marL="0" indent="0">
              <a:buNone/>
            </a:pPr>
            <a:r>
              <a:rPr lang="en-US" sz="1400" b="1" dirty="0" smtClean="0">
                <a:solidFill>
                  <a:srgbClr val="008000"/>
                </a:solidFill>
                <a:highlight>
                  <a:srgbClr val="FFFFFF"/>
                </a:highlight>
                <a:latin typeface="Consolas"/>
              </a:rPr>
              <a:t>// </a:t>
            </a:r>
            <a:r>
              <a:rPr lang="en-US" sz="1400" b="1" dirty="0">
                <a:solidFill>
                  <a:srgbClr val="008000"/>
                </a:solidFill>
                <a:highlight>
                  <a:srgbClr val="FFFFFF"/>
                </a:highlight>
                <a:latin typeface="Consolas"/>
              </a:rPr>
              <a:t>Cases interface</a:t>
            </a:r>
            <a:endParaRPr lang="en-US" sz="1400" b="1" dirty="0">
              <a:solidFill>
                <a:srgbClr val="000000"/>
              </a:solidFill>
              <a:highlight>
                <a:srgbClr val="FFFFFF"/>
              </a:highlight>
              <a:latin typeface="Consolas"/>
            </a:endParaRPr>
          </a:p>
          <a:p>
            <a:pPr marL="0" indent="0">
              <a:buNone/>
            </a:pPr>
            <a:r>
              <a:rPr lang="en-US" sz="1400" b="1" dirty="0">
                <a:solidFill>
                  <a:srgbClr val="0000FF"/>
                </a:solidFill>
                <a:highlight>
                  <a:srgbClr val="FFFFFF"/>
                </a:highlight>
                <a:latin typeface="Consolas"/>
              </a:rPr>
              <a:t>struct</a:t>
            </a:r>
            <a:r>
              <a:rPr lang="en-US" sz="1400" b="1" dirty="0">
                <a:solidFill>
                  <a:srgbClr val="000000"/>
                </a:solidFill>
                <a:highlight>
                  <a:srgbClr val="FFFFFF"/>
                </a:highlight>
                <a:latin typeface="Consolas"/>
              </a:rPr>
              <a:t> </a:t>
            </a:r>
            <a:r>
              <a:rPr lang="en-US" sz="1400" b="1" dirty="0" smtClean="0">
                <a:solidFill>
                  <a:srgbClr val="2B91AF"/>
                </a:solidFill>
                <a:highlight>
                  <a:srgbClr val="FFFFFF"/>
                </a:highlight>
                <a:latin typeface="Consolas"/>
              </a:rPr>
              <a:t>Visitor </a:t>
            </a:r>
            <a:r>
              <a:rPr lang="en-US" sz="1400" b="1" dirty="0" smtClean="0">
                <a:solidFill>
                  <a:srgbClr val="000000"/>
                </a:solidFill>
                <a:highlight>
                  <a:srgbClr val="FFFFFF"/>
                </a:highlight>
                <a:latin typeface="Consolas"/>
              </a:rPr>
              <a:t>{</a:t>
            </a:r>
            <a:endParaRPr lang="en-US" sz="1400" b="1" dirty="0">
              <a:solidFill>
                <a:srgbClr val="000000"/>
              </a:solidFill>
              <a:highlight>
                <a:srgbClr val="FFFFFF"/>
              </a:highlight>
              <a:latin typeface="Consolas"/>
            </a:endParaRPr>
          </a:p>
          <a:p>
            <a:pPr marL="0" indent="0">
              <a:buNone/>
            </a:pPr>
            <a:r>
              <a:rPr lang="en-US" sz="1400" b="1" dirty="0">
                <a:solidFill>
                  <a:srgbClr val="000000"/>
                </a:solidFill>
                <a:highlight>
                  <a:srgbClr val="FFFFFF"/>
                </a:highlight>
                <a:latin typeface="Consolas"/>
              </a:rPr>
              <a:t>    </a:t>
            </a:r>
            <a:r>
              <a:rPr lang="en-US" sz="1400" b="1" dirty="0">
                <a:solidFill>
                  <a:srgbClr val="0000FF"/>
                </a:solidFill>
                <a:highlight>
                  <a:srgbClr val="FFFFFF"/>
                </a:highlight>
                <a:latin typeface="Consolas"/>
              </a:rPr>
              <a:t>virtual</a:t>
            </a:r>
            <a:r>
              <a:rPr lang="en-US" sz="1400" b="1" dirty="0">
                <a:solidFill>
                  <a:srgbClr val="000000"/>
                </a:solidFill>
                <a:highlight>
                  <a:srgbClr val="FFFFFF"/>
                </a:highlight>
                <a:latin typeface="Consolas"/>
              </a:rPr>
              <a:t> </a:t>
            </a:r>
            <a:r>
              <a:rPr lang="en-US" sz="1400" b="1" dirty="0">
                <a:solidFill>
                  <a:srgbClr val="0000FF"/>
                </a:solidFill>
                <a:highlight>
                  <a:srgbClr val="FFFFFF"/>
                </a:highlight>
                <a:latin typeface="Consolas"/>
              </a:rPr>
              <a:t>void</a:t>
            </a:r>
            <a:r>
              <a:rPr lang="en-US" sz="1400" b="1" dirty="0">
                <a:solidFill>
                  <a:srgbClr val="000000"/>
                </a:solidFill>
                <a:highlight>
                  <a:srgbClr val="FFFFFF"/>
                </a:highlight>
                <a:latin typeface="Consolas"/>
              </a:rPr>
              <a:t> </a:t>
            </a:r>
            <a:r>
              <a:rPr lang="en-US" sz="1400" b="1" dirty="0" err="1" smtClean="0">
                <a:solidFill>
                  <a:srgbClr val="800000"/>
                </a:solidFill>
                <a:highlight>
                  <a:srgbClr val="FFFFFF"/>
                </a:highlight>
                <a:latin typeface="Consolas"/>
              </a:rPr>
              <a:t>caseValue</a:t>
            </a:r>
            <a:r>
              <a:rPr lang="en-US" sz="1400" b="1" dirty="0" smtClean="0">
                <a:solidFill>
                  <a:srgbClr val="000000"/>
                </a:solidFill>
                <a:highlight>
                  <a:srgbClr val="FFFFFF"/>
                </a:highlight>
                <a:latin typeface="Consolas"/>
              </a:rPr>
              <a:t> </a:t>
            </a:r>
            <a:r>
              <a:rPr lang="en-US" sz="1400" b="1" dirty="0">
                <a:solidFill>
                  <a:srgbClr val="000000"/>
                </a:solidFill>
                <a:highlight>
                  <a:srgbClr val="FFFFFF"/>
                </a:highlight>
                <a:latin typeface="Consolas"/>
              </a:rPr>
              <a:t>(</a:t>
            </a:r>
            <a:r>
              <a:rPr lang="en-US" sz="1400" b="1" dirty="0">
                <a:solidFill>
                  <a:srgbClr val="0000FF"/>
                </a:solidFill>
                <a:highlight>
                  <a:srgbClr val="FFFFFF"/>
                </a:highlight>
                <a:latin typeface="Consolas"/>
              </a:rPr>
              <a:t>const</a:t>
            </a:r>
            <a:r>
              <a:rPr lang="en-US" sz="1400" b="1" dirty="0">
                <a:solidFill>
                  <a:srgbClr val="000000"/>
                </a:solidFill>
                <a:highlight>
                  <a:srgbClr val="FFFFFF"/>
                </a:highlight>
                <a:latin typeface="Consolas"/>
              </a:rPr>
              <a:t> </a:t>
            </a:r>
            <a:r>
              <a:rPr lang="en-US" sz="1400" b="1" dirty="0" smtClean="0">
                <a:solidFill>
                  <a:srgbClr val="2B91AF"/>
                </a:solidFill>
                <a:highlight>
                  <a:srgbClr val="FFFFFF"/>
                </a:highlight>
                <a:latin typeface="Consolas"/>
              </a:rPr>
              <a:t>Value</a:t>
            </a:r>
            <a:r>
              <a:rPr lang="en-US" sz="1400" b="1" dirty="0">
                <a:solidFill>
                  <a:srgbClr val="000000"/>
                </a:solidFill>
                <a:highlight>
                  <a:srgbClr val="FFFFFF"/>
                </a:highlight>
                <a:latin typeface="Consolas"/>
              </a:rPr>
              <a:t>&amp; ) {}</a:t>
            </a:r>
          </a:p>
          <a:p>
            <a:pPr marL="0" indent="0">
              <a:buNone/>
            </a:pPr>
            <a:r>
              <a:rPr lang="en-US" sz="1400" b="1" dirty="0">
                <a:solidFill>
                  <a:srgbClr val="000000"/>
                </a:solidFill>
                <a:highlight>
                  <a:srgbClr val="FFFFFF"/>
                </a:highlight>
                <a:latin typeface="Consolas"/>
              </a:rPr>
              <a:t>    </a:t>
            </a:r>
            <a:r>
              <a:rPr lang="en-US" sz="1400" b="1" dirty="0">
                <a:solidFill>
                  <a:srgbClr val="0000FF"/>
                </a:solidFill>
                <a:highlight>
                  <a:srgbClr val="FFFFFF"/>
                </a:highlight>
                <a:latin typeface="Consolas"/>
              </a:rPr>
              <a:t>virtual</a:t>
            </a:r>
            <a:r>
              <a:rPr lang="en-US" sz="1400" b="1" dirty="0">
                <a:solidFill>
                  <a:srgbClr val="000000"/>
                </a:solidFill>
                <a:highlight>
                  <a:srgbClr val="FFFFFF"/>
                </a:highlight>
                <a:latin typeface="Consolas"/>
              </a:rPr>
              <a:t> </a:t>
            </a:r>
            <a:r>
              <a:rPr lang="en-US" sz="1400" b="1" dirty="0">
                <a:solidFill>
                  <a:srgbClr val="0000FF"/>
                </a:solidFill>
                <a:highlight>
                  <a:srgbClr val="FFFFFF"/>
                </a:highlight>
                <a:latin typeface="Consolas"/>
              </a:rPr>
              <a:t>void</a:t>
            </a:r>
            <a:r>
              <a:rPr lang="en-US" sz="1400" b="1" dirty="0">
                <a:solidFill>
                  <a:srgbClr val="000000"/>
                </a:solidFill>
                <a:highlight>
                  <a:srgbClr val="FFFFFF"/>
                </a:highlight>
                <a:latin typeface="Consolas"/>
              </a:rPr>
              <a:t> </a:t>
            </a:r>
            <a:r>
              <a:rPr lang="en-US" sz="1400" b="1" dirty="0" err="1">
                <a:solidFill>
                  <a:srgbClr val="800000"/>
                </a:solidFill>
                <a:highlight>
                  <a:srgbClr val="FFFFFF"/>
                </a:highlight>
                <a:latin typeface="Consolas"/>
              </a:rPr>
              <a:t>case</a:t>
            </a:r>
            <a:r>
              <a:rPr lang="en-US" sz="1400" b="1" dirty="0" err="1" smtClean="0">
                <a:solidFill>
                  <a:srgbClr val="800000"/>
                </a:solidFill>
                <a:highlight>
                  <a:srgbClr val="FFFFFF"/>
                </a:highlight>
                <a:latin typeface="Consolas"/>
              </a:rPr>
              <a:t>Plus</a:t>
            </a:r>
            <a:r>
              <a:rPr lang="en-US" sz="1400" b="1" dirty="0" smtClean="0">
                <a:solidFill>
                  <a:srgbClr val="000000"/>
                </a:solidFill>
                <a:highlight>
                  <a:srgbClr val="FFFFFF"/>
                </a:highlight>
                <a:latin typeface="Consolas"/>
              </a:rPr>
              <a:t>  </a:t>
            </a:r>
            <a:r>
              <a:rPr lang="en-US" sz="1400" b="1" dirty="0">
                <a:solidFill>
                  <a:srgbClr val="000000"/>
                </a:solidFill>
                <a:highlight>
                  <a:srgbClr val="FFFFFF"/>
                </a:highlight>
                <a:latin typeface="Consolas"/>
              </a:rPr>
              <a:t>(</a:t>
            </a:r>
            <a:r>
              <a:rPr lang="en-US" sz="1400" b="1" dirty="0">
                <a:solidFill>
                  <a:srgbClr val="0000FF"/>
                </a:solidFill>
                <a:highlight>
                  <a:srgbClr val="FFFFFF"/>
                </a:highlight>
                <a:latin typeface="Consolas"/>
              </a:rPr>
              <a:t>const</a:t>
            </a:r>
            <a:r>
              <a:rPr lang="en-US" sz="1400" b="1" dirty="0">
                <a:solidFill>
                  <a:srgbClr val="000000"/>
                </a:solidFill>
                <a:highlight>
                  <a:srgbClr val="FFFFFF"/>
                </a:highlight>
                <a:latin typeface="Consolas"/>
              </a:rPr>
              <a:t> </a:t>
            </a:r>
            <a:r>
              <a:rPr lang="en-US" sz="1400" b="1" dirty="0" smtClean="0">
                <a:solidFill>
                  <a:srgbClr val="2B91AF"/>
                </a:solidFill>
                <a:highlight>
                  <a:srgbClr val="FFFFFF"/>
                </a:highlight>
                <a:latin typeface="Consolas"/>
              </a:rPr>
              <a:t>Plus</a:t>
            </a:r>
            <a:r>
              <a:rPr lang="en-US" sz="1400" b="1" dirty="0">
                <a:solidFill>
                  <a:srgbClr val="000000"/>
                </a:solidFill>
                <a:highlight>
                  <a:srgbClr val="FFFFFF"/>
                </a:highlight>
                <a:latin typeface="Consolas"/>
              </a:rPr>
              <a:t>&amp;  ) {}</a:t>
            </a:r>
          </a:p>
          <a:p>
            <a:pPr marL="0" indent="0">
              <a:buNone/>
            </a:pPr>
            <a:r>
              <a:rPr lang="en-US" sz="1400" b="1" dirty="0">
                <a:solidFill>
                  <a:srgbClr val="000000"/>
                </a:solidFill>
                <a:highlight>
                  <a:srgbClr val="FFFFFF"/>
                </a:highlight>
                <a:latin typeface="Consolas"/>
              </a:rPr>
              <a:t>    </a:t>
            </a:r>
            <a:r>
              <a:rPr lang="en-US" sz="1400" b="1" dirty="0">
                <a:solidFill>
                  <a:srgbClr val="0000FF"/>
                </a:solidFill>
                <a:highlight>
                  <a:srgbClr val="FFFFFF"/>
                </a:highlight>
                <a:latin typeface="Consolas"/>
              </a:rPr>
              <a:t>virtual</a:t>
            </a:r>
            <a:r>
              <a:rPr lang="en-US" sz="1400" b="1" dirty="0">
                <a:solidFill>
                  <a:srgbClr val="000000"/>
                </a:solidFill>
                <a:highlight>
                  <a:srgbClr val="FFFFFF"/>
                </a:highlight>
                <a:latin typeface="Consolas"/>
              </a:rPr>
              <a:t> </a:t>
            </a:r>
            <a:r>
              <a:rPr lang="en-US" sz="1400" b="1" dirty="0">
                <a:solidFill>
                  <a:srgbClr val="0000FF"/>
                </a:solidFill>
                <a:highlight>
                  <a:srgbClr val="FFFFFF"/>
                </a:highlight>
                <a:latin typeface="Consolas"/>
              </a:rPr>
              <a:t>void</a:t>
            </a:r>
            <a:r>
              <a:rPr lang="en-US" sz="1400" b="1" dirty="0">
                <a:solidFill>
                  <a:srgbClr val="000000"/>
                </a:solidFill>
                <a:highlight>
                  <a:srgbClr val="FFFFFF"/>
                </a:highlight>
                <a:latin typeface="Consolas"/>
              </a:rPr>
              <a:t> </a:t>
            </a:r>
            <a:r>
              <a:rPr lang="en-US" sz="1400" b="1" dirty="0" err="1">
                <a:solidFill>
                  <a:srgbClr val="800000"/>
                </a:solidFill>
                <a:highlight>
                  <a:srgbClr val="FFFFFF"/>
                </a:highlight>
                <a:latin typeface="Consolas"/>
              </a:rPr>
              <a:t>case</a:t>
            </a:r>
            <a:r>
              <a:rPr lang="en-US" sz="1400" b="1" dirty="0" err="1" smtClean="0">
                <a:solidFill>
                  <a:srgbClr val="800000"/>
                </a:solidFill>
                <a:highlight>
                  <a:srgbClr val="FFFFFF"/>
                </a:highlight>
                <a:latin typeface="Consolas"/>
              </a:rPr>
              <a:t>Minus</a:t>
            </a:r>
            <a:r>
              <a:rPr lang="en-US" sz="1400" b="1" dirty="0" smtClean="0">
                <a:solidFill>
                  <a:srgbClr val="000000"/>
                </a:solidFill>
                <a:highlight>
                  <a:srgbClr val="FFFFFF"/>
                </a:highlight>
                <a:latin typeface="Consolas"/>
              </a:rPr>
              <a:t> </a:t>
            </a:r>
            <a:r>
              <a:rPr lang="en-US" sz="1400" b="1" dirty="0">
                <a:solidFill>
                  <a:srgbClr val="000000"/>
                </a:solidFill>
                <a:highlight>
                  <a:srgbClr val="FFFFFF"/>
                </a:highlight>
                <a:latin typeface="Consolas"/>
              </a:rPr>
              <a:t>(</a:t>
            </a:r>
            <a:r>
              <a:rPr lang="en-US" sz="1400" b="1" dirty="0">
                <a:solidFill>
                  <a:srgbClr val="0000FF"/>
                </a:solidFill>
                <a:highlight>
                  <a:srgbClr val="FFFFFF"/>
                </a:highlight>
                <a:latin typeface="Consolas"/>
              </a:rPr>
              <a:t>const</a:t>
            </a:r>
            <a:r>
              <a:rPr lang="en-US" sz="1400" b="1" dirty="0">
                <a:solidFill>
                  <a:srgbClr val="000000"/>
                </a:solidFill>
                <a:highlight>
                  <a:srgbClr val="FFFFFF"/>
                </a:highlight>
                <a:latin typeface="Consolas"/>
              </a:rPr>
              <a:t> </a:t>
            </a:r>
            <a:r>
              <a:rPr lang="en-US" sz="1400" b="1" dirty="0" smtClean="0">
                <a:solidFill>
                  <a:srgbClr val="2B91AF"/>
                </a:solidFill>
                <a:highlight>
                  <a:srgbClr val="FFFFFF"/>
                </a:highlight>
                <a:latin typeface="Consolas"/>
              </a:rPr>
              <a:t>Minus</a:t>
            </a:r>
            <a:r>
              <a:rPr lang="en-US" sz="1400" b="1" dirty="0">
                <a:solidFill>
                  <a:srgbClr val="000000"/>
                </a:solidFill>
                <a:highlight>
                  <a:srgbClr val="FFFFFF"/>
                </a:highlight>
                <a:latin typeface="Consolas"/>
              </a:rPr>
              <a:t>&amp; ) {}</a:t>
            </a:r>
          </a:p>
          <a:p>
            <a:pPr marL="0" indent="0">
              <a:buNone/>
            </a:pPr>
            <a:r>
              <a:rPr lang="en-US" sz="1400" b="1" dirty="0">
                <a:solidFill>
                  <a:srgbClr val="000000"/>
                </a:solidFill>
                <a:highlight>
                  <a:srgbClr val="FFFFFF"/>
                </a:highlight>
                <a:latin typeface="Consolas"/>
              </a:rPr>
              <a:t>    </a:t>
            </a:r>
            <a:r>
              <a:rPr lang="en-US" sz="1400" b="1" dirty="0">
                <a:solidFill>
                  <a:srgbClr val="0000FF"/>
                </a:solidFill>
                <a:highlight>
                  <a:srgbClr val="FFFFFF"/>
                </a:highlight>
                <a:latin typeface="Consolas"/>
              </a:rPr>
              <a:t>virtual</a:t>
            </a:r>
            <a:r>
              <a:rPr lang="en-US" sz="1400" b="1" dirty="0">
                <a:solidFill>
                  <a:srgbClr val="000000"/>
                </a:solidFill>
                <a:highlight>
                  <a:srgbClr val="FFFFFF"/>
                </a:highlight>
                <a:latin typeface="Consolas"/>
              </a:rPr>
              <a:t> </a:t>
            </a:r>
            <a:r>
              <a:rPr lang="en-US" sz="1400" b="1" dirty="0">
                <a:solidFill>
                  <a:srgbClr val="0000FF"/>
                </a:solidFill>
                <a:highlight>
                  <a:srgbClr val="FFFFFF"/>
                </a:highlight>
                <a:latin typeface="Consolas"/>
              </a:rPr>
              <a:t>void</a:t>
            </a:r>
            <a:r>
              <a:rPr lang="en-US" sz="1400" b="1" dirty="0">
                <a:solidFill>
                  <a:srgbClr val="000000"/>
                </a:solidFill>
                <a:highlight>
                  <a:srgbClr val="FFFFFF"/>
                </a:highlight>
                <a:latin typeface="Consolas"/>
              </a:rPr>
              <a:t> </a:t>
            </a:r>
            <a:r>
              <a:rPr lang="en-US" sz="1400" b="1" dirty="0" err="1">
                <a:solidFill>
                  <a:srgbClr val="800000"/>
                </a:solidFill>
                <a:highlight>
                  <a:srgbClr val="FFFFFF"/>
                </a:highlight>
                <a:latin typeface="Consolas"/>
              </a:rPr>
              <a:t>case</a:t>
            </a:r>
            <a:r>
              <a:rPr lang="en-US" sz="1400" b="1" dirty="0" err="1" smtClean="0">
                <a:solidFill>
                  <a:srgbClr val="800000"/>
                </a:solidFill>
                <a:highlight>
                  <a:srgbClr val="FFFFFF"/>
                </a:highlight>
                <a:latin typeface="Consolas"/>
              </a:rPr>
              <a:t>Times</a:t>
            </a:r>
            <a:r>
              <a:rPr lang="en-US" sz="1400" b="1" dirty="0" smtClean="0">
                <a:solidFill>
                  <a:srgbClr val="000000"/>
                </a:solidFill>
                <a:highlight>
                  <a:srgbClr val="FFFFFF"/>
                </a:highlight>
                <a:latin typeface="Consolas"/>
              </a:rPr>
              <a:t> </a:t>
            </a:r>
            <a:r>
              <a:rPr lang="en-US" sz="1400" b="1" dirty="0">
                <a:solidFill>
                  <a:srgbClr val="000000"/>
                </a:solidFill>
                <a:highlight>
                  <a:srgbClr val="FFFFFF"/>
                </a:highlight>
                <a:latin typeface="Consolas"/>
              </a:rPr>
              <a:t>(</a:t>
            </a:r>
            <a:r>
              <a:rPr lang="en-US" sz="1400" b="1" dirty="0">
                <a:solidFill>
                  <a:srgbClr val="0000FF"/>
                </a:solidFill>
                <a:highlight>
                  <a:srgbClr val="FFFFFF"/>
                </a:highlight>
                <a:latin typeface="Consolas"/>
              </a:rPr>
              <a:t>const</a:t>
            </a:r>
            <a:r>
              <a:rPr lang="en-US" sz="1400" b="1" dirty="0">
                <a:solidFill>
                  <a:srgbClr val="000000"/>
                </a:solidFill>
                <a:highlight>
                  <a:srgbClr val="FFFFFF"/>
                </a:highlight>
                <a:latin typeface="Consolas"/>
              </a:rPr>
              <a:t> </a:t>
            </a:r>
            <a:r>
              <a:rPr lang="en-US" sz="1400" b="1" dirty="0" smtClean="0">
                <a:solidFill>
                  <a:srgbClr val="2B91AF"/>
                </a:solidFill>
                <a:highlight>
                  <a:srgbClr val="FFFFFF"/>
                </a:highlight>
                <a:latin typeface="Consolas"/>
              </a:rPr>
              <a:t>Times</a:t>
            </a:r>
            <a:r>
              <a:rPr lang="en-US" sz="1400" b="1" dirty="0">
                <a:solidFill>
                  <a:srgbClr val="000000"/>
                </a:solidFill>
                <a:highlight>
                  <a:srgbClr val="FFFFFF"/>
                </a:highlight>
                <a:latin typeface="Consolas"/>
              </a:rPr>
              <a:t>&amp; ) {}</a:t>
            </a:r>
          </a:p>
          <a:p>
            <a:pPr marL="0" indent="0">
              <a:buNone/>
            </a:pPr>
            <a:r>
              <a:rPr lang="en-US" sz="1400" b="1" dirty="0">
                <a:solidFill>
                  <a:srgbClr val="000000"/>
                </a:solidFill>
                <a:highlight>
                  <a:srgbClr val="FFFFFF"/>
                </a:highlight>
                <a:latin typeface="Consolas"/>
              </a:rPr>
              <a:t>    </a:t>
            </a:r>
            <a:r>
              <a:rPr lang="en-US" sz="1400" b="1" dirty="0">
                <a:solidFill>
                  <a:srgbClr val="0000FF"/>
                </a:solidFill>
                <a:highlight>
                  <a:srgbClr val="FFFFFF"/>
                </a:highlight>
                <a:latin typeface="Consolas"/>
              </a:rPr>
              <a:t>virtual</a:t>
            </a:r>
            <a:r>
              <a:rPr lang="en-US" sz="1400" b="1" dirty="0">
                <a:solidFill>
                  <a:srgbClr val="000000"/>
                </a:solidFill>
                <a:highlight>
                  <a:srgbClr val="FFFFFF"/>
                </a:highlight>
                <a:latin typeface="Consolas"/>
              </a:rPr>
              <a:t> </a:t>
            </a:r>
            <a:r>
              <a:rPr lang="en-US" sz="1400" b="1" dirty="0">
                <a:solidFill>
                  <a:srgbClr val="0000FF"/>
                </a:solidFill>
                <a:highlight>
                  <a:srgbClr val="FFFFFF"/>
                </a:highlight>
                <a:latin typeface="Consolas"/>
              </a:rPr>
              <a:t>void</a:t>
            </a:r>
            <a:r>
              <a:rPr lang="en-US" sz="1400" b="1" dirty="0">
                <a:solidFill>
                  <a:srgbClr val="000000"/>
                </a:solidFill>
                <a:highlight>
                  <a:srgbClr val="FFFFFF"/>
                </a:highlight>
                <a:latin typeface="Consolas"/>
              </a:rPr>
              <a:t> </a:t>
            </a:r>
            <a:r>
              <a:rPr lang="en-US" sz="1400" b="1" dirty="0" err="1">
                <a:solidFill>
                  <a:srgbClr val="800000"/>
                </a:solidFill>
                <a:highlight>
                  <a:srgbClr val="FFFFFF"/>
                </a:highlight>
                <a:latin typeface="Consolas"/>
              </a:rPr>
              <a:t>case</a:t>
            </a:r>
            <a:r>
              <a:rPr lang="en-US" sz="1400" b="1" dirty="0" err="1" smtClean="0">
                <a:solidFill>
                  <a:srgbClr val="800000"/>
                </a:solidFill>
                <a:highlight>
                  <a:srgbClr val="FFFFFF"/>
                </a:highlight>
                <a:latin typeface="Consolas"/>
              </a:rPr>
              <a:t>Divide</a:t>
            </a:r>
            <a:r>
              <a:rPr lang="en-US" sz="1400" b="1" dirty="0" smtClean="0">
                <a:solidFill>
                  <a:srgbClr val="000000"/>
                </a:solidFill>
                <a:highlight>
                  <a:srgbClr val="FFFFFF"/>
                </a:highlight>
                <a:latin typeface="Consolas"/>
              </a:rPr>
              <a:t>(</a:t>
            </a:r>
            <a:r>
              <a:rPr lang="en-US" sz="1400" b="1" dirty="0" smtClean="0">
                <a:solidFill>
                  <a:srgbClr val="0000FF"/>
                </a:solidFill>
                <a:highlight>
                  <a:srgbClr val="FFFFFF"/>
                </a:highlight>
                <a:latin typeface="Consolas"/>
              </a:rPr>
              <a:t>const</a:t>
            </a:r>
            <a:r>
              <a:rPr lang="en-US" sz="1400" b="1" dirty="0" smtClean="0">
                <a:solidFill>
                  <a:srgbClr val="000000"/>
                </a:solidFill>
                <a:highlight>
                  <a:srgbClr val="FFFFFF"/>
                </a:highlight>
                <a:latin typeface="Consolas"/>
              </a:rPr>
              <a:t> </a:t>
            </a:r>
            <a:r>
              <a:rPr lang="en-US" sz="1400" b="1" dirty="0" smtClean="0">
                <a:solidFill>
                  <a:srgbClr val="2B91AF"/>
                </a:solidFill>
                <a:highlight>
                  <a:srgbClr val="FFFFFF"/>
                </a:highlight>
                <a:latin typeface="Consolas"/>
              </a:rPr>
              <a:t>Divide</a:t>
            </a:r>
            <a:r>
              <a:rPr lang="en-US" sz="1400" b="1" dirty="0">
                <a:solidFill>
                  <a:srgbClr val="000000"/>
                </a:solidFill>
                <a:highlight>
                  <a:srgbClr val="FFFFFF"/>
                </a:highlight>
                <a:latin typeface="Consolas"/>
              </a:rPr>
              <a:t>&amp;) {}</a:t>
            </a:r>
          </a:p>
          <a:p>
            <a:pPr marL="0" indent="0">
              <a:buNone/>
            </a:pPr>
            <a:r>
              <a:rPr lang="en-US" sz="1400" b="1" dirty="0">
                <a:solidFill>
                  <a:srgbClr val="000000"/>
                </a:solidFill>
                <a:highlight>
                  <a:srgbClr val="FFFFFF"/>
                </a:highlight>
                <a:latin typeface="Consolas"/>
              </a:rPr>
              <a:t>};</a:t>
            </a:r>
          </a:p>
          <a:p>
            <a:pPr marL="0" indent="0">
              <a:buNone/>
            </a:pPr>
            <a:r>
              <a:rPr lang="en-US" sz="1400" b="1" dirty="0">
                <a:solidFill>
                  <a:srgbClr val="008000"/>
                </a:solidFill>
                <a:highlight>
                  <a:srgbClr val="FFFFFF"/>
                </a:highlight>
                <a:latin typeface="Consolas"/>
              </a:rPr>
              <a:t>// </a:t>
            </a:r>
            <a:r>
              <a:rPr lang="en-US" sz="1400" b="1" dirty="0" smtClean="0">
                <a:solidFill>
                  <a:srgbClr val="008000"/>
                </a:solidFill>
                <a:highlight>
                  <a:srgbClr val="FFFFFF"/>
                </a:highlight>
                <a:latin typeface="Consolas"/>
              </a:rPr>
              <a:t>Implementation of variants (omitting data members etc.)</a:t>
            </a:r>
            <a:endParaRPr lang="en-US" sz="1400" b="1" dirty="0">
              <a:solidFill>
                <a:srgbClr val="000000"/>
              </a:solidFill>
              <a:highlight>
                <a:srgbClr val="FFFFFF"/>
              </a:highlight>
              <a:latin typeface="Consolas"/>
            </a:endParaRPr>
          </a:p>
          <a:p>
            <a:pPr marL="0" indent="0">
              <a:buNone/>
            </a:pPr>
            <a:r>
              <a:rPr lang="en-US" sz="1400" b="1" dirty="0" smtClean="0">
                <a:solidFill>
                  <a:srgbClr val="0000FF"/>
                </a:solidFill>
                <a:highlight>
                  <a:srgbClr val="FFFFFF"/>
                </a:highlight>
                <a:latin typeface="Consolas"/>
              </a:rPr>
              <a:t>struct</a:t>
            </a:r>
            <a:r>
              <a:rPr lang="en-US" sz="1400" b="1" dirty="0" smtClean="0">
                <a:solidFill>
                  <a:srgbClr val="000000"/>
                </a:solidFill>
                <a:highlight>
                  <a:srgbClr val="FFFFFF"/>
                </a:highlight>
                <a:latin typeface="Consolas"/>
              </a:rPr>
              <a:t> </a:t>
            </a:r>
            <a:r>
              <a:rPr lang="en-US" sz="1400" b="1" dirty="0" err="1" smtClean="0">
                <a:solidFill>
                  <a:srgbClr val="2B91AF"/>
                </a:solidFill>
                <a:highlight>
                  <a:srgbClr val="FFFFFF"/>
                </a:highlight>
                <a:latin typeface="Consolas"/>
              </a:rPr>
              <a:t>Expr</a:t>
            </a:r>
            <a:r>
              <a:rPr lang="en-US" sz="1400" b="1" dirty="0" smtClean="0">
                <a:solidFill>
                  <a:srgbClr val="000000"/>
                </a:solidFill>
                <a:highlight>
                  <a:srgbClr val="FFFFFF"/>
                </a:highlight>
                <a:latin typeface="Consolas"/>
              </a:rPr>
              <a:t>          { </a:t>
            </a:r>
            <a:r>
              <a:rPr lang="en-US" sz="1400" b="1" dirty="0">
                <a:solidFill>
                  <a:srgbClr val="0000FF"/>
                </a:solidFill>
                <a:highlight>
                  <a:srgbClr val="FFFFFF"/>
                </a:highlight>
                <a:latin typeface="Consolas"/>
              </a:rPr>
              <a:t>virtual</a:t>
            </a:r>
            <a:r>
              <a:rPr lang="en-US" sz="1400" b="1" dirty="0">
                <a:solidFill>
                  <a:srgbClr val="000000"/>
                </a:solidFill>
                <a:highlight>
                  <a:srgbClr val="FFFFFF"/>
                </a:highlight>
                <a:latin typeface="Consolas"/>
              </a:rPr>
              <a:t> </a:t>
            </a:r>
            <a:r>
              <a:rPr lang="en-US" sz="1400" b="1" dirty="0">
                <a:solidFill>
                  <a:srgbClr val="0000FF"/>
                </a:solidFill>
                <a:highlight>
                  <a:srgbClr val="FFFFFF"/>
                </a:highlight>
                <a:latin typeface="Consolas"/>
              </a:rPr>
              <a:t>void</a:t>
            </a:r>
            <a:r>
              <a:rPr lang="en-US" sz="1400" b="1" dirty="0">
                <a:solidFill>
                  <a:srgbClr val="000000"/>
                </a:solidFill>
                <a:highlight>
                  <a:srgbClr val="FFFFFF"/>
                </a:highlight>
                <a:latin typeface="Consolas"/>
              </a:rPr>
              <a:t> </a:t>
            </a:r>
            <a:r>
              <a:rPr lang="en-US" sz="1400" b="1" dirty="0">
                <a:solidFill>
                  <a:srgbClr val="800000"/>
                </a:solidFill>
                <a:highlight>
                  <a:srgbClr val="FFFFFF"/>
                </a:highlight>
                <a:latin typeface="Consolas"/>
              </a:rPr>
              <a:t>accept</a:t>
            </a:r>
            <a:r>
              <a:rPr lang="en-US" sz="1400" b="1" dirty="0">
                <a:solidFill>
                  <a:srgbClr val="000000"/>
                </a:solidFill>
                <a:highlight>
                  <a:srgbClr val="FFFFFF"/>
                </a:highlight>
                <a:latin typeface="Consolas"/>
              </a:rPr>
              <a:t>(</a:t>
            </a:r>
            <a:r>
              <a:rPr lang="en-US" sz="1400" b="1" dirty="0">
                <a:solidFill>
                  <a:srgbClr val="2B91AF"/>
                </a:solidFill>
                <a:highlight>
                  <a:srgbClr val="FFFFFF"/>
                </a:highlight>
                <a:latin typeface="Consolas"/>
              </a:rPr>
              <a:t>Visitor</a:t>
            </a:r>
            <a:r>
              <a:rPr lang="en-US" sz="1400" b="1" dirty="0">
                <a:solidFill>
                  <a:srgbClr val="000000"/>
                </a:solidFill>
                <a:highlight>
                  <a:srgbClr val="FFFFFF"/>
                </a:highlight>
                <a:latin typeface="Consolas"/>
              </a:rPr>
              <a:t>&amp; v) </a:t>
            </a:r>
            <a:r>
              <a:rPr lang="en-US" sz="1400" b="1" dirty="0">
                <a:solidFill>
                  <a:srgbClr val="0000FF"/>
                </a:solidFill>
                <a:highlight>
                  <a:srgbClr val="FFFFFF"/>
                </a:highlight>
                <a:latin typeface="Consolas"/>
              </a:rPr>
              <a:t>const</a:t>
            </a:r>
            <a:r>
              <a:rPr lang="en-US" sz="1400" b="1" dirty="0">
                <a:solidFill>
                  <a:srgbClr val="000000"/>
                </a:solidFill>
                <a:highlight>
                  <a:srgbClr val="FFFFFF"/>
                </a:highlight>
                <a:latin typeface="Consolas"/>
              </a:rPr>
              <a:t> </a:t>
            </a:r>
            <a:r>
              <a:rPr lang="en-US" sz="1400" b="1" dirty="0" smtClean="0">
                <a:solidFill>
                  <a:srgbClr val="000000"/>
                </a:solidFill>
                <a:highlight>
                  <a:srgbClr val="FFFFFF"/>
                </a:highlight>
                <a:latin typeface="Consolas"/>
              </a:rPr>
              <a:t>= </a:t>
            </a:r>
            <a:r>
              <a:rPr lang="en-US" sz="1400" b="1" dirty="0">
                <a:solidFill>
                  <a:srgbClr val="000000"/>
                </a:solidFill>
                <a:highlight>
                  <a:srgbClr val="FFFFFF"/>
                </a:highlight>
                <a:latin typeface="Consolas"/>
              </a:rPr>
              <a:t>0; };</a:t>
            </a:r>
          </a:p>
          <a:p>
            <a:pPr marL="0" indent="0">
              <a:buNone/>
            </a:pPr>
            <a:r>
              <a:rPr lang="en-US" sz="1400" b="1" dirty="0">
                <a:solidFill>
                  <a:srgbClr val="0000FF"/>
                </a:solidFill>
                <a:highlight>
                  <a:srgbClr val="FFFFFF"/>
                </a:highlight>
                <a:latin typeface="Consolas"/>
              </a:rPr>
              <a:t>struct</a:t>
            </a:r>
            <a:r>
              <a:rPr lang="en-US" sz="1400" b="1" dirty="0">
                <a:solidFill>
                  <a:srgbClr val="000000"/>
                </a:solidFill>
                <a:highlight>
                  <a:srgbClr val="FFFFFF"/>
                </a:highlight>
                <a:latin typeface="Consolas"/>
              </a:rPr>
              <a:t> </a:t>
            </a:r>
            <a:r>
              <a:rPr lang="en-US" sz="1400" b="1" dirty="0" smtClean="0">
                <a:solidFill>
                  <a:srgbClr val="2B91AF"/>
                </a:solidFill>
                <a:highlight>
                  <a:srgbClr val="FFFFFF"/>
                </a:highlight>
                <a:latin typeface="Consolas"/>
              </a:rPr>
              <a:t>Value</a:t>
            </a:r>
            <a:r>
              <a:rPr lang="en-US" sz="1400" b="1" dirty="0" smtClean="0">
                <a:solidFill>
                  <a:srgbClr val="000000"/>
                </a:solidFill>
                <a:highlight>
                  <a:srgbClr val="FFFFFF"/>
                </a:highlight>
                <a:latin typeface="Consolas"/>
              </a:rPr>
              <a:t>  </a:t>
            </a:r>
            <a:r>
              <a:rPr lang="en-US" sz="1400" b="1" dirty="0">
                <a:solidFill>
                  <a:srgbClr val="000000"/>
                </a:solidFill>
                <a:highlight>
                  <a:srgbClr val="FFFFFF"/>
                </a:highlight>
                <a:latin typeface="Consolas"/>
              </a:rPr>
              <a:t>: </a:t>
            </a:r>
            <a:r>
              <a:rPr lang="en-US" sz="1400" b="1" dirty="0" err="1" smtClean="0">
                <a:solidFill>
                  <a:srgbClr val="2B91AF"/>
                </a:solidFill>
                <a:highlight>
                  <a:srgbClr val="FFFFFF"/>
                </a:highlight>
                <a:latin typeface="Consolas"/>
              </a:rPr>
              <a:t>Expr</a:t>
            </a:r>
            <a:r>
              <a:rPr lang="en-US" sz="1400" b="1" dirty="0" smtClean="0">
                <a:solidFill>
                  <a:srgbClr val="000000"/>
                </a:solidFill>
                <a:highlight>
                  <a:srgbClr val="FFFFFF"/>
                </a:highlight>
                <a:latin typeface="Consolas"/>
              </a:rPr>
              <a:t> { </a:t>
            </a:r>
            <a:r>
              <a:rPr lang="en-US" sz="1400" b="1" dirty="0" smtClean="0">
                <a:solidFill>
                  <a:srgbClr val="0000FF"/>
                </a:solidFill>
                <a:highlight>
                  <a:srgbClr val="FFFFFF"/>
                </a:highlight>
                <a:latin typeface="Consolas"/>
              </a:rPr>
              <a:t>void</a:t>
            </a:r>
            <a:r>
              <a:rPr lang="en-US" sz="1400" b="1" dirty="0" smtClean="0">
                <a:solidFill>
                  <a:srgbClr val="000000"/>
                </a:solidFill>
                <a:highlight>
                  <a:srgbClr val="FFFFFF"/>
                </a:highlight>
                <a:latin typeface="Consolas"/>
              </a:rPr>
              <a:t> </a:t>
            </a:r>
            <a:r>
              <a:rPr lang="en-US" sz="1400" b="1" dirty="0">
                <a:solidFill>
                  <a:srgbClr val="800000"/>
                </a:solidFill>
                <a:highlight>
                  <a:srgbClr val="FFFFFF"/>
                </a:highlight>
                <a:latin typeface="Consolas"/>
              </a:rPr>
              <a:t>accept</a:t>
            </a:r>
            <a:r>
              <a:rPr lang="en-US" sz="1400" b="1" dirty="0">
                <a:solidFill>
                  <a:srgbClr val="000000"/>
                </a:solidFill>
                <a:highlight>
                  <a:srgbClr val="FFFFFF"/>
                </a:highlight>
                <a:latin typeface="Consolas"/>
              </a:rPr>
              <a:t>(</a:t>
            </a:r>
            <a:r>
              <a:rPr lang="en-US" sz="1400" b="1" dirty="0">
                <a:solidFill>
                  <a:srgbClr val="2B91AF"/>
                </a:solidFill>
                <a:highlight>
                  <a:srgbClr val="FFFFFF"/>
                </a:highlight>
                <a:latin typeface="Consolas"/>
              </a:rPr>
              <a:t>Visitor</a:t>
            </a:r>
            <a:r>
              <a:rPr lang="en-US" sz="1400" b="1" dirty="0">
                <a:solidFill>
                  <a:srgbClr val="000000"/>
                </a:solidFill>
                <a:highlight>
                  <a:srgbClr val="FFFFFF"/>
                </a:highlight>
                <a:latin typeface="Consolas"/>
              </a:rPr>
              <a:t>&amp; </a:t>
            </a:r>
            <a:r>
              <a:rPr lang="en-US" sz="1400" b="1" dirty="0">
                <a:solidFill>
                  <a:srgbClr val="808080"/>
                </a:solidFill>
                <a:highlight>
                  <a:srgbClr val="FFFFFF"/>
                </a:highlight>
                <a:latin typeface="Consolas"/>
              </a:rPr>
              <a:t>v</a:t>
            </a:r>
            <a:r>
              <a:rPr lang="en-US" sz="1400" b="1" dirty="0">
                <a:solidFill>
                  <a:srgbClr val="000000"/>
                </a:solidFill>
                <a:highlight>
                  <a:srgbClr val="FFFFFF"/>
                </a:highlight>
                <a:latin typeface="Consolas"/>
              </a:rPr>
              <a:t>) </a:t>
            </a:r>
            <a:r>
              <a:rPr lang="en-US" sz="1400" b="1" dirty="0">
                <a:solidFill>
                  <a:srgbClr val="0000FF"/>
                </a:solidFill>
                <a:highlight>
                  <a:srgbClr val="FFFFFF"/>
                </a:highlight>
                <a:latin typeface="Consolas"/>
              </a:rPr>
              <a:t>const</a:t>
            </a:r>
            <a:r>
              <a:rPr lang="en-US" sz="1400" b="1" dirty="0">
                <a:solidFill>
                  <a:srgbClr val="000000"/>
                </a:solidFill>
                <a:highlight>
                  <a:srgbClr val="FFFFFF"/>
                </a:highlight>
                <a:latin typeface="Consolas"/>
              </a:rPr>
              <a:t> { </a:t>
            </a:r>
            <a:r>
              <a:rPr lang="en-US" sz="1400" b="1" dirty="0" err="1" smtClean="0">
                <a:solidFill>
                  <a:srgbClr val="808080"/>
                </a:solidFill>
                <a:highlight>
                  <a:srgbClr val="FFFFFF"/>
                </a:highlight>
                <a:latin typeface="Consolas"/>
              </a:rPr>
              <a:t>v</a:t>
            </a:r>
            <a:r>
              <a:rPr lang="en-US" sz="1400" b="1" dirty="0" err="1" smtClean="0">
                <a:solidFill>
                  <a:srgbClr val="000000"/>
                </a:solidFill>
                <a:highlight>
                  <a:srgbClr val="FFFFFF"/>
                </a:highlight>
                <a:latin typeface="Consolas"/>
              </a:rPr>
              <a:t>.</a:t>
            </a:r>
            <a:r>
              <a:rPr lang="en-US" sz="1400" b="1" dirty="0" err="1" smtClean="0">
                <a:solidFill>
                  <a:srgbClr val="800000"/>
                </a:solidFill>
                <a:highlight>
                  <a:srgbClr val="FFFFFF"/>
                </a:highlight>
                <a:latin typeface="Consolas"/>
              </a:rPr>
              <a:t>caseValue</a:t>
            </a:r>
            <a:r>
              <a:rPr lang="en-US" sz="1400" b="1" dirty="0" smtClean="0">
                <a:solidFill>
                  <a:srgbClr val="000000"/>
                </a:solidFill>
                <a:highlight>
                  <a:srgbClr val="FFFFFF"/>
                </a:highlight>
                <a:latin typeface="Consolas"/>
              </a:rPr>
              <a:t> </a:t>
            </a:r>
            <a:r>
              <a:rPr lang="en-US" sz="1400" b="1" dirty="0">
                <a:solidFill>
                  <a:srgbClr val="000000"/>
                </a:solidFill>
                <a:highlight>
                  <a:srgbClr val="FFFFFF"/>
                </a:highlight>
                <a:latin typeface="Consolas"/>
              </a:rPr>
              <a:t>(*</a:t>
            </a:r>
            <a:r>
              <a:rPr lang="en-US" sz="1400" b="1" dirty="0">
                <a:solidFill>
                  <a:srgbClr val="0000FF"/>
                </a:solidFill>
                <a:highlight>
                  <a:srgbClr val="FFFFFF"/>
                </a:highlight>
                <a:latin typeface="Consolas"/>
              </a:rPr>
              <a:t>this</a:t>
            </a:r>
            <a:r>
              <a:rPr lang="en-US" sz="1400" b="1" dirty="0">
                <a:solidFill>
                  <a:srgbClr val="000000"/>
                </a:solidFill>
                <a:highlight>
                  <a:srgbClr val="FFFFFF"/>
                </a:highlight>
                <a:latin typeface="Consolas"/>
              </a:rPr>
              <a:t>); </a:t>
            </a:r>
            <a:r>
              <a:rPr lang="en-US" sz="1400" b="1" dirty="0" smtClean="0">
                <a:solidFill>
                  <a:srgbClr val="000000"/>
                </a:solidFill>
                <a:highlight>
                  <a:srgbClr val="FFFFFF"/>
                </a:highlight>
                <a:latin typeface="Consolas"/>
              </a:rPr>
              <a:t>} … };</a:t>
            </a:r>
            <a:endParaRPr lang="en-US" sz="1400" b="1" dirty="0">
              <a:solidFill>
                <a:srgbClr val="000000"/>
              </a:solidFill>
              <a:highlight>
                <a:srgbClr val="FFFFFF"/>
              </a:highlight>
              <a:latin typeface="Consolas"/>
            </a:endParaRPr>
          </a:p>
          <a:p>
            <a:pPr marL="0" indent="0">
              <a:buNone/>
            </a:pPr>
            <a:r>
              <a:rPr lang="en-US" sz="1400" b="1" dirty="0">
                <a:solidFill>
                  <a:srgbClr val="0000FF"/>
                </a:solidFill>
                <a:highlight>
                  <a:srgbClr val="FFFFFF"/>
                </a:highlight>
                <a:latin typeface="Consolas"/>
              </a:rPr>
              <a:t>struct</a:t>
            </a:r>
            <a:r>
              <a:rPr lang="en-US" sz="1400" b="1" dirty="0">
                <a:solidFill>
                  <a:srgbClr val="000000"/>
                </a:solidFill>
                <a:highlight>
                  <a:srgbClr val="FFFFFF"/>
                </a:highlight>
                <a:latin typeface="Consolas"/>
              </a:rPr>
              <a:t> </a:t>
            </a:r>
            <a:r>
              <a:rPr lang="en-US" sz="1400" b="1" dirty="0" smtClean="0">
                <a:solidFill>
                  <a:srgbClr val="2B91AF"/>
                </a:solidFill>
                <a:highlight>
                  <a:srgbClr val="FFFFFF"/>
                </a:highlight>
                <a:latin typeface="Consolas"/>
              </a:rPr>
              <a:t>Plus</a:t>
            </a:r>
            <a:r>
              <a:rPr lang="en-US" sz="1400" b="1" dirty="0" smtClean="0">
                <a:solidFill>
                  <a:srgbClr val="000000"/>
                </a:solidFill>
                <a:highlight>
                  <a:srgbClr val="FFFFFF"/>
                </a:highlight>
                <a:latin typeface="Consolas"/>
              </a:rPr>
              <a:t>   </a:t>
            </a:r>
            <a:r>
              <a:rPr lang="en-US" sz="1400" b="1" dirty="0">
                <a:solidFill>
                  <a:srgbClr val="000000"/>
                </a:solidFill>
                <a:highlight>
                  <a:srgbClr val="FFFFFF"/>
                </a:highlight>
                <a:latin typeface="Consolas"/>
              </a:rPr>
              <a:t>: </a:t>
            </a:r>
            <a:r>
              <a:rPr lang="en-US" sz="1400" b="1" dirty="0" err="1" smtClean="0">
                <a:solidFill>
                  <a:srgbClr val="2B91AF"/>
                </a:solidFill>
                <a:highlight>
                  <a:srgbClr val="FFFFFF"/>
                </a:highlight>
                <a:latin typeface="Consolas"/>
              </a:rPr>
              <a:t>Expr</a:t>
            </a:r>
            <a:r>
              <a:rPr lang="en-US" sz="1400" b="1" dirty="0" smtClean="0">
                <a:solidFill>
                  <a:srgbClr val="000000"/>
                </a:solidFill>
                <a:highlight>
                  <a:srgbClr val="FFFFFF"/>
                </a:highlight>
                <a:latin typeface="Consolas"/>
              </a:rPr>
              <a:t> { </a:t>
            </a:r>
            <a:r>
              <a:rPr lang="en-US" sz="1400" b="1" dirty="0" smtClean="0">
                <a:solidFill>
                  <a:srgbClr val="0000FF"/>
                </a:solidFill>
                <a:highlight>
                  <a:srgbClr val="FFFFFF"/>
                </a:highlight>
                <a:latin typeface="Consolas"/>
              </a:rPr>
              <a:t>void</a:t>
            </a:r>
            <a:r>
              <a:rPr lang="en-US" sz="1400" b="1" dirty="0" smtClean="0">
                <a:solidFill>
                  <a:srgbClr val="000000"/>
                </a:solidFill>
                <a:highlight>
                  <a:srgbClr val="FFFFFF"/>
                </a:highlight>
                <a:latin typeface="Consolas"/>
              </a:rPr>
              <a:t> </a:t>
            </a:r>
            <a:r>
              <a:rPr lang="en-US" sz="1400" b="1" dirty="0">
                <a:solidFill>
                  <a:srgbClr val="800000"/>
                </a:solidFill>
                <a:highlight>
                  <a:srgbClr val="FFFFFF"/>
                </a:highlight>
                <a:latin typeface="Consolas"/>
              </a:rPr>
              <a:t>accept</a:t>
            </a:r>
            <a:r>
              <a:rPr lang="en-US" sz="1400" b="1" dirty="0">
                <a:solidFill>
                  <a:srgbClr val="000000"/>
                </a:solidFill>
                <a:highlight>
                  <a:srgbClr val="FFFFFF"/>
                </a:highlight>
                <a:latin typeface="Consolas"/>
              </a:rPr>
              <a:t>(</a:t>
            </a:r>
            <a:r>
              <a:rPr lang="en-US" sz="1400" b="1" dirty="0">
                <a:solidFill>
                  <a:srgbClr val="2B91AF"/>
                </a:solidFill>
                <a:highlight>
                  <a:srgbClr val="FFFFFF"/>
                </a:highlight>
                <a:latin typeface="Consolas"/>
              </a:rPr>
              <a:t>Visitor</a:t>
            </a:r>
            <a:r>
              <a:rPr lang="en-US" sz="1400" b="1" dirty="0">
                <a:solidFill>
                  <a:srgbClr val="000000"/>
                </a:solidFill>
                <a:highlight>
                  <a:srgbClr val="FFFFFF"/>
                </a:highlight>
                <a:latin typeface="Consolas"/>
              </a:rPr>
              <a:t>&amp; </a:t>
            </a:r>
            <a:r>
              <a:rPr lang="en-US" sz="1400" b="1" dirty="0">
                <a:solidFill>
                  <a:srgbClr val="808080"/>
                </a:solidFill>
                <a:highlight>
                  <a:srgbClr val="FFFFFF"/>
                </a:highlight>
                <a:latin typeface="Consolas"/>
              </a:rPr>
              <a:t>v</a:t>
            </a:r>
            <a:r>
              <a:rPr lang="en-US" sz="1400" b="1" dirty="0">
                <a:solidFill>
                  <a:srgbClr val="000000"/>
                </a:solidFill>
                <a:highlight>
                  <a:srgbClr val="FFFFFF"/>
                </a:highlight>
                <a:latin typeface="Consolas"/>
              </a:rPr>
              <a:t>) </a:t>
            </a:r>
            <a:r>
              <a:rPr lang="en-US" sz="1400" b="1" dirty="0">
                <a:solidFill>
                  <a:srgbClr val="0000FF"/>
                </a:solidFill>
                <a:highlight>
                  <a:srgbClr val="FFFFFF"/>
                </a:highlight>
                <a:latin typeface="Consolas"/>
              </a:rPr>
              <a:t>const</a:t>
            </a:r>
            <a:r>
              <a:rPr lang="en-US" sz="1400" b="1" dirty="0">
                <a:solidFill>
                  <a:srgbClr val="000000"/>
                </a:solidFill>
                <a:highlight>
                  <a:srgbClr val="FFFFFF"/>
                </a:highlight>
                <a:latin typeface="Consolas"/>
              </a:rPr>
              <a:t> { </a:t>
            </a:r>
            <a:r>
              <a:rPr lang="en-US" sz="1400" b="1" dirty="0" err="1" smtClean="0">
                <a:solidFill>
                  <a:srgbClr val="808080"/>
                </a:solidFill>
                <a:highlight>
                  <a:srgbClr val="FFFFFF"/>
                </a:highlight>
                <a:latin typeface="Consolas"/>
              </a:rPr>
              <a:t>v</a:t>
            </a:r>
            <a:r>
              <a:rPr lang="en-US" sz="1400" b="1" dirty="0" err="1" smtClean="0">
                <a:solidFill>
                  <a:srgbClr val="000000"/>
                </a:solidFill>
                <a:highlight>
                  <a:srgbClr val="FFFFFF"/>
                </a:highlight>
                <a:latin typeface="Consolas"/>
              </a:rPr>
              <a:t>.</a:t>
            </a:r>
            <a:r>
              <a:rPr lang="en-US" sz="1400" b="1" dirty="0" err="1" smtClean="0">
                <a:solidFill>
                  <a:srgbClr val="800000"/>
                </a:solidFill>
                <a:highlight>
                  <a:srgbClr val="FFFFFF"/>
                </a:highlight>
                <a:latin typeface="Consolas"/>
              </a:rPr>
              <a:t>casePlus</a:t>
            </a:r>
            <a:r>
              <a:rPr lang="en-US" sz="1400" b="1" dirty="0" smtClean="0">
                <a:solidFill>
                  <a:srgbClr val="000000"/>
                </a:solidFill>
                <a:highlight>
                  <a:srgbClr val="FFFFFF"/>
                </a:highlight>
                <a:latin typeface="Consolas"/>
              </a:rPr>
              <a:t>  </a:t>
            </a:r>
            <a:r>
              <a:rPr lang="en-US" sz="1400" b="1" dirty="0">
                <a:solidFill>
                  <a:srgbClr val="000000"/>
                </a:solidFill>
                <a:highlight>
                  <a:srgbClr val="FFFFFF"/>
                </a:highlight>
                <a:latin typeface="Consolas"/>
              </a:rPr>
              <a:t>(*</a:t>
            </a:r>
            <a:r>
              <a:rPr lang="en-US" sz="1400" b="1" dirty="0">
                <a:solidFill>
                  <a:srgbClr val="0000FF"/>
                </a:solidFill>
                <a:highlight>
                  <a:srgbClr val="FFFFFF"/>
                </a:highlight>
                <a:latin typeface="Consolas"/>
              </a:rPr>
              <a:t>this</a:t>
            </a:r>
            <a:r>
              <a:rPr lang="en-US" sz="1400" b="1" dirty="0">
                <a:solidFill>
                  <a:srgbClr val="000000"/>
                </a:solidFill>
                <a:highlight>
                  <a:srgbClr val="FFFFFF"/>
                </a:highlight>
                <a:latin typeface="Consolas"/>
              </a:rPr>
              <a:t>); </a:t>
            </a:r>
            <a:r>
              <a:rPr lang="en-US" sz="1400" b="1" dirty="0" smtClean="0">
                <a:solidFill>
                  <a:srgbClr val="000000"/>
                </a:solidFill>
                <a:highlight>
                  <a:srgbClr val="FFFFFF"/>
                </a:highlight>
                <a:latin typeface="Consolas"/>
              </a:rPr>
              <a:t>} </a:t>
            </a:r>
            <a:r>
              <a:rPr lang="en-US" sz="1400" b="1" dirty="0">
                <a:solidFill>
                  <a:srgbClr val="000000"/>
                </a:solidFill>
                <a:highlight>
                  <a:srgbClr val="FFFFFF"/>
                </a:highlight>
                <a:latin typeface="Consolas"/>
              </a:rPr>
              <a:t>… </a:t>
            </a:r>
            <a:r>
              <a:rPr lang="en-US" sz="1400" b="1" dirty="0" smtClean="0">
                <a:solidFill>
                  <a:srgbClr val="000000"/>
                </a:solidFill>
                <a:highlight>
                  <a:srgbClr val="FFFFFF"/>
                </a:highlight>
                <a:latin typeface="Consolas"/>
              </a:rPr>
              <a:t>};</a:t>
            </a:r>
            <a:endParaRPr lang="en-US" sz="1400" b="1" dirty="0">
              <a:solidFill>
                <a:srgbClr val="000000"/>
              </a:solidFill>
              <a:highlight>
                <a:srgbClr val="FFFFFF"/>
              </a:highlight>
              <a:latin typeface="Consolas"/>
            </a:endParaRPr>
          </a:p>
          <a:p>
            <a:pPr marL="0" indent="0">
              <a:buNone/>
            </a:pPr>
            <a:r>
              <a:rPr lang="en-US" sz="1400" b="1" dirty="0">
                <a:solidFill>
                  <a:srgbClr val="0000FF"/>
                </a:solidFill>
                <a:highlight>
                  <a:srgbClr val="FFFFFF"/>
                </a:highlight>
                <a:latin typeface="Consolas"/>
              </a:rPr>
              <a:t>struct</a:t>
            </a:r>
            <a:r>
              <a:rPr lang="en-US" sz="1400" b="1" dirty="0">
                <a:solidFill>
                  <a:srgbClr val="000000"/>
                </a:solidFill>
                <a:highlight>
                  <a:srgbClr val="FFFFFF"/>
                </a:highlight>
                <a:latin typeface="Consolas"/>
              </a:rPr>
              <a:t> </a:t>
            </a:r>
            <a:r>
              <a:rPr lang="en-US" sz="1400" b="1" dirty="0" smtClean="0">
                <a:solidFill>
                  <a:srgbClr val="2B91AF"/>
                </a:solidFill>
                <a:highlight>
                  <a:srgbClr val="FFFFFF"/>
                </a:highlight>
                <a:latin typeface="Consolas"/>
              </a:rPr>
              <a:t>Minus</a:t>
            </a:r>
            <a:r>
              <a:rPr lang="en-US" sz="1400" b="1" dirty="0" smtClean="0">
                <a:solidFill>
                  <a:srgbClr val="000000"/>
                </a:solidFill>
                <a:highlight>
                  <a:srgbClr val="FFFFFF"/>
                </a:highlight>
                <a:latin typeface="Consolas"/>
              </a:rPr>
              <a:t>  </a:t>
            </a:r>
            <a:r>
              <a:rPr lang="en-US" sz="1400" b="1" dirty="0">
                <a:solidFill>
                  <a:srgbClr val="000000"/>
                </a:solidFill>
                <a:highlight>
                  <a:srgbClr val="FFFFFF"/>
                </a:highlight>
                <a:latin typeface="Consolas"/>
              </a:rPr>
              <a:t>: </a:t>
            </a:r>
            <a:r>
              <a:rPr lang="en-US" sz="1400" b="1" dirty="0" err="1" smtClean="0">
                <a:solidFill>
                  <a:srgbClr val="2B91AF"/>
                </a:solidFill>
                <a:highlight>
                  <a:srgbClr val="FFFFFF"/>
                </a:highlight>
                <a:latin typeface="Consolas"/>
              </a:rPr>
              <a:t>Expr</a:t>
            </a:r>
            <a:r>
              <a:rPr lang="en-US" sz="1400" b="1" dirty="0" smtClean="0">
                <a:solidFill>
                  <a:srgbClr val="000000"/>
                </a:solidFill>
                <a:highlight>
                  <a:srgbClr val="FFFFFF"/>
                </a:highlight>
                <a:latin typeface="Consolas"/>
              </a:rPr>
              <a:t> { </a:t>
            </a:r>
            <a:r>
              <a:rPr lang="en-US" sz="1400" b="1" dirty="0" smtClean="0">
                <a:solidFill>
                  <a:srgbClr val="0000FF"/>
                </a:solidFill>
                <a:highlight>
                  <a:srgbClr val="FFFFFF"/>
                </a:highlight>
                <a:latin typeface="Consolas"/>
              </a:rPr>
              <a:t>void</a:t>
            </a:r>
            <a:r>
              <a:rPr lang="en-US" sz="1400" b="1" dirty="0" smtClean="0">
                <a:solidFill>
                  <a:srgbClr val="000000"/>
                </a:solidFill>
                <a:highlight>
                  <a:srgbClr val="FFFFFF"/>
                </a:highlight>
                <a:latin typeface="Consolas"/>
              </a:rPr>
              <a:t> </a:t>
            </a:r>
            <a:r>
              <a:rPr lang="en-US" sz="1400" b="1" dirty="0">
                <a:solidFill>
                  <a:srgbClr val="800000"/>
                </a:solidFill>
                <a:highlight>
                  <a:srgbClr val="FFFFFF"/>
                </a:highlight>
                <a:latin typeface="Consolas"/>
              </a:rPr>
              <a:t>accept</a:t>
            </a:r>
            <a:r>
              <a:rPr lang="en-US" sz="1400" b="1" dirty="0">
                <a:solidFill>
                  <a:srgbClr val="000000"/>
                </a:solidFill>
                <a:highlight>
                  <a:srgbClr val="FFFFFF"/>
                </a:highlight>
                <a:latin typeface="Consolas"/>
              </a:rPr>
              <a:t>(</a:t>
            </a:r>
            <a:r>
              <a:rPr lang="en-US" sz="1400" b="1" dirty="0">
                <a:solidFill>
                  <a:srgbClr val="2B91AF"/>
                </a:solidFill>
                <a:highlight>
                  <a:srgbClr val="FFFFFF"/>
                </a:highlight>
                <a:latin typeface="Consolas"/>
              </a:rPr>
              <a:t>Visitor</a:t>
            </a:r>
            <a:r>
              <a:rPr lang="en-US" sz="1400" b="1" dirty="0">
                <a:solidFill>
                  <a:srgbClr val="000000"/>
                </a:solidFill>
                <a:highlight>
                  <a:srgbClr val="FFFFFF"/>
                </a:highlight>
                <a:latin typeface="Consolas"/>
              </a:rPr>
              <a:t>&amp; </a:t>
            </a:r>
            <a:r>
              <a:rPr lang="en-US" sz="1400" b="1" dirty="0">
                <a:solidFill>
                  <a:srgbClr val="808080"/>
                </a:solidFill>
                <a:highlight>
                  <a:srgbClr val="FFFFFF"/>
                </a:highlight>
                <a:latin typeface="Consolas"/>
              </a:rPr>
              <a:t>v</a:t>
            </a:r>
            <a:r>
              <a:rPr lang="en-US" sz="1400" b="1" dirty="0">
                <a:solidFill>
                  <a:srgbClr val="000000"/>
                </a:solidFill>
                <a:highlight>
                  <a:srgbClr val="FFFFFF"/>
                </a:highlight>
                <a:latin typeface="Consolas"/>
              </a:rPr>
              <a:t>) </a:t>
            </a:r>
            <a:r>
              <a:rPr lang="en-US" sz="1400" b="1" dirty="0">
                <a:solidFill>
                  <a:srgbClr val="0000FF"/>
                </a:solidFill>
                <a:highlight>
                  <a:srgbClr val="FFFFFF"/>
                </a:highlight>
                <a:latin typeface="Consolas"/>
              </a:rPr>
              <a:t>const</a:t>
            </a:r>
            <a:r>
              <a:rPr lang="en-US" sz="1400" b="1" dirty="0">
                <a:solidFill>
                  <a:srgbClr val="000000"/>
                </a:solidFill>
                <a:highlight>
                  <a:srgbClr val="FFFFFF"/>
                </a:highlight>
                <a:latin typeface="Consolas"/>
              </a:rPr>
              <a:t> { </a:t>
            </a:r>
            <a:r>
              <a:rPr lang="en-US" sz="1400" b="1" dirty="0" err="1" smtClean="0">
                <a:solidFill>
                  <a:srgbClr val="808080"/>
                </a:solidFill>
                <a:highlight>
                  <a:srgbClr val="FFFFFF"/>
                </a:highlight>
                <a:latin typeface="Consolas"/>
              </a:rPr>
              <a:t>v</a:t>
            </a:r>
            <a:r>
              <a:rPr lang="en-US" sz="1400" b="1" dirty="0" err="1" smtClean="0">
                <a:solidFill>
                  <a:srgbClr val="000000"/>
                </a:solidFill>
                <a:highlight>
                  <a:srgbClr val="FFFFFF"/>
                </a:highlight>
                <a:latin typeface="Consolas"/>
              </a:rPr>
              <a:t>.</a:t>
            </a:r>
            <a:r>
              <a:rPr lang="en-US" sz="1400" b="1" dirty="0" err="1" smtClean="0">
                <a:solidFill>
                  <a:srgbClr val="800000"/>
                </a:solidFill>
                <a:highlight>
                  <a:srgbClr val="FFFFFF"/>
                </a:highlight>
                <a:latin typeface="Consolas"/>
              </a:rPr>
              <a:t>caseMinus</a:t>
            </a:r>
            <a:r>
              <a:rPr lang="en-US" sz="1400" b="1" dirty="0" smtClean="0">
                <a:solidFill>
                  <a:srgbClr val="000000"/>
                </a:solidFill>
                <a:highlight>
                  <a:srgbClr val="FFFFFF"/>
                </a:highlight>
                <a:latin typeface="Consolas"/>
              </a:rPr>
              <a:t> </a:t>
            </a:r>
            <a:r>
              <a:rPr lang="en-US" sz="1400" b="1" dirty="0">
                <a:solidFill>
                  <a:srgbClr val="000000"/>
                </a:solidFill>
                <a:highlight>
                  <a:srgbClr val="FFFFFF"/>
                </a:highlight>
                <a:latin typeface="Consolas"/>
              </a:rPr>
              <a:t>(*</a:t>
            </a:r>
            <a:r>
              <a:rPr lang="en-US" sz="1400" b="1" dirty="0">
                <a:solidFill>
                  <a:srgbClr val="0000FF"/>
                </a:solidFill>
                <a:highlight>
                  <a:srgbClr val="FFFFFF"/>
                </a:highlight>
                <a:latin typeface="Consolas"/>
              </a:rPr>
              <a:t>this</a:t>
            </a:r>
            <a:r>
              <a:rPr lang="en-US" sz="1400" b="1" dirty="0">
                <a:solidFill>
                  <a:srgbClr val="000000"/>
                </a:solidFill>
                <a:highlight>
                  <a:srgbClr val="FFFFFF"/>
                </a:highlight>
                <a:latin typeface="Consolas"/>
              </a:rPr>
              <a:t>); </a:t>
            </a:r>
            <a:r>
              <a:rPr lang="en-US" sz="1400" b="1" dirty="0" smtClean="0">
                <a:solidFill>
                  <a:srgbClr val="000000"/>
                </a:solidFill>
                <a:highlight>
                  <a:srgbClr val="FFFFFF"/>
                </a:highlight>
                <a:latin typeface="Consolas"/>
              </a:rPr>
              <a:t>} </a:t>
            </a:r>
            <a:r>
              <a:rPr lang="en-US" sz="1400" b="1" dirty="0">
                <a:solidFill>
                  <a:srgbClr val="000000"/>
                </a:solidFill>
                <a:highlight>
                  <a:srgbClr val="FFFFFF"/>
                </a:highlight>
                <a:latin typeface="Consolas"/>
              </a:rPr>
              <a:t>… </a:t>
            </a:r>
            <a:r>
              <a:rPr lang="en-US" sz="1400" b="1" dirty="0" smtClean="0">
                <a:solidFill>
                  <a:srgbClr val="000000"/>
                </a:solidFill>
                <a:highlight>
                  <a:srgbClr val="FFFFFF"/>
                </a:highlight>
                <a:latin typeface="Consolas"/>
              </a:rPr>
              <a:t>};</a:t>
            </a:r>
            <a:endParaRPr lang="en-US" sz="1400" b="1" dirty="0">
              <a:solidFill>
                <a:srgbClr val="000000"/>
              </a:solidFill>
              <a:highlight>
                <a:srgbClr val="FFFFFF"/>
              </a:highlight>
              <a:latin typeface="Consolas"/>
            </a:endParaRPr>
          </a:p>
          <a:p>
            <a:pPr marL="0" indent="0">
              <a:buNone/>
            </a:pPr>
            <a:r>
              <a:rPr lang="en-US" sz="1400" b="1" dirty="0">
                <a:solidFill>
                  <a:srgbClr val="0000FF"/>
                </a:solidFill>
                <a:highlight>
                  <a:srgbClr val="FFFFFF"/>
                </a:highlight>
                <a:latin typeface="Consolas"/>
              </a:rPr>
              <a:t>struct</a:t>
            </a:r>
            <a:r>
              <a:rPr lang="en-US" sz="1400" b="1" dirty="0">
                <a:solidFill>
                  <a:srgbClr val="000000"/>
                </a:solidFill>
                <a:highlight>
                  <a:srgbClr val="FFFFFF"/>
                </a:highlight>
                <a:latin typeface="Consolas"/>
              </a:rPr>
              <a:t> </a:t>
            </a:r>
            <a:r>
              <a:rPr lang="en-US" sz="1400" b="1" dirty="0" smtClean="0">
                <a:solidFill>
                  <a:srgbClr val="2B91AF"/>
                </a:solidFill>
                <a:highlight>
                  <a:srgbClr val="FFFFFF"/>
                </a:highlight>
                <a:latin typeface="Consolas"/>
              </a:rPr>
              <a:t>Times</a:t>
            </a:r>
            <a:r>
              <a:rPr lang="en-US" sz="1400" b="1" dirty="0" smtClean="0">
                <a:solidFill>
                  <a:srgbClr val="000000"/>
                </a:solidFill>
                <a:highlight>
                  <a:srgbClr val="FFFFFF"/>
                </a:highlight>
                <a:latin typeface="Consolas"/>
              </a:rPr>
              <a:t>  </a:t>
            </a:r>
            <a:r>
              <a:rPr lang="en-US" sz="1400" b="1" dirty="0">
                <a:solidFill>
                  <a:srgbClr val="000000"/>
                </a:solidFill>
                <a:highlight>
                  <a:srgbClr val="FFFFFF"/>
                </a:highlight>
                <a:latin typeface="Consolas"/>
              </a:rPr>
              <a:t>: </a:t>
            </a:r>
            <a:r>
              <a:rPr lang="en-US" sz="1400" b="1" dirty="0" err="1" smtClean="0">
                <a:solidFill>
                  <a:srgbClr val="2B91AF"/>
                </a:solidFill>
                <a:highlight>
                  <a:srgbClr val="FFFFFF"/>
                </a:highlight>
                <a:latin typeface="Consolas"/>
              </a:rPr>
              <a:t>Expr</a:t>
            </a:r>
            <a:r>
              <a:rPr lang="en-US" sz="1400" b="1" dirty="0" smtClean="0">
                <a:solidFill>
                  <a:srgbClr val="000000"/>
                </a:solidFill>
                <a:highlight>
                  <a:srgbClr val="FFFFFF"/>
                </a:highlight>
                <a:latin typeface="Consolas"/>
              </a:rPr>
              <a:t> { </a:t>
            </a:r>
            <a:r>
              <a:rPr lang="en-US" sz="1400" b="1" dirty="0" smtClean="0">
                <a:solidFill>
                  <a:srgbClr val="0000FF"/>
                </a:solidFill>
                <a:highlight>
                  <a:srgbClr val="FFFFFF"/>
                </a:highlight>
                <a:latin typeface="Consolas"/>
              </a:rPr>
              <a:t>void</a:t>
            </a:r>
            <a:r>
              <a:rPr lang="en-US" sz="1400" b="1" dirty="0" smtClean="0">
                <a:solidFill>
                  <a:srgbClr val="000000"/>
                </a:solidFill>
                <a:highlight>
                  <a:srgbClr val="FFFFFF"/>
                </a:highlight>
                <a:latin typeface="Consolas"/>
              </a:rPr>
              <a:t> </a:t>
            </a:r>
            <a:r>
              <a:rPr lang="en-US" sz="1400" b="1" dirty="0">
                <a:solidFill>
                  <a:srgbClr val="800000"/>
                </a:solidFill>
                <a:highlight>
                  <a:srgbClr val="FFFFFF"/>
                </a:highlight>
                <a:latin typeface="Consolas"/>
              </a:rPr>
              <a:t>accept</a:t>
            </a:r>
            <a:r>
              <a:rPr lang="en-US" sz="1400" b="1" dirty="0">
                <a:solidFill>
                  <a:srgbClr val="000000"/>
                </a:solidFill>
                <a:highlight>
                  <a:srgbClr val="FFFFFF"/>
                </a:highlight>
                <a:latin typeface="Consolas"/>
              </a:rPr>
              <a:t>(</a:t>
            </a:r>
            <a:r>
              <a:rPr lang="en-US" sz="1400" b="1" dirty="0">
                <a:solidFill>
                  <a:srgbClr val="2B91AF"/>
                </a:solidFill>
                <a:highlight>
                  <a:srgbClr val="FFFFFF"/>
                </a:highlight>
                <a:latin typeface="Consolas"/>
              </a:rPr>
              <a:t>Visitor</a:t>
            </a:r>
            <a:r>
              <a:rPr lang="en-US" sz="1400" b="1" dirty="0">
                <a:solidFill>
                  <a:srgbClr val="000000"/>
                </a:solidFill>
                <a:highlight>
                  <a:srgbClr val="FFFFFF"/>
                </a:highlight>
                <a:latin typeface="Consolas"/>
              </a:rPr>
              <a:t>&amp; </a:t>
            </a:r>
            <a:r>
              <a:rPr lang="en-US" sz="1400" b="1" dirty="0">
                <a:solidFill>
                  <a:srgbClr val="808080"/>
                </a:solidFill>
                <a:highlight>
                  <a:srgbClr val="FFFFFF"/>
                </a:highlight>
                <a:latin typeface="Consolas"/>
              </a:rPr>
              <a:t>v</a:t>
            </a:r>
            <a:r>
              <a:rPr lang="en-US" sz="1400" b="1" dirty="0">
                <a:solidFill>
                  <a:srgbClr val="000000"/>
                </a:solidFill>
                <a:highlight>
                  <a:srgbClr val="FFFFFF"/>
                </a:highlight>
                <a:latin typeface="Consolas"/>
              </a:rPr>
              <a:t>) </a:t>
            </a:r>
            <a:r>
              <a:rPr lang="en-US" sz="1400" b="1" dirty="0">
                <a:solidFill>
                  <a:srgbClr val="0000FF"/>
                </a:solidFill>
                <a:highlight>
                  <a:srgbClr val="FFFFFF"/>
                </a:highlight>
                <a:latin typeface="Consolas"/>
              </a:rPr>
              <a:t>const</a:t>
            </a:r>
            <a:r>
              <a:rPr lang="en-US" sz="1400" b="1" dirty="0">
                <a:solidFill>
                  <a:srgbClr val="000000"/>
                </a:solidFill>
                <a:highlight>
                  <a:srgbClr val="FFFFFF"/>
                </a:highlight>
                <a:latin typeface="Consolas"/>
              </a:rPr>
              <a:t> { </a:t>
            </a:r>
            <a:r>
              <a:rPr lang="en-US" sz="1400" b="1" dirty="0" err="1" smtClean="0">
                <a:solidFill>
                  <a:srgbClr val="808080"/>
                </a:solidFill>
                <a:highlight>
                  <a:srgbClr val="FFFFFF"/>
                </a:highlight>
                <a:latin typeface="Consolas"/>
              </a:rPr>
              <a:t>v</a:t>
            </a:r>
            <a:r>
              <a:rPr lang="en-US" sz="1400" b="1" dirty="0" err="1" smtClean="0">
                <a:solidFill>
                  <a:srgbClr val="000000"/>
                </a:solidFill>
                <a:highlight>
                  <a:srgbClr val="FFFFFF"/>
                </a:highlight>
                <a:latin typeface="Consolas"/>
              </a:rPr>
              <a:t>.</a:t>
            </a:r>
            <a:r>
              <a:rPr lang="en-US" sz="1400" b="1" dirty="0" err="1" smtClean="0">
                <a:solidFill>
                  <a:srgbClr val="800000"/>
                </a:solidFill>
                <a:highlight>
                  <a:srgbClr val="FFFFFF"/>
                </a:highlight>
                <a:latin typeface="Consolas"/>
              </a:rPr>
              <a:t>caseTimes</a:t>
            </a:r>
            <a:r>
              <a:rPr lang="en-US" sz="1400" b="1" dirty="0" smtClean="0">
                <a:solidFill>
                  <a:srgbClr val="000000"/>
                </a:solidFill>
                <a:highlight>
                  <a:srgbClr val="FFFFFF"/>
                </a:highlight>
                <a:latin typeface="Consolas"/>
              </a:rPr>
              <a:t> </a:t>
            </a:r>
            <a:r>
              <a:rPr lang="en-US" sz="1400" b="1" dirty="0">
                <a:solidFill>
                  <a:srgbClr val="000000"/>
                </a:solidFill>
                <a:highlight>
                  <a:srgbClr val="FFFFFF"/>
                </a:highlight>
                <a:latin typeface="Consolas"/>
              </a:rPr>
              <a:t>(*</a:t>
            </a:r>
            <a:r>
              <a:rPr lang="en-US" sz="1400" b="1" dirty="0">
                <a:solidFill>
                  <a:srgbClr val="0000FF"/>
                </a:solidFill>
                <a:highlight>
                  <a:srgbClr val="FFFFFF"/>
                </a:highlight>
                <a:latin typeface="Consolas"/>
              </a:rPr>
              <a:t>this</a:t>
            </a:r>
            <a:r>
              <a:rPr lang="en-US" sz="1400" b="1" dirty="0">
                <a:solidFill>
                  <a:srgbClr val="000000"/>
                </a:solidFill>
                <a:highlight>
                  <a:srgbClr val="FFFFFF"/>
                </a:highlight>
                <a:latin typeface="Consolas"/>
              </a:rPr>
              <a:t>); </a:t>
            </a:r>
            <a:r>
              <a:rPr lang="en-US" sz="1400" b="1" dirty="0" smtClean="0">
                <a:solidFill>
                  <a:srgbClr val="000000"/>
                </a:solidFill>
                <a:highlight>
                  <a:srgbClr val="FFFFFF"/>
                </a:highlight>
                <a:latin typeface="Consolas"/>
              </a:rPr>
              <a:t>} </a:t>
            </a:r>
            <a:r>
              <a:rPr lang="en-US" sz="1400" b="1" dirty="0">
                <a:solidFill>
                  <a:srgbClr val="000000"/>
                </a:solidFill>
                <a:highlight>
                  <a:srgbClr val="FFFFFF"/>
                </a:highlight>
                <a:latin typeface="Consolas"/>
              </a:rPr>
              <a:t>… </a:t>
            </a:r>
            <a:r>
              <a:rPr lang="en-US" sz="1400" b="1" dirty="0" smtClean="0">
                <a:solidFill>
                  <a:srgbClr val="000000"/>
                </a:solidFill>
                <a:highlight>
                  <a:srgbClr val="FFFFFF"/>
                </a:highlight>
                <a:latin typeface="Consolas"/>
              </a:rPr>
              <a:t>};</a:t>
            </a:r>
            <a:endParaRPr lang="en-US" sz="1400" b="1" dirty="0">
              <a:solidFill>
                <a:srgbClr val="000000"/>
              </a:solidFill>
              <a:highlight>
                <a:srgbClr val="FFFFFF"/>
              </a:highlight>
              <a:latin typeface="Consolas"/>
            </a:endParaRPr>
          </a:p>
          <a:p>
            <a:pPr marL="0" indent="0">
              <a:buNone/>
            </a:pPr>
            <a:r>
              <a:rPr lang="en-US" sz="1400" b="1" dirty="0">
                <a:solidFill>
                  <a:srgbClr val="0000FF"/>
                </a:solidFill>
                <a:highlight>
                  <a:srgbClr val="FFFFFF"/>
                </a:highlight>
                <a:latin typeface="Consolas"/>
              </a:rPr>
              <a:t>struct</a:t>
            </a:r>
            <a:r>
              <a:rPr lang="en-US" sz="1400" b="1" dirty="0">
                <a:solidFill>
                  <a:srgbClr val="000000"/>
                </a:solidFill>
                <a:highlight>
                  <a:srgbClr val="FFFFFF"/>
                </a:highlight>
                <a:latin typeface="Consolas"/>
              </a:rPr>
              <a:t> </a:t>
            </a:r>
            <a:r>
              <a:rPr lang="en-US" sz="1400" b="1" dirty="0" smtClean="0">
                <a:solidFill>
                  <a:srgbClr val="2B91AF"/>
                </a:solidFill>
                <a:highlight>
                  <a:srgbClr val="FFFFFF"/>
                </a:highlight>
                <a:latin typeface="Consolas"/>
              </a:rPr>
              <a:t>Divide</a:t>
            </a:r>
            <a:r>
              <a:rPr lang="en-US" sz="1400" b="1" dirty="0" smtClean="0">
                <a:solidFill>
                  <a:srgbClr val="000000"/>
                </a:solidFill>
                <a:highlight>
                  <a:srgbClr val="FFFFFF"/>
                </a:highlight>
                <a:latin typeface="Consolas"/>
              </a:rPr>
              <a:t> </a:t>
            </a:r>
            <a:r>
              <a:rPr lang="en-US" sz="1400" b="1" dirty="0">
                <a:solidFill>
                  <a:srgbClr val="000000"/>
                </a:solidFill>
                <a:highlight>
                  <a:srgbClr val="FFFFFF"/>
                </a:highlight>
                <a:latin typeface="Consolas"/>
              </a:rPr>
              <a:t>: </a:t>
            </a:r>
            <a:r>
              <a:rPr lang="en-US" sz="1400" b="1" dirty="0" err="1" smtClean="0">
                <a:solidFill>
                  <a:srgbClr val="2B91AF"/>
                </a:solidFill>
                <a:highlight>
                  <a:srgbClr val="FFFFFF"/>
                </a:highlight>
                <a:latin typeface="Consolas"/>
              </a:rPr>
              <a:t>Expr</a:t>
            </a:r>
            <a:r>
              <a:rPr lang="en-US" sz="1400" b="1" dirty="0" smtClean="0">
                <a:solidFill>
                  <a:srgbClr val="000000"/>
                </a:solidFill>
                <a:highlight>
                  <a:srgbClr val="FFFFFF"/>
                </a:highlight>
                <a:latin typeface="Consolas"/>
              </a:rPr>
              <a:t> { </a:t>
            </a:r>
            <a:r>
              <a:rPr lang="en-US" sz="1400" b="1" dirty="0" smtClean="0">
                <a:solidFill>
                  <a:srgbClr val="0000FF"/>
                </a:solidFill>
                <a:highlight>
                  <a:srgbClr val="FFFFFF"/>
                </a:highlight>
                <a:latin typeface="Consolas"/>
              </a:rPr>
              <a:t>void</a:t>
            </a:r>
            <a:r>
              <a:rPr lang="en-US" sz="1400" b="1" dirty="0" smtClean="0">
                <a:solidFill>
                  <a:srgbClr val="000000"/>
                </a:solidFill>
                <a:highlight>
                  <a:srgbClr val="FFFFFF"/>
                </a:highlight>
                <a:latin typeface="Consolas"/>
              </a:rPr>
              <a:t> </a:t>
            </a:r>
            <a:r>
              <a:rPr lang="en-US" sz="1400" b="1" dirty="0" smtClean="0">
                <a:solidFill>
                  <a:srgbClr val="800000"/>
                </a:solidFill>
                <a:highlight>
                  <a:srgbClr val="FFFFFF"/>
                </a:highlight>
                <a:latin typeface="Consolas"/>
              </a:rPr>
              <a:t>accept</a:t>
            </a:r>
            <a:r>
              <a:rPr lang="en-US" sz="1400" b="1" dirty="0" smtClean="0">
                <a:solidFill>
                  <a:srgbClr val="000000"/>
                </a:solidFill>
                <a:highlight>
                  <a:srgbClr val="FFFFFF"/>
                </a:highlight>
                <a:latin typeface="Consolas"/>
              </a:rPr>
              <a:t>(</a:t>
            </a:r>
            <a:r>
              <a:rPr lang="en-US" sz="1400" b="1" dirty="0" smtClean="0">
                <a:solidFill>
                  <a:srgbClr val="2B91AF"/>
                </a:solidFill>
                <a:highlight>
                  <a:srgbClr val="FFFFFF"/>
                </a:highlight>
                <a:latin typeface="Consolas"/>
              </a:rPr>
              <a:t>Visitor</a:t>
            </a:r>
            <a:r>
              <a:rPr lang="en-US" sz="1400" b="1" dirty="0">
                <a:solidFill>
                  <a:srgbClr val="000000"/>
                </a:solidFill>
                <a:highlight>
                  <a:srgbClr val="FFFFFF"/>
                </a:highlight>
                <a:latin typeface="Consolas"/>
              </a:rPr>
              <a:t>&amp; </a:t>
            </a:r>
            <a:r>
              <a:rPr lang="en-US" sz="1400" b="1" dirty="0">
                <a:solidFill>
                  <a:srgbClr val="808080"/>
                </a:solidFill>
                <a:highlight>
                  <a:srgbClr val="FFFFFF"/>
                </a:highlight>
                <a:latin typeface="Consolas"/>
              </a:rPr>
              <a:t>v</a:t>
            </a:r>
            <a:r>
              <a:rPr lang="en-US" sz="1400" b="1" dirty="0">
                <a:solidFill>
                  <a:srgbClr val="000000"/>
                </a:solidFill>
                <a:highlight>
                  <a:srgbClr val="FFFFFF"/>
                </a:highlight>
                <a:latin typeface="Consolas"/>
              </a:rPr>
              <a:t>) </a:t>
            </a:r>
            <a:r>
              <a:rPr lang="en-US" sz="1400" b="1" dirty="0">
                <a:solidFill>
                  <a:srgbClr val="0000FF"/>
                </a:solidFill>
                <a:highlight>
                  <a:srgbClr val="FFFFFF"/>
                </a:highlight>
                <a:latin typeface="Consolas"/>
              </a:rPr>
              <a:t>const</a:t>
            </a:r>
            <a:r>
              <a:rPr lang="en-US" sz="1400" b="1" dirty="0">
                <a:solidFill>
                  <a:srgbClr val="000000"/>
                </a:solidFill>
                <a:highlight>
                  <a:srgbClr val="FFFFFF"/>
                </a:highlight>
                <a:latin typeface="Consolas"/>
              </a:rPr>
              <a:t> { </a:t>
            </a:r>
            <a:r>
              <a:rPr lang="en-US" sz="1400" b="1" dirty="0" err="1" smtClean="0">
                <a:solidFill>
                  <a:srgbClr val="808080"/>
                </a:solidFill>
                <a:highlight>
                  <a:srgbClr val="FFFFFF"/>
                </a:highlight>
                <a:latin typeface="Consolas"/>
              </a:rPr>
              <a:t>v</a:t>
            </a:r>
            <a:r>
              <a:rPr lang="en-US" sz="1400" b="1" dirty="0" err="1" smtClean="0">
                <a:solidFill>
                  <a:srgbClr val="000000"/>
                </a:solidFill>
                <a:highlight>
                  <a:srgbClr val="FFFFFF"/>
                </a:highlight>
                <a:latin typeface="Consolas"/>
              </a:rPr>
              <a:t>.</a:t>
            </a:r>
            <a:r>
              <a:rPr lang="en-US" sz="1400" b="1" dirty="0" err="1" smtClean="0">
                <a:solidFill>
                  <a:srgbClr val="800000"/>
                </a:solidFill>
                <a:highlight>
                  <a:srgbClr val="FFFFFF"/>
                </a:highlight>
                <a:latin typeface="Consolas"/>
              </a:rPr>
              <a:t>caseDivide</a:t>
            </a:r>
            <a:r>
              <a:rPr lang="en-US" sz="1400" b="1" dirty="0">
                <a:solidFill>
                  <a:srgbClr val="000000"/>
                </a:solidFill>
                <a:highlight>
                  <a:srgbClr val="FFFFFF"/>
                </a:highlight>
                <a:latin typeface="Consolas"/>
              </a:rPr>
              <a:t>(*</a:t>
            </a:r>
            <a:r>
              <a:rPr lang="en-US" sz="1400" b="1" dirty="0">
                <a:solidFill>
                  <a:srgbClr val="0000FF"/>
                </a:solidFill>
                <a:highlight>
                  <a:srgbClr val="FFFFFF"/>
                </a:highlight>
                <a:latin typeface="Consolas"/>
              </a:rPr>
              <a:t>this</a:t>
            </a:r>
            <a:r>
              <a:rPr lang="en-US" sz="1400" b="1" dirty="0">
                <a:solidFill>
                  <a:srgbClr val="000000"/>
                </a:solidFill>
                <a:highlight>
                  <a:srgbClr val="FFFFFF"/>
                </a:highlight>
                <a:latin typeface="Consolas"/>
              </a:rPr>
              <a:t>); </a:t>
            </a:r>
            <a:r>
              <a:rPr lang="en-US" sz="1400" b="1" dirty="0" smtClean="0">
                <a:solidFill>
                  <a:srgbClr val="000000"/>
                </a:solidFill>
                <a:highlight>
                  <a:srgbClr val="FFFFFF"/>
                </a:highlight>
                <a:latin typeface="Consolas"/>
              </a:rPr>
              <a:t>} </a:t>
            </a:r>
            <a:r>
              <a:rPr lang="en-US" sz="1400" b="1" dirty="0">
                <a:solidFill>
                  <a:srgbClr val="000000"/>
                </a:solidFill>
                <a:highlight>
                  <a:srgbClr val="FFFFFF"/>
                </a:highlight>
                <a:latin typeface="Consolas"/>
              </a:rPr>
              <a:t>… </a:t>
            </a:r>
            <a:r>
              <a:rPr lang="en-US" sz="1400" b="1" dirty="0" smtClean="0">
                <a:solidFill>
                  <a:srgbClr val="000000"/>
                </a:solidFill>
                <a:highlight>
                  <a:srgbClr val="FFFFFF"/>
                </a:highlight>
                <a:latin typeface="Consolas"/>
              </a:rPr>
              <a:t>};</a:t>
            </a:r>
            <a:endParaRPr lang="en-US" sz="1400" b="1" dirty="0">
              <a:solidFill>
                <a:srgbClr val="000000"/>
              </a:solidFill>
              <a:highlight>
                <a:srgbClr val="FFFFFF"/>
              </a:highlight>
              <a:latin typeface="Consolas"/>
            </a:endParaRPr>
          </a:p>
          <a:p>
            <a:pPr marL="0" indent="0">
              <a:buNone/>
            </a:pPr>
            <a:endParaRPr lang="en-US" sz="1400" b="1" dirty="0"/>
          </a:p>
        </p:txBody>
      </p:sp>
      <p:sp>
        <p:nvSpPr>
          <p:cNvPr id="5" name="Footer Placeholder 4"/>
          <p:cNvSpPr>
            <a:spLocks noGrp="1"/>
          </p:cNvSpPr>
          <p:nvPr>
            <p:ph type="ftr" sz="quarter" idx="11"/>
          </p:nvPr>
        </p:nvSpPr>
        <p:spPr/>
        <p:txBody>
          <a:bodyPr/>
          <a:lstStyle/>
          <a:p>
            <a:r>
              <a:rPr lang="en-US" smtClean="0"/>
              <a:t>C++Now'14: The Design &amp; Evolution of a Pattern Matching Library for C++</a:t>
            </a:r>
            <a:endParaRPr lang="en-US" dirty="0"/>
          </a:p>
        </p:txBody>
      </p:sp>
      <p:sp>
        <p:nvSpPr>
          <p:cNvPr id="6" name="Slide Number Placeholder 5"/>
          <p:cNvSpPr>
            <a:spLocks noGrp="1"/>
          </p:cNvSpPr>
          <p:nvPr>
            <p:ph type="sldNum" sz="quarter" idx="12"/>
          </p:nvPr>
        </p:nvSpPr>
        <p:spPr/>
        <p:txBody>
          <a:bodyPr/>
          <a:lstStyle/>
          <a:p>
            <a:fld id="{A15218F7-2310-456D-A54D-B5ACEA070EA4}" type="slidenum">
              <a:rPr lang="en-US" smtClean="0"/>
              <a:pPr/>
              <a:t>43</a:t>
            </a:fld>
            <a:endParaRPr lang="en-US" dirty="0"/>
          </a:p>
        </p:txBody>
      </p:sp>
    </p:spTree>
    <p:extLst>
      <p:ext uri="{BB962C8B-B14F-4D97-AF65-F5344CB8AC3E}">
        <p14:creationId xmlns:p14="http://schemas.microsoft.com/office/powerpoint/2010/main" val="2361998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3" end="3"/>
                                            </p:txEl>
                                          </p:spTgt>
                                        </p:tgtEl>
                                        <p:attrNameLst>
                                          <p:attrName>style.visibility</p:attrName>
                                        </p:attrNameLst>
                                      </p:cBhvr>
                                      <p:to>
                                        <p:strVal val="visible"/>
                                      </p:to>
                                    </p:set>
                                    <p:animEffect transition="in" filter="fade">
                                      <p:cBhvr>
                                        <p:cTn id="10" dur="500"/>
                                        <p:tgtEl>
                                          <p:spTgt spid="8">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animEffect transition="in" filter="fade">
                                      <p:cBhvr>
                                        <p:cTn id="13" dur="500"/>
                                        <p:tgtEl>
                                          <p:spTgt spid="8">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xEl>
                                              <p:pRg st="5" end="5"/>
                                            </p:txEl>
                                          </p:spTgt>
                                        </p:tgtEl>
                                        <p:attrNameLst>
                                          <p:attrName>style.visibility</p:attrName>
                                        </p:attrNameLst>
                                      </p:cBhvr>
                                      <p:to>
                                        <p:strVal val="visible"/>
                                      </p:to>
                                    </p:set>
                                    <p:animEffect transition="in" filter="fade">
                                      <p:cBhvr>
                                        <p:cTn id="16" dur="500"/>
                                        <p:tgtEl>
                                          <p:spTgt spid="8">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animEffect transition="in" filter="fade">
                                      <p:cBhvr>
                                        <p:cTn id="19" dur="500"/>
                                        <p:tgtEl>
                                          <p:spTgt spid="8">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8">
                                            <p:txEl>
                                              <p:pRg st="7" end="7"/>
                                            </p:txEl>
                                          </p:spTgt>
                                        </p:tgtEl>
                                        <p:attrNameLst>
                                          <p:attrName>style.visibility</p:attrName>
                                        </p:attrNameLst>
                                      </p:cBhvr>
                                      <p:to>
                                        <p:strVal val="visible"/>
                                      </p:to>
                                    </p:set>
                                    <p:animEffect transition="in" filter="fade">
                                      <p:cBhvr>
                                        <p:cTn id="22" dur="500"/>
                                        <p:tgtEl>
                                          <p:spTgt spid="8">
                                            <p:txEl>
                                              <p:pRg st="7" end="7"/>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8">
                                            <p:txEl>
                                              <p:pRg st="8" end="8"/>
                                            </p:txEl>
                                          </p:spTgt>
                                        </p:tgtEl>
                                        <p:attrNameLst>
                                          <p:attrName>style.visibility</p:attrName>
                                        </p:attrNameLst>
                                      </p:cBhvr>
                                      <p:to>
                                        <p:strVal val="visible"/>
                                      </p:to>
                                    </p:set>
                                    <p:animEffect transition="in" filter="fade">
                                      <p:cBhvr>
                                        <p:cTn id="25" dur="500"/>
                                        <p:tgtEl>
                                          <p:spTgt spid="8">
                                            <p:txEl>
                                              <p:pRg st="8" end="8"/>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8">
                                            <p:txEl>
                                              <p:pRg st="9" end="9"/>
                                            </p:txEl>
                                          </p:spTgt>
                                        </p:tgtEl>
                                        <p:attrNameLst>
                                          <p:attrName>style.visibility</p:attrName>
                                        </p:attrNameLst>
                                      </p:cBhvr>
                                      <p:to>
                                        <p:strVal val="visible"/>
                                      </p:to>
                                    </p:set>
                                    <p:animEffect transition="in" filter="fade">
                                      <p:cBhvr>
                                        <p:cTn id="28" dur="500"/>
                                        <p:tgtEl>
                                          <p:spTgt spid="8">
                                            <p:txEl>
                                              <p:pRg st="9" end="9"/>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
                                            <p:txEl>
                                              <p:pRg st="11" end="11"/>
                                            </p:txEl>
                                          </p:spTgt>
                                        </p:tgtEl>
                                        <p:attrNameLst>
                                          <p:attrName>style.visibility</p:attrName>
                                        </p:attrNameLst>
                                      </p:cBhvr>
                                      <p:to>
                                        <p:strVal val="visible"/>
                                      </p:to>
                                    </p:set>
                                    <p:animEffect transition="in" filter="fade">
                                      <p:cBhvr>
                                        <p:cTn id="33" dur="500"/>
                                        <p:tgtEl>
                                          <p:spTgt spid="8">
                                            <p:txEl>
                                              <p:pRg st="11" end="1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
                                            <p:txEl>
                                              <p:pRg st="12" end="12"/>
                                            </p:txEl>
                                          </p:spTgt>
                                        </p:tgtEl>
                                        <p:attrNameLst>
                                          <p:attrName>style.visibility</p:attrName>
                                        </p:attrNameLst>
                                      </p:cBhvr>
                                      <p:to>
                                        <p:strVal val="visible"/>
                                      </p:to>
                                    </p:set>
                                    <p:animEffect transition="in" filter="fade">
                                      <p:cBhvr>
                                        <p:cTn id="38" dur="500"/>
                                        <p:tgtEl>
                                          <p:spTgt spid="8">
                                            <p:txEl>
                                              <p:pRg st="12" end="12"/>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8">
                                            <p:txEl>
                                              <p:pRg st="13" end="13"/>
                                            </p:txEl>
                                          </p:spTgt>
                                        </p:tgtEl>
                                        <p:attrNameLst>
                                          <p:attrName>style.visibility</p:attrName>
                                        </p:attrNameLst>
                                      </p:cBhvr>
                                      <p:to>
                                        <p:strVal val="visible"/>
                                      </p:to>
                                    </p:set>
                                    <p:animEffect transition="in" filter="fade">
                                      <p:cBhvr>
                                        <p:cTn id="41" dur="500"/>
                                        <p:tgtEl>
                                          <p:spTgt spid="8">
                                            <p:txEl>
                                              <p:pRg st="13" end="13"/>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8">
                                            <p:txEl>
                                              <p:pRg st="14" end="14"/>
                                            </p:txEl>
                                          </p:spTgt>
                                        </p:tgtEl>
                                        <p:attrNameLst>
                                          <p:attrName>style.visibility</p:attrName>
                                        </p:attrNameLst>
                                      </p:cBhvr>
                                      <p:to>
                                        <p:strVal val="visible"/>
                                      </p:to>
                                    </p:set>
                                    <p:animEffect transition="in" filter="fade">
                                      <p:cBhvr>
                                        <p:cTn id="44" dur="500"/>
                                        <p:tgtEl>
                                          <p:spTgt spid="8">
                                            <p:txEl>
                                              <p:pRg st="14" end="14"/>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8">
                                            <p:txEl>
                                              <p:pRg st="15" end="15"/>
                                            </p:txEl>
                                          </p:spTgt>
                                        </p:tgtEl>
                                        <p:attrNameLst>
                                          <p:attrName>style.visibility</p:attrName>
                                        </p:attrNameLst>
                                      </p:cBhvr>
                                      <p:to>
                                        <p:strVal val="visible"/>
                                      </p:to>
                                    </p:set>
                                    <p:animEffect transition="in" filter="fade">
                                      <p:cBhvr>
                                        <p:cTn id="47" dur="500"/>
                                        <p:tgtEl>
                                          <p:spTgt spid="8">
                                            <p:txEl>
                                              <p:pRg st="15" end="15"/>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8">
                                            <p:txEl>
                                              <p:pRg st="16" end="16"/>
                                            </p:txEl>
                                          </p:spTgt>
                                        </p:tgtEl>
                                        <p:attrNameLst>
                                          <p:attrName>style.visibility</p:attrName>
                                        </p:attrNameLst>
                                      </p:cBhvr>
                                      <p:to>
                                        <p:strVal val="visible"/>
                                      </p:to>
                                    </p:set>
                                    <p:animEffect transition="in" filter="fade">
                                      <p:cBhvr>
                                        <p:cTn id="50" dur="500"/>
                                        <p:tgtEl>
                                          <p:spTgt spid="8">
                                            <p:txEl>
                                              <p:pRg st="16" end="16"/>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8">
                                            <p:txEl>
                                              <p:pRg st="10" end="10"/>
                                            </p:txEl>
                                          </p:spTgt>
                                        </p:tgtEl>
                                        <p:attrNameLst>
                                          <p:attrName>style.visibility</p:attrName>
                                        </p:attrNameLst>
                                      </p:cBhvr>
                                      <p:to>
                                        <p:strVal val="visible"/>
                                      </p:to>
                                    </p:set>
                                    <p:animEffect transition="in" filter="fade">
                                      <p:cBhvr>
                                        <p:cTn id="53"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Visitor Design Pattern</a:t>
            </a:r>
            <a:endParaRPr lang="en-US" dirty="0"/>
          </a:p>
        </p:txBody>
      </p:sp>
      <p:sp>
        <p:nvSpPr>
          <p:cNvPr id="8" name="Content Placeholder 7"/>
          <p:cNvSpPr>
            <a:spLocks noGrp="1"/>
          </p:cNvSpPr>
          <p:nvPr>
            <p:ph idx="1"/>
          </p:nvPr>
        </p:nvSpPr>
        <p:spPr>
          <a:xfrm>
            <a:off x="468313" y="1676400"/>
            <a:ext cx="8416380" cy="4560888"/>
          </a:xfrm>
        </p:spPr>
        <p:txBody>
          <a:bodyPr>
            <a:noAutofit/>
          </a:bodyPr>
          <a:lstStyle/>
          <a:p>
            <a:pPr marL="0" indent="0">
              <a:buNone/>
            </a:pPr>
            <a:r>
              <a:rPr lang="en-US" sz="1400" b="1" dirty="0" err="1">
                <a:solidFill>
                  <a:srgbClr val="0000FF"/>
                </a:solidFill>
                <a:highlight>
                  <a:srgbClr val="FFFFFF"/>
                </a:highlight>
                <a:latin typeface="Consolas"/>
              </a:rPr>
              <a:t>int</a:t>
            </a:r>
            <a:r>
              <a:rPr lang="en-US" sz="1400" b="1" dirty="0">
                <a:solidFill>
                  <a:srgbClr val="000000"/>
                </a:solidFill>
                <a:highlight>
                  <a:srgbClr val="FFFFFF"/>
                </a:highlight>
                <a:latin typeface="Consolas"/>
              </a:rPr>
              <a:t> </a:t>
            </a:r>
            <a:r>
              <a:rPr lang="en-US" sz="1400" b="1" dirty="0" err="1" smtClean="0">
                <a:solidFill>
                  <a:srgbClr val="800000"/>
                </a:solidFill>
                <a:highlight>
                  <a:srgbClr val="FFFFFF"/>
                </a:highlight>
                <a:latin typeface="Consolas"/>
              </a:rPr>
              <a:t>eval</a:t>
            </a:r>
            <a:r>
              <a:rPr lang="en-US" sz="1400" b="1" dirty="0" smtClean="0">
                <a:solidFill>
                  <a:srgbClr val="000000"/>
                </a:solidFill>
                <a:highlight>
                  <a:srgbClr val="FFFFFF"/>
                </a:highlight>
                <a:latin typeface="Consolas"/>
              </a:rPr>
              <a:t>(</a:t>
            </a:r>
            <a:r>
              <a:rPr lang="en-US" sz="1400" b="1" dirty="0" smtClean="0">
                <a:solidFill>
                  <a:srgbClr val="0000FF"/>
                </a:solidFill>
                <a:highlight>
                  <a:srgbClr val="FFFFFF"/>
                </a:highlight>
                <a:latin typeface="Consolas"/>
              </a:rPr>
              <a:t>const</a:t>
            </a:r>
            <a:r>
              <a:rPr lang="en-US" sz="1400" b="1" dirty="0" smtClean="0">
                <a:solidFill>
                  <a:srgbClr val="000000"/>
                </a:solidFill>
                <a:highlight>
                  <a:srgbClr val="FFFFFF"/>
                </a:highlight>
                <a:latin typeface="Consolas"/>
              </a:rPr>
              <a:t> </a:t>
            </a:r>
            <a:r>
              <a:rPr lang="en-US" sz="1400" b="1" dirty="0" err="1" smtClean="0">
                <a:solidFill>
                  <a:srgbClr val="2B91AF"/>
                </a:solidFill>
                <a:highlight>
                  <a:srgbClr val="FFFFFF"/>
                </a:highlight>
                <a:latin typeface="Consolas"/>
              </a:rPr>
              <a:t>Expr</a:t>
            </a:r>
            <a:r>
              <a:rPr lang="en-US" sz="1400" b="1" dirty="0">
                <a:solidFill>
                  <a:srgbClr val="000000"/>
                </a:solidFill>
                <a:highlight>
                  <a:srgbClr val="FFFFFF"/>
                </a:highlight>
                <a:latin typeface="Consolas"/>
              </a:rPr>
              <a:t>&amp; </a:t>
            </a:r>
            <a:r>
              <a:rPr lang="en-US" sz="1400" b="1" dirty="0">
                <a:solidFill>
                  <a:srgbClr val="808080"/>
                </a:solidFill>
                <a:highlight>
                  <a:srgbClr val="FFFFFF"/>
                </a:highlight>
                <a:latin typeface="Consolas"/>
              </a:rPr>
              <a:t>e</a:t>
            </a:r>
            <a:r>
              <a:rPr lang="en-US" sz="1400" b="1" dirty="0">
                <a:solidFill>
                  <a:srgbClr val="000000"/>
                </a:solidFill>
                <a:highlight>
                  <a:srgbClr val="FFFFFF"/>
                </a:highlight>
                <a:latin typeface="Consolas"/>
              </a:rPr>
              <a:t>)</a:t>
            </a:r>
          </a:p>
          <a:p>
            <a:pPr marL="0" indent="0">
              <a:buNone/>
            </a:pPr>
            <a:r>
              <a:rPr lang="en-US" sz="1400" b="1" dirty="0">
                <a:solidFill>
                  <a:srgbClr val="000000"/>
                </a:solidFill>
                <a:highlight>
                  <a:srgbClr val="FFFFFF"/>
                </a:highlight>
                <a:latin typeface="Consolas"/>
              </a:rPr>
              <a:t>{</a:t>
            </a:r>
          </a:p>
          <a:p>
            <a:pPr marL="0" indent="0">
              <a:buNone/>
            </a:pPr>
            <a:r>
              <a:rPr lang="en-US" sz="1400" b="1" dirty="0" smtClean="0">
                <a:solidFill>
                  <a:srgbClr val="000000"/>
                </a:solidFill>
                <a:highlight>
                  <a:srgbClr val="FFFFFF"/>
                </a:highlight>
                <a:latin typeface="Consolas"/>
              </a:rPr>
              <a:t>  </a:t>
            </a:r>
            <a:r>
              <a:rPr lang="en-US" sz="1400" b="1" dirty="0">
                <a:solidFill>
                  <a:srgbClr val="0000FF"/>
                </a:solidFill>
                <a:highlight>
                  <a:srgbClr val="FFFFFF"/>
                </a:highlight>
                <a:latin typeface="Consolas"/>
              </a:rPr>
              <a:t>struct</a:t>
            </a:r>
            <a:r>
              <a:rPr lang="en-US" sz="1400" b="1" dirty="0">
                <a:solidFill>
                  <a:srgbClr val="000000"/>
                </a:solidFill>
                <a:highlight>
                  <a:srgbClr val="FFFFFF"/>
                </a:highlight>
                <a:latin typeface="Consolas"/>
              </a:rPr>
              <a:t> </a:t>
            </a:r>
            <a:r>
              <a:rPr lang="en-US" sz="1400" b="1" dirty="0" err="1">
                <a:solidFill>
                  <a:srgbClr val="2B91AF"/>
                </a:solidFill>
                <a:highlight>
                  <a:srgbClr val="FFFFFF"/>
                </a:highlight>
                <a:latin typeface="Consolas"/>
              </a:rPr>
              <a:t>EvalVisitor</a:t>
            </a:r>
            <a:r>
              <a:rPr lang="en-US" sz="1400" b="1" dirty="0">
                <a:solidFill>
                  <a:srgbClr val="000000"/>
                </a:solidFill>
                <a:highlight>
                  <a:srgbClr val="FFFFFF"/>
                </a:highlight>
                <a:latin typeface="Consolas"/>
              </a:rPr>
              <a:t> : </a:t>
            </a:r>
            <a:r>
              <a:rPr lang="en-US" sz="1400" b="1" dirty="0" smtClean="0">
                <a:solidFill>
                  <a:srgbClr val="2B91AF"/>
                </a:solidFill>
                <a:highlight>
                  <a:srgbClr val="FFFFFF"/>
                </a:highlight>
                <a:latin typeface="Consolas"/>
              </a:rPr>
              <a:t>Visitor </a:t>
            </a:r>
            <a:r>
              <a:rPr lang="en-US" sz="1400" b="1" dirty="0" smtClean="0">
                <a:solidFill>
                  <a:srgbClr val="008000"/>
                </a:solidFill>
                <a:highlight>
                  <a:srgbClr val="FFFFFF"/>
                </a:highlight>
                <a:latin typeface="Consolas"/>
              </a:rPr>
              <a:t>// Visitor implementing case analysis for evaluation</a:t>
            </a:r>
            <a:endParaRPr lang="en-US" sz="1400" b="1" dirty="0">
              <a:solidFill>
                <a:srgbClr val="000000"/>
              </a:solidFill>
              <a:highlight>
                <a:srgbClr val="FFFFFF"/>
              </a:highlight>
              <a:latin typeface="Consolas"/>
            </a:endParaRPr>
          </a:p>
          <a:p>
            <a:pPr marL="0" indent="0">
              <a:buNone/>
            </a:pPr>
            <a:r>
              <a:rPr lang="en-US" sz="1400" b="1" dirty="0" smtClean="0">
                <a:solidFill>
                  <a:srgbClr val="000000"/>
                </a:solidFill>
                <a:highlight>
                  <a:srgbClr val="FFFFFF"/>
                </a:highlight>
                <a:latin typeface="Consolas"/>
              </a:rPr>
              <a:t>  </a:t>
            </a:r>
            <a:r>
              <a:rPr lang="en-US" sz="1400" b="1" dirty="0">
                <a:solidFill>
                  <a:srgbClr val="000000"/>
                </a:solidFill>
                <a:highlight>
                  <a:srgbClr val="FFFFFF"/>
                </a:highlight>
                <a:latin typeface="Consolas"/>
              </a:rPr>
              <a:t>{</a:t>
            </a:r>
          </a:p>
          <a:p>
            <a:pPr marL="0" indent="0">
              <a:buNone/>
            </a:pPr>
            <a:r>
              <a:rPr lang="en-US" sz="1400" b="1" dirty="0">
                <a:solidFill>
                  <a:srgbClr val="000000"/>
                </a:solidFill>
                <a:highlight>
                  <a:srgbClr val="FFFFFF"/>
                </a:highlight>
                <a:latin typeface="Consolas"/>
              </a:rPr>
              <a:t>    </a:t>
            </a:r>
            <a:r>
              <a:rPr lang="en-US" sz="1400" b="1" dirty="0" err="1">
                <a:solidFill>
                  <a:srgbClr val="0000FF"/>
                </a:solidFill>
                <a:highlight>
                  <a:srgbClr val="FFFFFF"/>
                </a:highlight>
                <a:latin typeface="Consolas"/>
              </a:rPr>
              <a:t>int</a:t>
            </a:r>
            <a:r>
              <a:rPr lang="en-US" sz="1400" b="1" dirty="0">
                <a:solidFill>
                  <a:srgbClr val="000000"/>
                </a:solidFill>
                <a:highlight>
                  <a:srgbClr val="FFFFFF"/>
                </a:highlight>
                <a:latin typeface="Consolas"/>
              </a:rPr>
              <a:t> result</a:t>
            </a:r>
            <a:r>
              <a:rPr lang="en-US" sz="1400" b="1" dirty="0" smtClean="0">
                <a:solidFill>
                  <a:srgbClr val="000000"/>
                </a:solidFill>
                <a:highlight>
                  <a:srgbClr val="FFFFFF"/>
                </a:highlight>
                <a:latin typeface="Consolas"/>
              </a:rPr>
              <a:t>;</a:t>
            </a:r>
            <a:r>
              <a:rPr lang="en-US" sz="1400" b="1" dirty="0">
                <a:solidFill>
                  <a:srgbClr val="008000"/>
                </a:solidFill>
                <a:highlight>
                  <a:srgbClr val="FFFFFF"/>
                </a:highlight>
                <a:latin typeface="Consolas"/>
              </a:rPr>
              <a:t> </a:t>
            </a:r>
            <a:r>
              <a:rPr lang="en-US" sz="1400" b="1" dirty="0" smtClean="0">
                <a:solidFill>
                  <a:srgbClr val="008000"/>
                </a:solidFill>
                <a:highlight>
                  <a:srgbClr val="FFFFFF"/>
                </a:highlight>
                <a:latin typeface="Consolas"/>
              </a:rPr>
              <a:t>// Variable where result of evaluation will be stored</a:t>
            </a:r>
            <a:endParaRPr lang="en-US" sz="1400" b="1" dirty="0">
              <a:solidFill>
                <a:srgbClr val="000000"/>
              </a:solidFill>
              <a:highlight>
                <a:srgbClr val="FFFFFF"/>
              </a:highlight>
              <a:latin typeface="Consolas"/>
            </a:endParaRPr>
          </a:p>
          <a:p>
            <a:pPr marL="0" indent="0">
              <a:buNone/>
            </a:pPr>
            <a:r>
              <a:rPr lang="en-US" sz="1400" b="1" dirty="0">
                <a:solidFill>
                  <a:srgbClr val="000000"/>
                </a:solidFill>
                <a:highlight>
                  <a:srgbClr val="FFFFFF"/>
                </a:highlight>
                <a:latin typeface="Consolas"/>
              </a:rPr>
              <a:t>    </a:t>
            </a:r>
            <a:r>
              <a:rPr lang="en-US" sz="1400" b="1" dirty="0">
                <a:solidFill>
                  <a:srgbClr val="0000FF"/>
                </a:solidFill>
                <a:highlight>
                  <a:srgbClr val="FFFFFF"/>
                </a:highlight>
                <a:latin typeface="Consolas"/>
              </a:rPr>
              <a:t>void</a:t>
            </a:r>
            <a:r>
              <a:rPr lang="en-US" sz="1400" b="1" dirty="0">
                <a:solidFill>
                  <a:srgbClr val="000000"/>
                </a:solidFill>
                <a:highlight>
                  <a:srgbClr val="FFFFFF"/>
                </a:highlight>
                <a:latin typeface="Consolas"/>
              </a:rPr>
              <a:t> </a:t>
            </a:r>
            <a:r>
              <a:rPr lang="en-US" sz="1400" b="1" dirty="0" err="1" smtClean="0">
                <a:solidFill>
                  <a:srgbClr val="800000"/>
                </a:solidFill>
                <a:highlight>
                  <a:srgbClr val="FFFFFF"/>
                </a:highlight>
                <a:latin typeface="Consolas"/>
              </a:rPr>
              <a:t>caseValue</a:t>
            </a:r>
            <a:r>
              <a:rPr lang="en-US" sz="1400" b="1" dirty="0" smtClean="0">
                <a:solidFill>
                  <a:srgbClr val="000000"/>
                </a:solidFill>
                <a:highlight>
                  <a:srgbClr val="FFFFFF"/>
                </a:highlight>
                <a:latin typeface="Consolas"/>
              </a:rPr>
              <a:t> </a:t>
            </a:r>
            <a:r>
              <a:rPr lang="en-US" sz="1400" b="1" dirty="0">
                <a:solidFill>
                  <a:srgbClr val="000000"/>
                </a:solidFill>
                <a:highlight>
                  <a:srgbClr val="FFFFFF"/>
                </a:highlight>
                <a:latin typeface="Consolas"/>
              </a:rPr>
              <a:t>(</a:t>
            </a:r>
            <a:r>
              <a:rPr lang="en-US" sz="1400" b="1" dirty="0">
                <a:solidFill>
                  <a:srgbClr val="0000FF"/>
                </a:solidFill>
                <a:highlight>
                  <a:srgbClr val="FFFFFF"/>
                </a:highlight>
                <a:latin typeface="Consolas"/>
              </a:rPr>
              <a:t>const</a:t>
            </a:r>
            <a:r>
              <a:rPr lang="en-US" sz="1400" b="1" dirty="0">
                <a:solidFill>
                  <a:srgbClr val="000000"/>
                </a:solidFill>
                <a:highlight>
                  <a:srgbClr val="FFFFFF"/>
                </a:highlight>
                <a:latin typeface="Consolas"/>
              </a:rPr>
              <a:t> </a:t>
            </a:r>
            <a:r>
              <a:rPr lang="en-US" sz="1400" b="1" dirty="0" smtClean="0">
                <a:solidFill>
                  <a:srgbClr val="2B91AF"/>
                </a:solidFill>
                <a:highlight>
                  <a:srgbClr val="FFFFFF"/>
                </a:highlight>
                <a:latin typeface="Consolas"/>
              </a:rPr>
              <a:t>Value</a:t>
            </a:r>
            <a:r>
              <a:rPr lang="en-US" sz="1400" b="1" dirty="0" smtClean="0">
                <a:solidFill>
                  <a:srgbClr val="000000"/>
                </a:solidFill>
                <a:highlight>
                  <a:srgbClr val="FFFFFF"/>
                </a:highlight>
                <a:latin typeface="Consolas"/>
              </a:rPr>
              <a:t>&amp;  </a:t>
            </a:r>
            <a:r>
              <a:rPr lang="en-US" sz="1400" b="1" dirty="0" smtClean="0">
                <a:solidFill>
                  <a:srgbClr val="808080"/>
                </a:solidFill>
                <a:highlight>
                  <a:srgbClr val="FFFFFF"/>
                </a:highlight>
                <a:latin typeface="Consolas"/>
              </a:rPr>
              <a:t>e</a:t>
            </a:r>
            <a:r>
              <a:rPr lang="en-US" sz="1400" b="1" dirty="0">
                <a:solidFill>
                  <a:srgbClr val="000000"/>
                </a:solidFill>
                <a:highlight>
                  <a:srgbClr val="FFFFFF"/>
                </a:highlight>
                <a:latin typeface="Consolas"/>
              </a:rPr>
              <a:t>) { result = </a:t>
            </a:r>
            <a:r>
              <a:rPr lang="en-US" sz="1400" b="1" dirty="0" err="1">
                <a:solidFill>
                  <a:srgbClr val="808080"/>
                </a:solidFill>
                <a:highlight>
                  <a:srgbClr val="FFFFFF"/>
                </a:highlight>
                <a:latin typeface="Consolas"/>
              </a:rPr>
              <a:t>e</a:t>
            </a:r>
            <a:r>
              <a:rPr lang="en-US" sz="1400" b="1" dirty="0" err="1">
                <a:solidFill>
                  <a:srgbClr val="000000"/>
                </a:solidFill>
                <a:highlight>
                  <a:srgbClr val="FFFFFF"/>
                </a:highlight>
                <a:latin typeface="Consolas"/>
              </a:rPr>
              <a:t>.value</a:t>
            </a:r>
            <a:r>
              <a:rPr lang="en-US" sz="1400" b="1" dirty="0">
                <a:solidFill>
                  <a:srgbClr val="000000"/>
                </a:solidFill>
                <a:highlight>
                  <a:srgbClr val="FFFFFF"/>
                </a:highlight>
                <a:latin typeface="Consolas"/>
              </a:rPr>
              <a:t>; }</a:t>
            </a:r>
          </a:p>
          <a:p>
            <a:pPr marL="0" indent="0">
              <a:buNone/>
            </a:pPr>
            <a:r>
              <a:rPr lang="en-US" sz="1400" b="1" dirty="0">
                <a:solidFill>
                  <a:srgbClr val="000000"/>
                </a:solidFill>
                <a:highlight>
                  <a:srgbClr val="FFFFFF"/>
                </a:highlight>
                <a:latin typeface="Consolas"/>
              </a:rPr>
              <a:t>    </a:t>
            </a:r>
            <a:r>
              <a:rPr lang="en-US" sz="1400" b="1" dirty="0">
                <a:solidFill>
                  <a:srgbClr val="0000FF"/>
                </a:solidFill>
                <a:highlight>
                  <a:srgbClr val="FFFFFF"/>
                </a:highlight>
                <a:latin typeface="Consolas"/>
              </a:rPr>
              <a:t>void</a:t>
            </a:r>
            <a:r>
              <a:rPr lang="en-US" sz="1400" b="1" dirty="0">
                <a:solidFill>
                  <a:srgbClr val="000000"/>
                </a:solidFill>
                <a:highlight>
                  <a:srgbClr val="FFFFFF"/>
                </a:highlight>
                <a:latin typeface="Consolas"/>
              </a:rPr>
              <a:t> </a:t>
            </a:r>
            <a:r>
              <a:rPr lang="en-US" sz="1400" b="1" dirty="0" err="1">
                <a:solidFill>
                  <a:srgbClr val="800000"/>
                </a:solidFill>
                <a:highlight>
                  <a:srgbClr val="FFFFFF"/>
                </a:highlight>
                <a:latin typeface="Consolas"/>
              </a:rPr>
              <a:t>case</a:t>
            </a:r>
            <a:r>
              <a:rPr lang="en-US" sz="1400" b="1" dirty="0" err="1" smtClean="0">
                <a:solidFill>
                  <a:srgbClr val="800000"/>
                </a:solidFill>
                <a:highlight>
                  <a:srgbClr val="FFFFFF"/>
                </a:highlight>
                <a:latin typeface="Consolas"/>
              </a:rPr>
              <a:t>Plus</a:t>
            </a:r>
            <a:r>
              <a:rPr lang="en-US" sz="1400" b="1" dirty="0" smtClean="0">
                <a:solidFill>
                  <a:srgbClr val="000000"/>
                </a:solidFill>
                <a:highlight>
                  <a:srgbClr val="FFFFFF"/>
                </a:highlight>
                <a:latin typeface="Consolas"/>
              </a:rPr>
              <a:t>  </a:t>
            </a:r>
            <a:r>
              <a:rPr lang="en-US" sz="1400" b="1" dirty="0">
                <a:solidFill>
                  <a:srgbClr val="000000"/>
                </a:solidFill>
                <a:highlight>
                  <a:srgbClr val="FFFFFF"/>
                </a:highlight>
                <a:latin typeface="Consolas"/>
              </a:rPr>
              <a:t>(</a:t>
            </a:r>
            <a:r>
              <a:rPr lang="en-US" sz="1400" b="1" dirty="0">
                <a:solidFill>
                  <a:srgbClr val="0000FF"/>
                </a:solidFill>
                <a:highlight>
                  <a:srgbClr val="FFFFFF"/>
                </a:highlight>
                <a:latin typeface="Consolas"/>
              </a:rPr>
              <a:t>const</a:t>
            </a:r>
            <a:r>
              <a:rPr lang="en-US" sz="1400" b="1" dirty="0">
                <a:solidFill>
                  <a:srgbClr val="000000"/>
                </a:solidFill>
                <a:highlight>
                  <a:srgbClr val="FFFFFF"/>
                </a:highlight>
                <a:latin typeface="Consolas"/>
              </a:rPr>
              <a:t> </a:t>
            </a:r>
            <a:r>
              <a:rPr lang="en-US" sz="1400" b="1" dirty="0" smtClean="0">
                <a:solidFill>
                  <a:srgbClr val="2B91AF"/>
                </a:solidFill>
                <a:highlight>
                  <a:srgbClr val="FFFFFF"/>
                </a:highlight>
                <a:latin typeface="Consolas"/>
              </a:rPr>
              <a:t>Plus</a:t>
            </a:r>
            <a:r>
              <a:rPr lang="en-US" sz="1400" b="1" dirty="0">
                <a:solidFill>
                  <a:srgbClr val="000000"/>
                </a:solidFill>
                <a:highlight>
                  <a:srgbClr val="FFFFFF"/>
                </a:highlight>
                <a:latin typeface="Consolas"/>
              </a:rPr>
              <a:t>&amp;  </a:t>
            </a:r>
            <a:r>
              <a:rPr lang="en-US" sz="1400" b="1" dirty="0" smtClean="0">
                <a:solidFill>
                  <a:srgbClr val="000000"/>
                </a:solidFill>
                <a:highlight>
                  <a:srgbClr val="FFFFFF"/>
                </a:highlight>
                <a:latin typeface="Consolas"/>
              </a:rPr>
              <a:t> </a:t>
            </a:r>
            <a:r>
              <a:rPr lang="en-US" sz="1400" b="1" dirty="0" smtClean="0">
                <a:solidFill>
                  <a:srgbClr val="808080"/>
                </a:solidFill>
                <a:highlight>
                  <a:srgbClr val="FFFFFF"/>
                </a:highlight>
                <a:latin typeface="Consolas"/>
              </a:rPr>
              <a:t>e</a:t>
            </a:r>
            <a:r>
              <a:rPr lang="en-US" sz="1400" b="1" dirty="0">
                <a:solidFill>
                  <a:srgbClr val="000000"/>
                </a:solidFill>
                <a:highlight>
                  <a:srgbClr val="FFFFFF"/>
                </a:highlight>
                <a:latin typeface="Consolas"/>
              </a:rPr>
              <a:t>) { result = </a:t>
            </a:r>
            <a:r>
              <a:rPr lang="en-US" sz="1400" b="1" dirty="0" err="1" smtClean="0">
                <a:solidFill>
                  <a:srgbClr val="800000"/>
                </a:solidFill>
                <a:highlight>
                  <a:srgbClr val="FFFFFF"/>
                </a:highlight>
                <a:latin typeface="Consolas"/>
              </a:rPr>
              <a:t>eval</a:t>
            </a:r>
            <a:r>
              <a:rPr lang="en-US" sz="1400" b="1" dirty="0" smtClean="0">
                <a:solidFill>
                  <a:srgbClr val="000000"/>
                </a:solidFill>
                <a:highlight>
                  <a:srgbClr val="FFFFFF"/>
                </a:highlight>
                <a:latin typeface="Consolas"/>
              </a:rPr>
              <a:t>(</a:t>
            </a:r>
            <a:r>
              <a:rPr lang="en-US" sz="1400" b="1" dirty="0" smtClean="0">
                <a:solidFill>
                  <a:srgbClr val="808080"/>
                </a:solidFill>
                <a:highlight>
                  <a:srgbClr val="FFFFFF"/>
                </a:highlight>
                <a:latin typeface="Consolas"/>
              </a:rPr>
              <a:t>e</a:t>
            </a:r>
            <a:r>
              <a:rPr lang="en-US" sz="1400" b="1" dirty="0" smtClean="0">
                <a:solidFill>
                  <a:srgbClr val="000000"/>
                </a:solidFill>
                <a:highlight>
                  <a:srgbClr val="FFFFFF"/>
                </a:highlight>
                <a:latin typeface="Consolas"/>
              </a:rPr>
              <a:t>.e1</a:t>
            </a:r>
            <a:r>
              <a:rPr lang="en-US" sz="1400" b="1" dirty="0">
                <a:solidFill>
                  <a:srgbClr val="000000"/>
                </a:solidFill>
                <a:highlight>
                  <a:srgbClr val="FFFFFF"/>
                </a:highlight>
                <a:latin typeface="Consolas"/>
              </a:rPr>
              <a:t>) + </a:t>
            </a:r>
            <a:r>
              <a:rPr lang="en-US" sz="1400" b="1" dirty="0" err="1" smtClean="0">
                <a:solidFill>
                  <a:srgbClr val="800000"/>
                </a:solidFill>
                <a:highlight>
                  <a:srgbClr val="FFFFFF"/>
                </a:highlight>
                <a:latin typeface="Consolas"/>
              </a:rPr>
              <a:t>eval</a:t>
            </a:r>
            <a:r>
              <a:rPr lang="en-US" sz="1400" b="1" dirty="0" smtClean="0">
                <a:solidFill>
                  <a:srgbClr val="000000"/>
                </a:solidFill>
                <a:highlight>
                  <a:srgbClr val="FFFFFF"/>
                </a:highlight>
                <a:latin typeface="Consolas"/>
              </a:rPr>
              <a:t>(</a:t>
            </a:r>
            <a:r>
              <a:rPr lang="en-US" sz="1400" b="1" dirty="0" smtClean="0">
                <a:solidFill>
                  <a:srgbClr val="808080"/>
                </a:solidFill>
                <a:highlight>
                  <a:srgbClr val="FFFFFF"/>
                </a:highlight>
                <a:latin typeface="Consolas"/>
              </a:rPr>
              <a:t>e</a:t>
            </a:r>
            <a:r>
              <a:rPr lang="en-US" sz="1400" b="1" dirty="0" smtClean="0">
                <a:solidFill>
                  <a:srgbClr val="000000"/>
                </a:solidFill>
                <a:highlight>
                  <a:srgbClr val="FFFFFF"/>
                </a:highlight>
                <a:latin typeface="Consolas"/>
              </a:rPr>
              <a:t>.e2</a:t>
            </a:r>
            <a:r>
              <a:rPr lang="en-US" sz="1400" b="1" dirty="0">
                <a:solidFill>
                  <a:srgbClr val="000000"/>
                </a:solidFill>
                <a:highlight>
                  <a:srgbClr val="FFFFFF"/>
                </a:highlight>
                <a:latin typeface="Consolas"/>
              </a:rPr>
              <a:t>); }</a:t>
            </a:r>
          </a:p>
          <a:p>
            <a:pPr marL="0" indent="0">
              <a:buNone/>
            </a:pPr>
            <a:r>
              <a:rPr lang="en-US" sz="1400" b="1" dirty="0">
                <a:solidFill>
                  <a:srgbClr val="000000"/>
                </a:solidFill>
                <a:highlight>
                  <a:srgbClr val="FFFFFF"/>
                </a:highlight>
                <a:latin typeface="Consolas"/>
              </a:rPr>
              <a:t>    </a:t>
            </a:r>
            <a:r>
              <a:rPr lang="en-US" sz="1400" b="1" dirty="0">
                <a:solidFill>
                  <a:srgbClr val="0000FF"/>
                </a:solidFill>
                <a:highlight>
                  <a:srgbClr val="FFFFFF"/>
                </a:highlight>
                <a:latin typeface="Consolas"/>
              </a:rPr>
              <a:t>void</a:t>
            </a:r>
            <a:r>
              <a:rPr lang="en-US" sz="1400" b="1" dirty="0">
                <a:solidFill>
                  <a:srgbClr val="000000"/>
                </a:solidFill>
                <a:highlight>
                  <a:srgbClr val="FFFFFF"/>
                </a:highlight>
                <a:latin typeface="Consolas"/>
              </a:rPr>
              <a:t> </a:t>
            </a:r>
            <a:r>
              <a:rPr lang="en-US" sz="1400" b="1" dirty="0" err="1">
                <a:solidFill>
                  <a:srgbClr val="800000"/>
                </a:solidFill>
                <a:highlight>
                  <a:srgbClr val="FFFFFF"/>
                </a:highlight>
                <a:latin typeface="Consolas"/>
              </a:rPr>
              <a:t>case</a:t>
            </a:r>
            <a:r>
              <a:rPr lang="en-US" sz="1400" b="1" dirty="0" err="1" smtClean="0">
                <a:solidFill>
                  <a:srgbClr val="800000"/>
                </a:solidFill>
                <a:highlight>
                  <a:srgbClr val="FFFFFF"/>
                </a:highlight>
                <a:latin typeface="Consolas"/>
              </a:rPr>
              <a:t>Minus</a:t>
            </a:r>
            <a:r>
              <a:rPr lang="en-US" sz="1400" b="1" dirty="0" smtClean="0">
                <a:solidFill>
                  <a:srgbClr val="000000"/>
                </a:solidFill>
                <a:highlight>
                  <a:srgbClr val="FFFFFF"/>
                </a:highlight>
                <a:latin typeface="Consolas"/>
              </a:rPr>
              <a:t> </a:t>
            </a:r>
            <a:r>
              <a:rPr lang="en-US" sz="1400" b="1" dirty="0">
                <a:solidFill>
                  <a:srgbClr val="000000"/>
                </a:solidFill>
                <a:highlight>
                  <a:srgbClr val="FFFFFF"/>
                </a:highlight>
                <a:latin typeface="Consolas"/>
              </a:rPr>
              <a:t>(</a:t>
            </a:r>
            <a:r>
              <a:rPr lang="en-US" sz="1400" b="1" dirty="0">
                <a:solidFill>
                  <a:srgbClr val="0000FF"/>
                </a:solidFill>
                <a:highlight>
                  <a:srgbClr val="FFFFFF"/>
                </a:highlight>
                <a:latin typeface="Consolas"/>
              </a:rPr>
              <a:t>const</a:t>
            </a:r>
            <a:r>
              <a:rPr lang="en-US" sz="1400" b="1" dirty="0">
                <a:solidFill>
                  <a:srgbClr val="000000"/>
                </a:solidFill>
                <a:highlight>
                  <a:srgbClr val="FFFFFF"/>
                </a:highlight>
                <a:latin typeface="Consolas"/>
              </a:rPr>
              <a:t> </a:t>
            </a:r>
            <a:r>
              <a:rPr lang="en-US" sz="1400" b="1" dirty="0" smtClean="0">
                <a:solidFill>
                  <a:srgbClr val="2B91AF"/>
                </a:solidFill>
                <a:highlight>
                  <a:srgbClr val="FFFFFF"/>
                </a:highlight>
                <a:latin typeface="Consolas"/>
              </a:rPr>
              <a:t>Minus</a:t>
            </a:r>
            <a:r>
              <a:rPr lang="en-US" sz="1400" b="1" dirty="0">
                <a:solidFill>
                  <a:srgbClr val="000000"/>
                </a:solidFill>
                <a:highlight>
                  <a:srgbClr val="FFFFFF"/>
                </a:highlight>
                <a:latin typeface="Consolas"/>
              </a:rPr>
              <a:t>&amp; </a:t>
            </a:r>
            <a:r>
              <a:rPr lang="en-US" sz="1400" b="1" dirty="0" smtClean="0">
                <a:solidFill>
                  <a:srgbClr val="000000"/>
                </a:solidFill>
                <a:highlight>
                  <a:srgbClr val="FFFFFF"/>
                </a:highlight>
                <a:latin typeface="Consolas"/>
              </a:rPr>
              <a:t> </a:t>
            </a:r>
            <a:r>
              <a:rPr lang="en-US" sz="1400" b="1" dirty="0" smtClean="0">
                <a:solidFill>
                  <a:srgbClr val="808080"/>
                </a:solidFill>
                <a:highlight>
                  <a:srgbClr val="FFFFFF"/>
                </a:highlight>
                <a:latin typeface="Consolas"/>
              </a:rPr>
              <a:t>e</a:t>
            </a:r>
            <a:r>
              <a:rPr lang="en-US" sz="1400" b="1" dirty="0">
                <a:solidFill>
                  <a:srgbClr val="000000"/>
                </a:solidFill>
                <a:highlight>
                  <a:srgbClr val="FFFFFF"/>
                </a:highlight>
                <a:latin typeface="Consolas"/>
              </a:rPr>
              <a:t>) { result = </a:t>
            </a:r>
            <a:r>
              <a:rPr lang="en-US" sz="1400" b="1" dirty="0" err="1" smtClean="0">
                <a:solidFill>
                  <a:srgbClr val="800000"/>
                </a:solidFill>
                <a:highlight>
                  <a:srgbClr val="FFFFFF"/>
                </a:highlight>
                <a:latin typeface="Consolas"/>
              </a:rPr>
              <a:t>eval</a:t>
            </a:r>
            <a:r>
              <a:rPr lang="en-US" sz="1400" b="1" dirty="0" smtClean="0">
                <a:solidFill>
                  <a:srgbClr val="000000"/>
                </a:solidFill>
                <a:highlight>
                  <a:srgbClr val="FFFFFF"/>
                </a:highlight>
                <a:latin typeface="Consolas"/>
              </a:rPr>
              <a:t>(</a:t>
            </a:r>
            <a:r>
              <a:rPr lang="en-US" sz="1400" b="1" dirty="0" smtClean="0">
                <a:solidFill>
                  <a:srgbClr val="808080"/>
                </a:solidFill>
                <a:highlight>
                  <a:srgbClr val="FFFFFF"/>
                </a:highlight>
                <a:latin typeface="Consolas"/>
              </a:rPr>
              <a:t>e</a:t>
            </a:r>
            <a:r>
              <a:rPr lang="en-US" sz="1400" b="1" dirty="0" smtClean="0">
                <a:solidFill>
                  <a:srgbClr val="000000"/>
                </a:solidFill>
                <a:highlight>
                  <a:srgbClr val="FFFFFF"/>
                </a:highlight>
                <a:latin typeface="Consolas"/>
              </a:rPr>
              <a:t>.e1</a:t>
            </a:r>
            <a:r>
              <a:rPr lang="en-US" sz="1400" b="1" dirty="0">
                <a:solidFill>
                  <a:srgbClr val="000000"/>
                </a:solidFill>
                <a:highlight>
                  <a:srgbClr val="FFFFFF"/>
                </a:highlight>
                <a:latin typeface="Consolas"/>
              </a:rPr>
              <a:t>) - </a:t>
            </a:r>
            <a:r>
              <a:rPr lang="en-US" sz="1400" b="1" dirty="0" err="1" smtClean="0">
                <a:solidFill>
                  <a:srgbClr val="800000"/>
                </a:solidFill>
                <a:highlight>
                  <a:srgbClr val="FFFFFF"/>
                </a:highlight>
                <a:latin typeface="Consolas"/>
              </a:rPr>
              <a:t>eval</a:t>
            </a:r>
            <a:r>
              <a:rPr lang="en-US" sz="1400" b="1" dirty="0" smtClean="0">
                <a:solidFill>
                  <a:srgbClr val="000000"/>
                </a:solidFill>
                <a:highlight>
                  <a:srgbClr val="FFFFFF"/>
                </a:highlight>
                <a:latin typeface="Consolas"/>
              </a:rPr>
              <a:t>(</a:t>
            </a:r>
            <a:r>
              <a:rPr lang="en-US" sz="1400" b="1" dirty="0" smtClean="0">
                <a:solidFill>
                  <a:srgbClr val="808080"/>
                </a:solidFill>
                <a:highlight>
                  <a:srgbClr val="FFFFFF"/>
                </a:highlight>
                <a:latin typeface="Consolas"/>
              </a:rPr>
              <a:t>e</a:t>
            </a:r>
            <a:r>
              <a:rPr lang="en-US" sz="1400" b="1" dirty="0" smtClean="0">
                <a:solidFill>
                  <a:srgbClr val="000000"/>
                </a:solidFill>
                <a:highlight>
                  <a:srgbClr val="FFFFFF"/>
                </a:highlight>
                <a:latin typeface="Consolas"/>
              </a:rPr>
              <a:t>.e2</a:t>
            </a:r>
            <a:r>
              <a:rPr lang="en-US" sz="1400" b="1" dirty="0">
                <a:solidFill>
                  <a:srgbClr val="000000"/>
                </a:solidFill>
                <a:highlight>
                  <a:srgbClr val="FFFFFF"/>
                </a:highlight>
                <a:latin typeface="Consolas"/>
              </a:rPr>
              <a:t>); }</a:t>
            </a:r>
          </a:p>
          <a:p>
            <a:pPr marL="0" indent="0">
              <a:buNone/>
            </a:pPr>
            <a:r>
              <a:rPr lang="en-US" sz="1400" b="1" dirty="0">
                <a:solidFill>
                  <a:srgbClr val="000000"/>
                </a:solidFill>
                <a:highlight>
                  <a:srgbClr val="FFFFFF"/>
                </a:highlight>
                <a:latin typeface="Consolas"/>
              </a:rPr>
              <a:t>    </a:t>
            </a:r>
            <a:r>
              <a:rPr lang="en-US" sz="1400" b="1" dirty="0">
                <a:solidFill>
                  <a:srgbClr val="0000FF"/>
                </a:solidFill>
                <a:highlight>
                  <a:srgbClr val="FFFFFF"/>
                </a:highlight>
                <a:latin typeface="Consolas"/>
              </a:rPr>
              <a:t>void</a:t>
            </a:r>
            <a:r>
              <a:rPr lang="en-US" sz="1400" b="1" dirty="0">
                <a:solidFill>
                  <a:srgbClr val="000000"/>
                </a:solidFill>
                <a:highlight>
                  <a:srgbClr val="FFFFFF"/>
                </a:highlight>
                <a:latin typeface="Consolas"/>
              </a:rPr>
              <a:t> </a:t>
            </a:r>
            <a:r>
              <a:rPr lang="en-US" sz="1400" b="1" dirty="0" err="1">
                <a:solidFill>
                  <a:srgbClr val="800000"/>
                </a:solidFill>
                <a:highlight>
                  <a:srgbClr val="FFFFFF"/>
                </a:highlight>
                <a:latin typeface="Consolas"/>
              </a:rPr>
              <a:t>case</a:t>
            </a:r>
            <a:r>
              <a:rPr lang="en-US" sz="1400" b="1" dirty="0" err="1" smtClean="0">
                <a:solidFill>
                  <a:srgbClr val="800000"/>
                </a:solidFill>
                <a:highlight>
                  <a:srgbClr val="FFFFFF"/>
                </a:highlight>
                <a:latin typeface="Consolas"/>
              </a:rPr>
              <a:t>Times</a:t>
            </a:r>
            <a:r>
              <a:rPr lang="en-US" sz="1400" b="1" dirty="0" smtClean="0">
                <a:solidFill>
                  <a:srgbClr val="000000"/>
                </a:solidFill>
                <a:highlight>
                  <a:srgbClr val="FFFFFF"/>
                </a:highlight>
                <a:latin typeface="Consolas"/>
              </a:rPr>
              <a:t> </a:t>
            </a:r>
            <a:r>
              <a:rPr lang="en-US" sz="1400" b="1" dirty="0">
                <a:solidFill>
                  <a:srgbClr val="000000"/>
                </a:solidFill>
                <a:highlight>
                  <a:srgbClr val="FFFFFF"/>
                </a:highlight>
                <a:latin typeface="Consolas"/>
              </a:rPr>
              <a:t>(</a:t>
            </a:r>
            <a:r>
              <a:rPr lang="en-US" sz="1400" b="1" dirty="0">
                <a:solidFill>
                  <a:srgbClr val="0000FF"/>
                </a:solidFill>
                <a:highlight>
                  <a:srgbClr val="FFFFFF"/>
                </a:highlight>
                <a:latin typeface="Consolas"/>
              </a:rPr>
              <a:t>const</a:t>
            </a:r>
            <a:r>
              <a:rPr lang="en-US" sz="1400" b="1" dirty="0">
                <a:solidFill>
                  <a:srgbClr val="000000"/>
                </a:solidFill>
                <a:highlight>
                  <a:srgbClr val="FFFFFF"/>
                </a:highlight>
                <a:latin typeface="Consolas"/>
              </a:rPr>
              <a:t> </a:t>
            </a:r>
            <a:r>
              <a:rPr lang="en-US" sz="1400" b="1" dirty="0" smtClean="0">
                <a:solidFill>
                  <a:srgbClr val="2B91AF"/>
                </a:solidFill>
                <a:highlight>
                  <a:srgbClr val="FFFFFF"/>
                </a:highlight>
                <a:latin typeface="Consolas"/>
              </a:rPr>
              <a:t>Times</a:t>
            </a:r>
            <a:r>
              <a:rPr lang="en-US" sz="1400" b="1" dirty="0">
                <a:solidFill>
                  <a:srgbClr val="000000"/>
                </a:solidFill>
                <a:highlight>
                  <a:srgbClr val="FFFFFF"/>
                </a:highlight>
                <a:latin typeface="Consolas"/>
              </a:rPr>
              <a:t>&amp; </a:t>
            </a:r>
            <a:r>
              <a:rPr lang="en-US" sz="1400" b="1" dirty="0" smtClean="0">
                <a:solidFill>
                  <a:srgbClr val="000000"/>
                </a:solidFill>
                <a:highlight>
                  <a:srgbClr val="FFFFFF"/>
                </a:highlight>
                <a:latin typeface="Consolas"/>
              </a:rPr>
              <a:t> </a:t>
            </a:r>
            <a:r>
              <a:rPr lang="en-US" sz="1400" b="1" dirty="0" smtClean="0">
                <a:solidFill>
                  <a:srgbClr val="808080"/>
                </a:solidFill>
                <a:highlight>
                  <a:srgbClr val="FFFFFF"/>
                </a:highlight>
                <a:latin typeface="Consolas"/>
              </a:rPr>
              <a:t>e</a:t>
            </a:r>
            <a:r>
              <a:rPr lang="en-US" sz="1400" b="1" dirty="0">
                <a:solidFill>
                  <a:srgbClr val="000000"/>
                </a:solidFill>
                <a:highlight>
                  <a:srgbClr val="FFFFFF"/>
                </a:highlight>
                <a:latin typeface="Consolas"/>
              </a:rPr>
              <a:t>) { result = </a:t>
            </a:r>
            <a:r>
              <a:rPr lang="en-US" sz="1400" b="1" dirty="0" err="1" smtClean="0">
                <a:solidFill>
                  <a:srgbClr val="800000"/>
                </a:solidFill>
                <a:highlight>
                  <a:srgbClr val="FFFFFF"/>
                </a:highlight>
                <a:latin typeface="Consolas"/>
              </a:rPr>
              <a:t>eval</a:t>
            </a:r>
            <a:r>
              <a:rPr lang="en-US" sz="1400" b="1" dirty="0" smtClean="0">
                <a:solidFill>
                  <a:srgbClr val="000000"/>
                </a:solidFill>
                <a:highlight>
                  <a:srgbClr val="FFFFFF"/>
                </a:highlight>
                <a:latin typeface="Consolas"/>
              </a:rPr>
              <a:t>(</a:t>
            </a:r>
            <a:r>
              <a:rPr lang="en-US" sz="1400" b="1" dirty="0" smtClean="0">
                <a:solidFill>
                  <a:srgbClr val="808080"/>
                </a:solidFill>
                <a:highlight>
                  <a:srgbClr val="FFFFFF"/>
                </a:highlight>
                <a:latin typeface="Consolas"/>
              </a:rPr>
              <a:t>e</a:t>
            </a:r>
            <a:r>
              <a:rPr lang="en-US" sz="1400" b="1" dirty="0" smtClean="0">
                <a:solidFill>
                  <a:srgbClr val="000000"/>
                </a:solidFill>
                <a:highlight>
                  <a:srgbClr val="FFFFFF"/>
                </a:highlight>
                <a:latin typeface="Consolas"/>
              </a:rPr>
              <a:t>.e1</a:t>
            </a:r>
            <a:r>
              <a:rPr lang="en-US" sz="1400" b="1" dirty="0">
                <a:solidFill>
                  <a:srgbClr val="000000"/>
                </a:solidFill>
                <a:highlight>
                  <a:srgbClr val="FFFFFF"/>
                </a:highlight>
                <a:latin typeface="Consolas"/>
              </a:rPr>
              <a:t>) * </a:t>
            </a:r>
            <a:r>
              <a:rPr lang="en-US" sz="1400" b="1" dirty="0" err="1" smtClean="0">
                <a:solidFill>
                  <a:srgbClr val="800000"/>
                </a:solidFill>
                <a:highlight>
                  <a:srgbClr val="FFFFFF"/>
                </a:highlight>
                <a:latin typeface="Consolas"/>
              </a:rPr>
              <a:t>eval</a:t>
            </a:r>
            <a:r>
              <a:rPr lang="en-US" sz="1400" b="1" dirty="0" smtClean="0">
                <a:solidFill>
                  <a:srgbClr val="000000"/>
                </a:solidFill>
                <a:highlight>
                  <a:srgbClr val="FFFFFF"/>
                </a:highlight>
                <a:latin typeface="Consolas"/>
              </a:rPr>
              <a:t>(</a:t>
            </a:r>
            <a:r>
              <a:rPr lang="en-US" sz="1400" b="1" dirty="0" smtClean="0">
                <a:solidFill>
                  <a:srgbClr val="808080"/>
                </a:solidFill>
                <a:highlight>
                  <a:srgbClr val="FFFFFF"/>
                </a:highlight>
                <a:latin typeface="Consolas"/>
              </a:rPr>
              <a:t>e</a:t>
            </a:r>
            <a:r>
              <a:rPr lang="en-US" sz="1400" b="1" dirty="0" smtClean="0">
                <a:solidFill>
                  <a:srgbClr val="000000"/>
                </a:solidFill>
                <a:highlight>
                  <a:srgbClr val="FFFFFF"/>
                </a:highlight>
                <a:latin typeface="Consolas"/>
              </a:rPr>
              <a:t>.e2</a:t>
            </a:r>
            <a:r>
              <a:rPr lang="en-US" sz="1400" b="1" dirty="0">
                <a:solidFill>
                  <a:srgbClr val="000000"/>
                </a:solidFill>
                <a:highlight>
                  <a:srgbClr val="FFFFFF"/>
                </a:highlight>
                <a:latin typeface="Consolas"/>
              </a:rPr>
              <a:t>); }</a:t>
            </a:r>
          </a:p>
          <a:p>
            <a:pPr marL="0" indent="0">
              <a:buNone/>
            </a:pPr>
            <a:r>
              <a:rPr lang="en-US" sz="1400" b="1" dirty="0">
                <a:solidFill>
                  <a:srgbClr val="000000"/>
                </a:solidFill>
                <a:highlight>
                  <a:srgbClr val="FFFFFF"/>
                </a:highlight>
                <a:latin typeface="Consolas"/>
              </a:rPr>
              <a:t>    </a:t>
            </a:r>
            <a:r>
              <a:rPr lang="en-US" sz="1400" b="1" dirty="0">
                <a:solidFill>
                  <a:srgbClr val="0000FF"/>
                </a:solidFill>
                <a:highlight>
                  <a:srgbClr val="FFFFFF"/>
                </a:highlight>
                <a:latin typeface="Consolas"/>
              </a:rPr>
              <a:t>void</a:t>
            </a:r>
            <a:r>
              <a:rPr lang="en-US" sz="1400" b="1" dirty="0">
                <a:solidFill>
                  <a:srgbClr val="000000"/>
                </a:solidFill>
                <a:highlight>
                  <a:srgbClr val="FFFFFF"/>
                </a:highlight>
                <a:latin typeface="Consolas"/>
              </a:rPr>
              <a:t> </a:t>
            </a:r>
            <a:r>
              <a:rPr lang="en-US" sz="1400" b="1" dirty="0" err="1">
                <a:solidFill>
                  <a:srgbClr val="800000"/>
                </a:solidFill>
                <a:highlight>
                  <a:srgbClr val="FFFFFF"/>
                </a:highlight>
                <a:latin typeface="Consolas"/>
              </a:rPr>
              <a:t>case</a:t>
            </a:r>
            <a:r>
              <a:rPr lang="en-US" sz="1400" b="1" dirty="0" err="1" smtClean="0">
                <a:solidFill>
                  <a:srgbClr val="800000"/>
                </a:solidFill>
                <a:highlight>
                  <a:srgbClr val="FFFFFF"/>
                </a:highlight>
                <a:latin typeface="Consolas"/>
              </a:rPr>
              <a:t>Divide</a:t>
            </a:r>
            <a:r>
              <a:rPr lang="en-US" sz="1400" b="1" dirty="0" smtClean="0">
                <a:solidFill>
                  <a:srgbClr val="000000"/>
                </a:solidFill>
                <a:highlight>
                  <a:srgbClr val="FFFFFF"/>
                </a:highlight>
                <a:latin typeface="Consolas"/>
              </a:rPr>
              <a:t>(</a:t>
            </a:r>
            <a:r>
              <a:rPr lang="en-US" sz="1400" b="1" dirty="0" smtClean="0">
                <a:solidFill>
                  <a:srgbClr val="0000FF"/>
                </a:solidFill>
                <a:highlight>
                  <a:srgbClr val="FFFFFF"/>
                </a:highlight>
                <a:latin typeface="Consolas"/>
              </a:rPr>
              <a:t>const</a:t>
            </a:r>
            <a:r>
              <a:rPr lang="en-US" sz="1400" b="1" dirty="0" smtClean="0">
                <a:solidFill>
                  <a:srgbClr val="000000"/>
                </a:solidFill>
                <a:highlight>
                  <a:srgbClr val="FFFFFF"/>
                </a:highlight>
                <a:latin typeface="Consolas"/>
              </a:rPr>
              <a:t> </a:t>
            </a:r>
            <a:r>
              <a:rPr lang="en-US" sz="1400" b="1" dirty="0" smtClean="0">
                <a:solidFill>
                  <a:srgbClr val="2B91AF"/>
                </a:solidFill>
                <a:highlight>
                  <a:srgbClr val="FFFFFF"/>
                </a:highlight>
                <a:latin typeface="Consolas"/>
              </a:rPr>
              <a:t>Divide</a:t>
            </a:r>
            <a:r>
              <a:rPr lang="en-US" sz="1400" b="1" dirty="0" smtClean="0">
                <a:solidFill>
                  <a:srgbClr val="000000"/>
                </a:solidFill>
                <a:highlight>
                  <a:srgbClr val="FFFFFF"/>
                </a:highlight>
                <a:latin typeface="Consolas"/>
              </a:rPr>
              <a:t>&amp; </a:t>
            </a:r>
            <a:r>
              <a:rPr lang="en-US" sz="1400" b="1" dirty="0" smtClean="0">
                <a:solidFill>
                  <a:srgbClr val="808080"/>
                </a:solidFill>
                <a:highlight>
                  <a:srgbClr val="FFFFFF"/>
                </a:highlight>
                <a:latin typeface="Consolas"/>
              </a:rPr>
              <a:t>e</a:t>
            </a:r>
            <a:r>
              <a:rPr lang="en-US" sz="1400" b="1" dirty="0">
                <a:solidFill>
                  <a:srgbClr val="000000"/>
                </a:solidFill>
                <a:highlight>
                  <a:srgbClr val="FFFFFF"/>
                </a:highlight>
                <a:latin typeface="Consolas"/>
              </a:rPr>
              <a:t>) { result = </a:t>
            </a:r>
            <a:r>
              <a:rPr lang="en-US" sz="1400" b="1" dirty="0" err="1" smtClean="0">
                <a:solidFill>
                  <a:srgbClr val="800000"/>
                </a:solidFill>
                <a:highlight>
                  <a:srgbClr val="FFFFFF"/>
                </a:highlight>
                <a:latin typeface="Consolas"/>
              </a:rPr>
              <a:t>eval</a:t>
            </a:r>
            <a:r>
              <a:rPr lang="en-US" sz="1400" b="1" dirty="0" smtClean="0">
                <a:solidFill>
                  <a:srgbClr val="000000"/>
                </a:solidFill>
                <a:highlight>
                  <a:srgbClr val="FFFFFF"/>
                </a:highlight>
                <a:latin typeface="Consolas"/>
              </a:rPr>
              <a:t>(</a:t>
            </a:r>
            <a:r>
              <a:rPr lang="en-US" sz="1400" b="1" dirty="0" smtClean="0">
                <a:solidFill>
                  <a:srgbClr val="808080"/>
                </a:solidFill>
                <a:highlight>
                  <a:srgbClr val="FFFFFF"/>
                </a:highlight>
                <a:latin typeface="Consolas"/>
              </a:rPr>
              <a:t>e</a:t>
            </a:r>
            <a:r>
              <a:rPr lang="en-US" sz="1400" b="1" dirty="0" smtClean="0">
                <a:solidFill>
                  <a:srgbClr val="000000"/>
                </a:solidFill>
                <a:highlight>
                  <a:srgbClr val="FFFFFF"/>
                </a:highlight>
                <a:latin typeface="Consolas"/>
              </a:rPr>
              <a:t>.e1</a:t>
            </a:r>
            <a:r>
              <a:rPr lang="en-US" sz="1400" b="1" dirty="0">
                <a:solidFill>
                  <a:srgbClr val="000000"/>
                </a:solidFill>
                <a:highlight>
                  <a:srgbClr val="FFFFFF"/>
                </a:highlight>
                <a:latin typeface="Consolas"/>
              </a:rPr>
              <a:t>) / </a:t>
            </a:r>
            <a:r>
              <a:rPr lang="en-US" sz="1400" b="1" dirty="0" err="1" smtClean="0">
                <a:solidFill>
                  <a:srgbClr val="800000"/>
                </a:solidFill>
                <a:highlight>
                  <a:srgbClr val="FFFFFF"/>
                </a:highlight>
                <a:latin typeface="Consolas"/>
              </a:rPr>
              <a:t>eval</a:t>
            </a:r>
            <a:r>
              <a:rPr lang="en-US" sz="1400" b="1" dirty="0" smtClean="0">
                <a:solidFill>
                  <a:srgbClr val="000000"/>
                </a:solidFill>
                <a:highlight>
                  <a:srgbClr val="FFFFFF"/>
                </a:highlight>
                <a:latin typeface="Consolas"/>
              </a:rPr>
              <a:t>(</a:t>
            </a:r>
            <a:r>
              <a:rPr lang="en-US" sz="1400" b="1" dirty="0" smtClean="0">
                <a:solidFill>
                  <a:srgbClr val="808080"/>
                </a:solidFill>
                <a:highlight>
                  <a:srgbClr val="FFFFFF"/>
                </a:highlight>
                <a:latin typeface="Consolas"/>
              </a:rPr>
              <a:t>e</a:t>
            </a:r>
            <a:r>
              <a:rPr lang="en-US" sz="1400" b="1" dirty="0" smtClean="0">
                <a:solidFill>
                  <a:srgbClr val="000000"/>
                </a:solidFill>
                <a:highlight>
                  <a:srgbClr val="FFFFFF"/>
                </a:highlight>
                <a:latin typeface="Consolas"/>
              </a:rPr>
              <a:t>.e2</a:t>
            </a:r>
            <a:r>
              <a:rPr lang="en-US" sz="1400" b="1" dirty="0">
                <a:solidFill>
                  <a:srgbClr val="000000"/>
                </a:solidFill>
                <a:highlight>
                  <a:srgbClr val="FFFFFF"/>
                </a:highlight>
                <a:latin typeface="Consolas"/>
              </a:rPr>
              <a:t>); }</a:t>
            </a:r>
          </a:p>
          <a:p>
            <a:pPr marL="0" indent="0">
              <a:buNone/>
            </a:pPr>
            <a:r>
              <a:rPr lang="en-US" sz="1400" b="1" dirty="0" smtClean="0">
                <a:solidFill>
                  <a:srgbClr val="000000"/>
                </a:solidFill>
                <a:highlight>
                  <a:srgbClr val="FFFFFF"/>
                </a:highlight>
                <a:latin typeface="Consolas"/>
              </a:rPr>
              <a:t>  </a:t>
            </a:r>
            <a:r>
              <a:rPr lang="en-US" sz="1400" b="1" dirty="0">
                <a:solidFill>
                  <a:srgbClr val="000000"/>
                </a:solidFill>
                <a:highlight>
                  <a:srgbClr val="FFFFFF"/>
                </a:highlight>
                <a:latin typeface="Consolas"/>
              </a:rPr>
              <a:t>};</a:t>
            </a:r>
          </a:p>
          <a:p>
            <a:pPr marL="0" indent="0">
              <a:buNone/>
            </a:pPr>
            <a:endParaRPr lang="en-US" sz="1400" b="1" dirty="0">
              <a:solidFill>
                <a:srgbClr val="000000"/>
              </a:solidFill>
              <a:highlight>
                <a:srgbClr val="FFFFFF"/>
              </a:highlight>
              <a:latin typeface="Consolas"/>
            </a:endParaRPr>
          </a:p>
          <a:p>
            <a:pPr marL="0" indent="0">
              <a:buNone/>
            </a:pPr>
            <a:r>
              <a:rPr lang="en-US" sz="1400" b="1" dirty="0" smtClean="0">
                <a:solidFill>
                  <a:srgbClr val="000000"/>
                </a:solidFill>
                <a:highlight>
                  <a:srgbClr val="FFFFFF"/>
                </a:highlight>
                <a:latin typeface="Consolas"/>
              </a:rPr>
              <a:t>  </a:t>
            </a:r>
            <a:r>
              <a:rPr lang="en-US" sz="1400" b="1" dirty="0" err="1">
                <a:solidFill>
                  <a:srgbClr val="2B91AF"/>
                </a:solidFill>
                <a:highlight>
                  <a:srgbClr val="FFFFFF"/>
                </a:highlight>
                <a:latin typeface="Consolas"/>
              </a:rPr>
              <a:t>EvalVisitor</a:t>
            </a:r>
            <a:r>
              <a:rPr lang="en-US" sz="1400" b="1" dirty="0">
                <a:solidFill>
                  <a:srgbClr val="000000"/>
                </a:solidFill>
                <a:highlight>
                  <a:srgbClr val="FFFFFF"/>
                </a:highlight>
                <a:latin typeface="Consolas"/>
              </a:rPr>
              <a:t> v</a:t>
            </a:r>
            <a:r>
              <a:rPr lang="en-US" sz="1400" b="1" dirty="0" smtClean="0">
                <a:solidFill>
                  <a:srgbClr val="000000"/>
                </a:solidFill>
                <a:highlight>
                  <a:srgbClr val="FFFFFF"/>
                </a:highlight>
                <a:latin typeface="Consolas"/>
              </a:rPr>
              <a:t>;</a:t>
            </a:r>
            <a:r>
              <a:rPr lang="en-US" sz="1400" b="1" dirty="0">
                <a:solidFill>
                  <a:srgbClr val="008000"/>
                </a:solidFill>
                <a:highlight>
                  <a:srgbClr val="FFFFFF"/>
                </a:highlight>
                <a:latin typeface="Consolas"/>
              </a:rPr>
              <a:t> </a:t>
            </a:r>
            <a:r>
              <a:rPr lang="en-US" sz="1400" b="1" dirty="0" smtClean="0">
                <a:solidFill>
                  <a:srgbClr val="008000"/>
                </a:solidFill>
                <a:highlight>
                  <a:srgbClr val="FFFFFF"/>
                </a:highlight>
                <a:latin typeface="Consolas"/>
              </a:rPr>
              <a:t>  // Instantiate evaluation visitor</a:t>
            </a:r>
            <a:endParaRPr lang="en-US" sz="1400" b="1" dirty="0">
              <a:solidFill>
                <a:srgbClr val="000000"/>
              </a:solidFill>
              <a:highlight>
                <a:srgbClr val="FFFFFF"/>
              </a:highlight>
              <a:latin typeface="Consolas"/>
            </a:endParaRPr>
          </a:p>
          <a:p>
            <a:pPr marL="0" indent="0">
              <a:buNone/>
            </a:pPr>
            <a:r>
              <a:rPr lang="en-US" sz="1400" b="1" dirty="0" smtClean="0">
                <a:solidFill>
                  <a:srgbClr val="000000"/>
                </a:solidFill>
                <a:highlight>
                  <a:srgbClr val="FFFFFF"/>
                </a:highlight>
                <a:latin typeface="Consolas"/>
              </a:rPr>
              <a:t>  </a:t>
            </a:r>
            <a:r>
              <a:rPr lang="en-US" sz="1400" b="1" dirty="0" err="1">
                <a:solidFill>
                  <a:srgbClr val="808080"/>
                </a:solidFill>
                <a:highlight>
                  <a:srgbClr val="FFFFFF"/>
                </a:highlight>
                <a:latin typeface="Consolas"/>
              </a:rPr>
              <a:t>e</a:t>
            </a:r>
            <a:r>
              <a:rPr lang="en-US" sz="1400" b="1" dirty="0" err="1">
                <a:solidFill>
                  <a:srgbClr val="000000"/>
                </a:solidFill>
                <a:highlight>
                  <a:srgbClr val="FFFFFF"/>
                </a:highlight>
                <a:latin typeface="Consolas"/>
              </a:rPr>
              <a:t>.</a:t>
            </a:r>
            <a:r>
              <a:rPr lang="en-US" sz="1400" b="1" dirty="0" err="1">
                <a:solidFill>
                  <a:srgbClr val="800000"/>
                </a:solidFill>
                <a:highlight>
                  <a:srgbClr val="FFFFFF"/>
                </a:highlight>
                <a:latin typeface="Consolas"/>
              </a:rPr>
              <a:t>accept</a:t>
            </a:r>
            <a:r>
              <a:rPr lang="en-US" sz="1400" b="1" dirty="0">
                <a:solidFill>
                  <a:srgbClr val="000000"/>
                </a:solidFill>
                <a:highlight>
                  <a:srgbClr val="FFFFFF"/>
                </a:highlight>
                <a:latin typeface="Consolas"/>
              </a:rPr>
              <a:t>(v</a:t>
            </a:r>
            <a:r>
              <a:rPr lang="en-US" sz="1400" b="1" dirty="0" smtClean="0">
                <a:solidFill>
                  <a:srgbClr val="000000"/>
                </a:solidFill>
                <a:highlight>
                  <a:srgbClr val="FFFFFF"/>
                </a:highlight>
                <a:latin typeface="Consolas"/>
              </a:rPr>
              <a:t>); </a:t>
            </a:r>
            <a:r>
              <a:rPr lang="en-US" sz="1400" b="1" dirty="0">
                <a:solidFill>
                  <a:srgbClr val="008000"/>
                </a:solidFill>
                <a:highlight>
                  <a:srgbClr val="FFFFFF"/>
                </a:highlight>
                <a:latin typeface="Consolas"/>
              </a:rPr>
              <a:t> </a:t>
            </a:r>
            <a:r>
              <a:rPr lang="en-US" sz="1400" b="1" dirty="0" smtClean="0">
                <a:solidFill>
                  <a:srgbClr val="008000"/>
                </a:solidFill>
                <a:highlight>
                  <a:srgbClr val="FFFFFF"/>
                </a:highlight>
                <a:latin typeface="Consolas"/>
              </a:rPr>
              <a:t>   // Pass it to accept method on e to find out case of e</a:t>
            </a:r>
            <a:endParaRPr lang="en-US" sz="1400" b="1" dirty="0">
              <a:solidFill>
                <a:srgbClr val="000000"/>
              </a:solidFill>
              <a:highlight>
                <a:srgbClr val="FFFFFF"/>
              </a:highlight>
              <a:latin typeface="Consolas"/>
            </a:endParaRPr>
          </a:p>
          <a:p>
            <a:pPr marL="0" indent="0">
              <a:buNone/>
            </a:pPr>
            <a:r>
              <a:rPr lang="en-US" sz="1400" b="1" dirty="0" smtClean="0">
                <a:solidFill>
                  <a:srgbClr val="000000"/>
                </a:solidFill>
                <a:highlight>
                  <a:srgbClr val="FFFFFF"/>
                </a:highlight>
                <a:latin typeface="Consolas"/>
              </a:rPr>
              <a:t>  </a:t>
            </a:r>
            <a:r>
              <a:rPr lang="en-US" sz="1400" b="1" dirty="0">
                <a:solidFill>
                  <a:srgbClr val="0000FF"/>
                </a:solidFill>
                <a:highlight>
                  <a:srgbClr val="FFFFFF"/>
                </a:highlight>
                <a:latin typeface="Consolas"/>
              </a:rPr>
              <a:t>return</a:t>
            </a:r>
            <a:r>
              <a:rPr lang="en-US" sz="1400" b="1" dirty="0">
                <a:solidFill>
                  <a:srgbClr val="000000"/>
                </a:solidFill>
                <a:highlight>
                  <a:srgbClr val="FFFFFF"/>
                </a:highlight>
                <a:latin typeface="Consolas"/>
              </a:rPr>
              <a:t> </a:t>
            </a:r>
            <a:r>
              <a:rPr lang="en-US" sz="1400" b="1" dirty="0" err="1">
                <a:solidFill>
                  <a:srgbClr val="000000"/>
                </a:solidFill>
                <a:highlight>
                  <a:srgbClr val="FFFFFF"/>
                </a:highlight>
                <a:latin typeface="Consolas"/>
              </a:rPr>
              <a:t>v.result</a:t>
            </a:r>
            <a:r>
              <a:rPr lang="en-US" sz="1400" b="1" dirty="0" smtClean="0">
                <a:solidFill>
                  <a:srgbClr val="000000"/>
                </a:solidFill>
                <a:highlight>
                  <a:srgbClr val="FFFFFF"/>
                </a:highlight>
                <a:latin typeface="Consolas"/>
              </a:rPr>
              <a:t>;</a:t>
            </a:r>
            <a:r>
              <a:rPr lang="en-US" sz="1400" b="1" dirty="0">
                <a:solidFill>
                  <a:srgbClr val="008000"/>
                </a:solidFill>
                <a:highlight>
                  <a:srgbClr val="FFFFFF"/>
                </a:highlight>
                <a:latin typeface="Consolas"/>
              </a:rPr>
              <a:t> </a:t>
            </a:r>
            <a:r>
              <a:rPr lang="en-US" sz="1400" b="1" dirty="0" smtClean="0">
                <a:solidFill>
                  <a:srgbClr val="008000"/>
                </a:solidFill>
                <a:highlight>
                  <a:srgbClr val="FFFFFF"/>
                </a:highlight>
                <a:latin typeface="Consolas"/>
              </a:rPr>
              <a:t>// Return the result of case analysis</a:t>
            </a:r>
            <a:endParaRPr lang="en-US" sz="1400" b="1" dirty="0">
              <a:solidFill>
                <a:srgbClr val="000000"/>
              </a:solidFill>
              <a:highlight>
                <a:srgbClr val="FFFFFF"/>
              </a:highlight>
              <a:latin typeface="Consolas"/>
            </a:endParaRPr>
          </a:p>
          <a:p>
            <a:pPr marL="0" indent="0">
              <a:buNone/>
            </a:pPr>
            <a:r>
              <a:rPr lang="en-US" sz="1400" b="1" dirty="0">
                <a:solidFill>
                  <a:srgbClr val="000000"/>
                </a:solidFill>
                <a:highlight>
                  <a:srgbClr val="FFFFFF"/>
                </a:highlight>
                <a:latin typeface="Consolas"/>
              </a:rPr>
              <a:t>}</a:t>
            </a:r>
          </a:p>
        </p:txBody>
      </p:sp>
      <p:sp>
        <p:nvSpPr>
          <p:cNvPr id="5" name="Footer Placeholder 4"/>
          <p:cNvSpPr>
            <a:spLocks noGrp="1"/>
          </p:cNvSpPr>
          <p:nvPr>
            <p:ph type="ftr" sz="quarter" idx="11"/>
          </p:nvPr>
        </p:nvSpPr>
        <p:spPr/>
        <p:txBody>
          <a:bodyPr/>
          <a:lstStyle/>
          <a:p>
            <a:r>
              <a:rPr lang="en-US" smtClean="0"/>
              <a:t>C++Now'14: The Design &amp; Evolution of a Pattern Matching Library for C++</a:t>
            </a:r>
            <a:endParaRPr lang="en-US" dirty="0"/>
          </a:p>
        </p:txBody>
      </p:sp>
      <p:sp>
        <p:nvSpPr>
          <p:cNvPr id="6" name="Slide Number Placeholder 5"/>
          <p:cNvSpPr>
            <a:spLocks noGrp="1"/>
          </p:cNvSpPr>
          <p:nvPr>
            <p:ph type="sldNum" sz="quarter" idx="12"/>
          </p:nvPr>
        </p:nvSpPr>
        <p:spPr/>
        <p:txBody>
          <a:bodyPr/>
          <a:lstStyle/>
          <a:p>
            <a:fld id="{A15218F7-2310-456D-A54D-B5ACEA070EA4}" type="slidenum">
              <a:rPr lang="en-US" smtClean="0"/>
              <a:pPr/>
              <a:t>44</a:t>
            </a:fld>
            <a:endParaRPr lang="en-US" dirty="0"/>
          </a:p>
        </p:txBody>
      </p:sp>
    </p:spTree>
    <p:extLst>
      <p:ext uri="{BB962C8B-B14F-4D97-AF65-F5344CB8AC3E}">
        <p14:creationId xmlns:p14="http://schemas.microsoft.com/office/powerpoint/2010/main" val="38865251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Visitor Design Pattern</a:t>
            </a:r>
            <a:endParaRPr lang="en-US" dirty="0"/>
          </a:p>
        </p:txBody>
      </p:sp>
      <p:sp>
        <p:nvSpPr>
          <p:cNvPr id="3" name="Content Placeholder 2"/>
          <p:cNvSpPr>
            <a:spLocks noGrp="1"/>
          </p:cNvSpPr>
          <p:nvPr>
            <p:ph sz="half" idx="1"/>
          </p:nvPr>
        </p:nvSpPr>
        <p:spPr>
          <a:xfrm>
            <a:off x="4821715" y="1618045"/>
            <a:ext cx="3990975" cy="4560888"/>
          </a:xfrm>
        </p:spPr>
        <p:txBody>
          <a:bodyPr>
            <a:noAutofit/>
          </a:bodyPr>
          <a:lstStyle/>
          <a:p>
            <a:r>
              <a:rPr lang="en-US" sz="2600" dirty="0" smtClean="0"/>
              <a:t>Pros</a:t>
            </a:r>
          </a:p>
          <a:p>
            <a:pPr lvl="1"/>
            <a:r>
              <a:rPr lang="en-US" sz="2200" dirty="0" smtClean="0"/>
              <a:t>Extensibility of functions</a:t>
            </a:r>
          </a:p>
          <a:p>
            <a:pPr lvl="1"/>
            <a:r>
              <a:rPr lang="en-US" sz="2200" dirty="0" smtClean="0"/>
              <a:t>Speed</a:t>
            </a:r>
          </a:p>
          <a:p>
            <a:pPr lvl="1"/>
            <a:r>
              <a:rPr lang="en-US" sz="2200" dirty="0" smtClean="0"/>
              <a:t>Library solution</a:t>
            </a:r>
          </a:p>
          <a:p>
            <a:r>
              <a:rPr lang="en-US" sz="2600" dirty="0" smtClean="0"/>
              <a:t>Cons</a:t>
            </a:r>
          </a:p>
          <a:p>
            <a:pPr lvl="1"/>
            <a:r>
              <a:rPr lang="en-US" sz="2200" dirty="0" smtClean="0"/>
              <a:t>Hard to teach</a:t>
            </a:r>
          </a:p>
          <a:p>
            <a:pPr lvl="1"/>
            <a:r>
              <a:rPr lang="en-US" sz="2200" dirty="0" smtClean="0"/>
              <a:t>Intrusive</a:t>
            </a:r>
          </a:p>
          <a:p>
            <a:pPr lvl="1"/>
            <a:r>
              <a:rPr lang="en-US" sz="2200" dirty="0" smtClean="0"/>
              <a:t>Specific to hierarchy</a:t>
            </a:r>
          </a:p>
          <a:p>
            <a:pPr lvl="1"/>
            <a:r>
              <a:rPr lang="en-US" sz="2200" dirty="0" smtClean="0"/>
              <a:t>Lots of boilerplate code</a:t>
            </a:r>
          </a:p>
          <a:p>
            <a:pPr lvl="1"/>
            <a:r>
              <a:rPr lang="en-US" sz="2200" dirty="0" smtClean="0"/>
              <a:t>Control inversion</a:t>
            </a:r>
          </a:p>
          <a:p>
            <a:pPr lvl="1"/>
            <a:r>
              <a:rPr lang="en-US" sz="2200" dirty="0" smtClean="0"/>
              <a:t>Hinders extensibility of classes</a:t>
            </a:r>
            <a:endParaRPr lang="en-US" sz="2200" dirty="0"/>
          </a:p>
        </p:txBody>
      </p:sp>
      <p:sp>
        <p:nvSpPr>
          <p:cNvPr id="4" name="Content Placeholder 3"/>
          <p:cNvSpPr>
            <a:spLocks noGrp="1"/>
          </p:cNvSpPr>
          <p:nvPr>
            <p:ph sz="half" idx="2"/>
          </p:nvPr>
        </p:nvSpPr>
        <p:spPr>
          <a:xfrm>
            <a:off x="408177" y="1618045"/>
            <a:ext cx="4227512" cy="4560888"/>
          </a:xfrm>
        </p:spPr>
        <p:txBody>
          <a:bodyPr/>
          <a:lstStyle/>
          <a:p>
            <a:pPr marL="0" indent="0">
              <a:buNone/>
            </a:pPr>
            <a:r>
              <a:rPr lang="en-US" sz="1800" dirty="0" smtClean="0">
                <a:solidFill>
                  <a:srgbClr val="0000FF"/>
                </a:solidFill>
                <a:latin typeface="Consolas"/>
              </a:rPr>
              <a:t>class</a:t>
            </a:r>
            <a:r>
              <a:rPr lang="en-US" sz="1800" dirty="0" smtClean="0">
                <a:solidFill>
                  <a:prstClr val="black"/>
                </a:solidFill>
                <a:latin typeface="Consolas"/>
              </a:rPr>
              <a:t> </a:t>
            </a:r>
            <a:r>
              <a:rPr lang="en-US" sz="1800" dirty="0">
                <a:solidFill>
                  <a:srgbClr val="00B050"/>
                </a:solidFill>
                <a:latin typeface="Consolas"/>
              </a:rPr>
              <a:t>Value</a:t>
            </a:r>
            <a:r>
              <a:rPr lang="en-US" sz="1800" dirty="0">
                <a:solidFill>
                  <a:srgbClr val="800080"/>
                </a:solidFill>
                <a:latin typeface="Consolas"/>
              </a:rPr>
              <a:t>;</a:t>
            </a:r>
            <a:r>
              <a:rPr lang="en-US" sz="1800" dirty="0">
                <a:solidFill>
                  <a:prstClr val="black"/>
                </a:solidFill>
                <a:latin typeface="Consolas"/>
              </a:rPr>
              <a:t> </a:t>
            </a:r>
            <a:r>
              <a:rPr lang="en-US" sz="1800" dirty="0">
                <a:solidFill>
                  <a:srgbClr val="0000FF"/>
                </a:solidFill>
                <a:latin typeface="Consolas"/>
              </a:rPr>
              <a:t>class</a:t>
            </a:r>
            <a:r>
              <a:rPr lang="en-US" sz="1800" dirty="0" smtClean="0">
                <a:solidFill>
                  <a:prstClr val="black"/>
                </a:solidFill>
                <a:latin typeface="Consolas"/>
              </a:rPr>
              <a:t> </a:t>
            </a:r>
            <a:r>
              <a:rPr lang="en-US" sz="1800" dirty="0">
                <a:solidFill>
                  <a:srgbClr val="00B050"/>
                </a:solidFill>
                <a:latin typeface="Consolas"/>
              </a:rPr>
              <a:t>Plus</a:t>
            </a:r>
            <a:r>
              <a:rPr lang="en-US" sz="1800" dirty="0">
                <a:solidFill>
                  <a:srgbClr val="800080"/>
                </a:solidFill>
                <a:latin typeface="Consolas"/>
              </a:rPr>
              <a:t>;</a:t>
            </a:r>
            <a:r>
              <a:rPr lang="en-US" sz="1800" dirty="0">
                <a:solidFill>
                  <a:prstClr val="black"/>
                </a:solidFill>
                <a:latin typeface="Consolas"/>
              </a:rPr>
              <a:t> </a:t>
            </a:r>
            <a:r>
              <a:rPr lang="en-US" sz="1800" dirty="0">
                <a:solidFill>
                  <a:srgbClr val="800080"/>
                </a:solidFill>
                <a:latin typeface="Consolas"/>
              </a:rPr>
              <a:t>...</a:t>
            </a:r>
            <a:r>
              <a:rPr lang="en-US" sz="1800" dirty="0">
                <a:solidFill>
                  <a:prstClr val="black"/>
                </a:solidFill>
                <a:latin typeface="Consolas"/>
              </a:rPr>
              <a:t> </a:t>
            </a:r>
          </a:p>
          <a:p>
            <a:pPr marL="0" indent="0">
              <a:buNone/>
            </a:pPr>
            <a:r>
              <a:rPr lang="en-US" sz="1800" dirty="0" smtClean="0">
                <a:solidFill>
                  <a:srgbClr val="0000FF"/>
                </a:solidFill>
                <a:latin typeface="Consolas"/>
              </a:rPr>
              <a:t>class</a:t>
            </a:r>
            <a:r>
              <a:rPr lang="en-US" sz="1800" dirty="0" smtClean="0">
                <a:solidFill>
                  <a:prstClr val="black"/>
                </a:solidFill>
                <a:latin typeface="Consolas"/>
              </a:rPr>
              <a:t> </a:t>
            </a:r>
            <a:r>
              <a:rPr lang="en-US" sz="1800" dirty="0" smtClean="0">
                <a:solidFill>
                  <a:srgbClr val="000080"/>
                </a:solidFill>
                <a:latin typeface="Consolas"/>
              </a:rPr>
              <a:t>Visitor </a:t>
            </a:r>
            <a:r>
              <a:rPr lang="en-US" sz="1800" dirty="0" smtClean="0">
                <a:solidFill>
                  <a:srgbClr val="800080"/>
                </a:solidFill>
                <a:latin typeface="Consolas"/>
              </a:rPr>
              <a:t>{</a:t>
            </a:r>
            <a:endParaRPr lang="en-US" sz="1800" dirty="0">
              <a:solidFill>
                <a:prstClr val="black"/>
              </a:solidFill>
              <a:latin typeface="Consolas"/>
            </a:endParaRPr>
          </a:p>
          <a:p>
            <a:pPr marL="0" indent="0">
              <a:buNone/>
            </a:pPr>
            <a:r>
              <a:rPr lang="en-US" sz="1800" dirty="0" smtClean="0">
                <a:solidFill>
                  <a:prstClr val="black"/>
                </a:solidFill>
                <a:latin typeface="Consolas"/>
              </a:rPr>
              <a:t>  </a:t>
            </a:r>
            <a:r>
              <a:rPr lang="en-US" sz="1800" dirty="0">
                <a:solidFill>
                  <a:srgbClr val="0000FF"/>
                </a:solidFill>
                <a:latin typeface="Consolas"/>
              </a:rPr>
              <a:t>virtual</a:t>
            </a:r>
            <a:r>
              <a:rPr lang="en-US" sz="1800" dirty="0">
                <a:solidFill>
                  <a:prstClr val="black"/>
                </a:solidFill>
                <a:latin typeface="Consolas"/>
              </a:rPr>
              <a:t> </a:t>
            </a:r>
            <a:r>
              <a:rPr lang="en-US" sz="1800" dirty="0">
                <a:solidFill>
                  <a:srgbClr val="0000FF"/>
                </a:solidFill>
                <a:latin typeface="Consolas"/>
              </a:rPr>
              <a:t>void</a:t>
            </a:r>
            <a:r>
              <a:rPr lang="en-US" sz="1800" dirty="0">
                <a:solidFill>
                  <a:prstClr val="black"/>
                </a:solidFill>
                <a:latin typeface="Consolas"/>
              </a:rPr>
              <a:t> </a:t>
            </a:r>
            <a:r>
              <a:rPr lang="en-US" sz="1800" dirty="0" smtClean="0">
                <a:solidFill>
                  <a:srgbClr val="C00000"/>
                </a:solidFill>
                <a:latin typeface="Consolas"/>
              </a:rPr>
              <a:t>visit</a:t>
            </a:r>
            <a:r>
              <a:rPr lang="en-US" sz="1800" dirty="0" smtClean="0">
                <a:solidFill>
                  <a:srgbClr val="800080"/>
                </a:solidFill>
                <a:latin typeface="Consolas"/>
              </a:rPr>
              <a:t>(</a:t>
            </a:r>
            <a:r>
              <a:rPr lang="en-US" sz="1800" dirty="0" smtClean="0">
                <a:solidFill>
                  <a:srgbClr val="00B050"/>
                </a:solidFill>
                <a:latin typeface="Consolas"/>
              </a:rPr>
              <a:t>Value</a:t>
            </a:r>
            <a:r>
              <a:rPr lang="en-US" sz="1800" dirty="0" smtClean="0">
                <a:solidFill>
                  <a:srgbClr val="800080"/>
                </a:solidFill>
                <a:latin typeface="Consolas"/>
              </a:rPr>
              <a:t>&amp;)=</a:t>
            </a:r>
            <a:r>
              <a:rPr lang="en-US" sz="1800" dirty="0" smtClean="0">
                <a:solidFill>
                  <a:prstClr val="black"/>
                </a:solidFill>
                <a:latin typeface="Consolas"/>
              </a:rPr>
              <a:t> </a:t>
            </a:r>
            <a:r>
              <a:rPr lang="en-US" sz="1800" dirty="0">
                <a:solidFill>
                  <a:srgbClr val="008080"/>
                </a:solidFill>
                <a:latin typeface="Consolas"/>
              </a:rPr>
              <a:t>0</a:t>
            </a:r>
            <a:r>
              <a:rPr lang="en-US" sz="1800" dirty="0">
                <a:solidFill>
                  <a:srgbClr val="800080"/>
                </a:solidFill>
                <a:latin typeface="Consolas"/>
              </a:rPr>
              <a:t>;</a:t>
            </a:r>
            <a:endParaRPr lang="en-US" sz="1800" dirty="0">
              <a:solidFill>
                <a:prstClr val="black"/>
              </a:solidFill>
              <a:latin typeface="Consolas"/>
            </a:endParaRPr>
          </a:p>
          <a:p>
            <a:pPr marL="0" indent="0">
              <a:buNone/>
            </a:pPr>
            <a:r>
              <a:rPr lang="en-US" sz="1800" dirty="0" smtClean="0">
                <a:solidFill>
                  <a:srgbClr val="0000FF"/>
                </a:solidFill>
                <a:latin typeface="Consolas"/>
              </a:rPr>
              <a:t>  virtual</a:t>
            </a:r>
            <a:r>
              <a:rPr lang="en-US" sz="1800" dirty="0" smtClean="0">
                <a:solidFill>
                  <a:prstClr val="black"/>
                </a:solidFill>
                <a:latin typeface="Consolas"/>
              </a:rPr>
              <a:t> </a:t>
            </a:r>
            <a:r>
              <a:rPr lang="en-US" sz="1800" dirty="0">
                <a:solidFill>
                  <a:srgbClr val="0000FF"/>
                </a:solidFill>
                <a:latin typeface="Consolas"/>
              </a:rPr>
              <a:t>void</a:t>
            </a:r>
            <a:r>
              <a:rPr lang="en-US" sz="1800" dirty="0">
                <a:solidFill>
                  <a:prstClr val="black"/>
                </a:solidFill>
                <a:latin typeface="Consolas"/>
              </a:rPr>
              <a:t> </a:t>
            </a:r>
            <a:r>
              <a:rPr lang="en-US" sz="1800" dirty="0" smtClean="0">
                <a:solidFill>
                  <a:srgbClr val="C00000"/>
                </a:solidFill>
                <a:latin typeface="Consolas"/>
              </a:rPr>
              <a:t>visit</a:t>
            </a:r>
            <a:r>
              <a:rPr lang="en-US" sz="1800" dirty="0" smtClean="0">
                <a:solidFill>
                  <a:srgbClr val="800080"/>
                </a:solidFill>
                <a:latin typeface="Consolas"/>
              </a:rPr>
              <a:t>(</a:t>
            </a:r>
            <a:r>
              <a:rPr lang="en-US" sz="1800" dirty="0" smtClean="0">
                <a:solidFill>
                  <a:srgbClr val="00B050"/>
                </a:solidFill>
                <a:latin typeface="Consolas"/>
              </a:rPr>
              <a:t>Plus</a:t>
            </a:r>
            <a:r>
              <a:rPr lang="en-US" sz="1800" dirty="0" smtClean="0">
                <a:solidFill>
                  <a:srgbClr val="800080"/>
                </a:solidFill>
                <a:latin typeface="Consolas"/>
              </a:rPr>
              <a:t>&amp;)</a:t>
            </a:r>
            <a:r>
              <a:rPr lang="en-US" sz="1800" dirty="0" smtClean="0">
                <a:solidFill>
                  <a:prstClr val="black"/>
                </a:solidFill>
                <a:latin typeface="Consolas"/>
              </a:rPr>
              <a:t> </a:t>
            </a:r>
            <a:r>
              <a:rPr lang="en-US" sz="1800" dirty="0">
                <a:solidFill>
                  <a:srgbClr val="800080"/>
                </a:solidFill>
                <a:latin typeface="Consolas"/>
              </a:rPr>
              <a:t>=</a:t>
            </a:r>
            <a:r>
              <a:rPr lang="en-US" sz="1800" dirty="0">
                <a:solidFill>
                  <a:prstClr val="black"/>
                </a:solidFill>
                <a:latin typeface="Consolas"/>
              </a:rPr>
              <a:t> </a:t>
            </a:r>
            <a:r>
              <a:rPr lang="en-US" sz="1800" dirty="0">
                <a:solidFill>
                  <a:srgbClr val="008080"/>
                </a:solidFill>
                <a:latin typeface="Consolas"/>
              </a:rPr>
              <a:t>0</a:t>
            </a:r>
            <a:r>
              <a:rPr lang="en-US" sz="1800" dirty="0">
                <a:solidFill>
                  <a:srgbClr val="800080"/>
                </a:solidFill>
                <a:latin typeface="Consolas"/>
              </a:rPr>
              <a:t>;</a:t>
            </a:r>
            <a:endParaRPr lang="en-US" sz="1800" dirty="0">
              <a:solidFill>
                <a:prstClr val="black"/>
              </a:solidFill>
              <a:latin typeface="Consolas"/>
            </a:endParaRPr>
          </a:p>
          <a:p>
            <a:pPr marL="0" indent="0">
              <a:buNone/>
            </a:pPr>
            <a:r>
              <a:rPr lang="en-US" sz="1800" dirty="0" smtClean="0">
                <a:solidFill>
                  <a:srgbClr val="008000"/>
                </a:solidFill>
                <a:latin typeface="Consolas"/>
              </a:rPr>
              <a:t>  </a:t>
            </a:r>
            <a:r>
              <a:rPr lang="en-US" sz="1800" dirty="0">
                <a:solidFill>
                  <a:srgbClr val="008000"/>
                </a:solidFill>
                <a:latin typeface="Consolas"/>
              </a:rPr>
              <a:t>// </a:t>
            </a:r>
            <a:r>
              <a:rPr lang="en-US" sz="1800" dirty="0" smtClean="0">
                <a:solidFill>
                  <a:srgbClr val="008000"/>
                </a:solidFill>
                <a:latin typeface="Consolas"/>
              </a:rPr>
              <a:t>...</a:t>
            </a:r>
          </a:p>
          <a:p>
            <a:pPr marL="0" indent="0">
              <a:buNone/>
            </a:pPr>
            <a:r>
              <a:rPr lang="en-US" sz="1800" dirty="0" smtClean="0">
                <a:solidFill>
                  <a:srgbClr val="800080"/>
                </a:solidFill>
                <a:latin typeface="Consolas"/>
              </a:rPr>
              <a:t>};</a:t>
            </a:r>
            <a:endParaRPr lang="en-US" sz="1800" dirty="0">
              <a:solidFill>
                <a:prstClr val="black"/>
              </a:solidFill>
              <a:latin typeface="Consolas"/>
            </a:endParaRPr>
          </a:p>
          <a:p>
            <a:pPr marL="0" indent="0">
              <a:buNone/>
            </a:pPr>
            <a:r>
              <a:rPr lang="en-US" sz="1800" dirty="0" smtClean="0">
                <a:solidFill>
                  <a:srgbClr val="0000FF"/>
                </a:solidFill>
                <a:latin typeface="Consolas"/>
              </a:rPr>
              <a:t>class</a:t>
            </a:r>
            <a:r>
              <a:rPr lang="en-US" sz="1800" dirty="0" smtClean="0">
                <a:solidFill>
                  <a:prstClr val="black"/>
                </a:solidFill>
                <a:latin typeface="Consolas"/>
              </a:rPr>
              <a:t> </a:t>
            </a:r>
            <a:r>
              <a:rPr lang="en-US" sz="1800" dirty="0" err="1">
                <a:solidFill>
                  <a:srgbClr val="000080"/>
                </a:solidFill>
                <a:latin typeface="Consolas"/>
              </a:rPr>
              <a:t>Expr</a:t>
            </a:r>
            <a:r>
              <a:rPr lang="en-US" sz="1800" dirty="0">
                <a:solidFill>
                  <a:prstClr val="black"/>
                </a:solidFill>
                <a:latin typeface="Consolas"/>
              </a:rPr>
              <a:t> </a:t>
            </a:r>
            <a:r>
              <a:rPr lang="en-US" sz="1800" dirty="0" smtClean="0">
                <a:solidFill>
                  <a:srgbClr val="800080"/>
                </a:solidFill>
                <a:latin typeface="Consolas"/>
              </a:rPr>
              <a:t>{</a:t>
            </a:r>
            <a:endParaRPr lang="en-US" sz="1800" dirty="0" smtClean="0">
              <a:solidFill>
                <a:prstClr val="black"/>
              </a:solidFill>
              <a:latin typeface="Consolas"/>
            </a:endParaRPr>
          </a:p>
          <a:p>
            <a:pPr marL="0" indent="0">
              <a:buNone/>
            </a:pPr>
            <a:r>
              <a:rPr lang="en-US" sz="1800" dirty="0">
                <a:solidFill>
                  <a:prstClr val="black"/>
                </a:solidFill>
                <a:latin typeface="Consolas"/>
              </a:rPr>
              <a:t> </a:t>
            </a:r>
            <a:r>
              <a:rPr lang="en-US" sz="1800" dirty="0" smtClean="0">
                <a:solidFill>
                  <a:prstClr val="black"/>
                </a:solidFill>
                <a:latin typeface="Consolas"/>
              </a:rPr>
              <a:t> </a:t>
            </a:r>
            <a:r>
              <a:rPr lang="en-US" sz="1800" dirty="0" smtClean="0">
                <a:solidFill>
                  <a:srgbClr val="0000FF"/>
                </a:solidFill>
                <a:latin typeface="Consolas"/>
              </a:rPr>
              <a:t>virtual</a:t>
            </a:r>
            <a:r>
              <a:rPr lang="en-US" sz="1800" dirty="0" smtClean="0">
                <a:solidFill>
                  <a:prstClr val="black"/>
                </a:solidFill>
                <a:latin typeface="Consolas"/>
              </a:rPr>
              <a:t> </a:t>
            </a:r>
            <a:r>
              <a:rPr lang="en-US" sz="1800" dirty="0">
                <a:solidFill>
                  <a:srgbClr val="0000FF"/>
                </a:solidFill>
                <a:latin typeface="Consolas"/>
              </a:rPr>
              <a:t>void</a:t>
            </a:r>
            <a:r>
              <a:rPr lang="en-US" sz="1800" dirty="0">
                <a:solidFill>
                  <a:prstClr val="black"/>
                </a:solidFill>
                <a:latin typeface="Consolas"/>
              </a:rPr>
              <a:t> </a:t>
            </a:r>
            <a:r>
              <a:rPr lang="en-US" sz="1800" dirty="0">
                <a:solidFill>
                  <a:srgbClr val="C00000"/>
                </a:solidFill>
                <a:latin typeface="Consolas"/>
              </a:rPr>
              <a:t>accept</a:t>
            </a:r>
            <a:r>
              <a:rPr lang="en-US" sz="1800" dirty="0">
                <a:solidFill>
                  <a:srgbClr val="800080"/>
                </a:solidFill>
                <a:latin typeface="Consolas"/>
              </a:rPr>
              <a:t>(</a:t>
            </a:r>
            <a:r>
              <a:rPr lang="en-US" sz="1800" dirty="0">
                <a:solidFill>
                  <a:srgbClr val="000080"/>
                </a:solidFill>
                <a:latin typeface="Consolas"/>
              </a:rPr>
              <a:t>Visitor</a:t>
            </a:r>
            <a:r>
              <a:rPr lang="en-US" sz="1800" dirty="0" smtClean="0">
                <a:solidFill>
                  <a:srgbClr val="800080"/>
                </a:solidFill>
                <a:latin typeface="Consolas"/>
              </a:rPr>
              <a:t>&amp;);</a:t>
            </a:r>
            <a:r>
              <a:rPr lang="en-US" sz="1800" dirty="0" smtClean="0">
                <a:solidFill>
                  <a:prstClr val="black"/>
                </a:solidFill>
                <a:latin typeface="Consolas"/>
              </a:rPr>
              <a:t> </a:t>
            </a:r>
            <a:r>
              <a:rPr lang="en-US" sz="1800" dirty="0">
                <a:solidFill>
                  <a:srgbClr val="800080"/>
                </a:solidFill>
                <a:latin typeface="Consolas"/>
              </a:rPr>
              <a:t>};</a:t>
            </a:r>
            <a:endParaRPr lang="en-US" sz="1800" dirty="0">
              <a:solidFill>
                <a:prstClr val="black"/>
              </a:solidFill>
              <a:latin typeface="Consolas"/>
            </a:endParaRPr>
          </a:p>
          <a:p>
            <a:pPr marL="0" indent="0">
              <a:buNone/>
            </a:pPr>
            <a:r>
              <a:rPr lang="en-US" sz="1800" dirty="0" smtClean="0">
                <a:solidFill>
                  <a:srgbClr val="0000FF"/>
                </a:solidFill>
                <a:latin typeface="Consolas"/>
              </a:rPr>
              <a:t>class</a:t>
            </a:r>
            <a:r>
              <a:rPr lang="en-US" sz="1800" dirty="0" smtClean="0">
                <a:solidFill>
                  <a:prstClr val="black"/>
                </a:solidFill>
                <a:latin typeface="Consolas"/>
              </a:rPr>
              <a:t> </a:t>
            </a:r>
            <a:r>
              <a:rPr lang="en-US" sz="1800" dirty="0">
                <a:solidFill>
                  <a:srgbClr val="00B050"/>
                </a:solidFill>
                <a:latin typeface="Consolas"/>
              </a:rPr>
              <a:t>Value</a:t>
            </a:r>
            <a:r>
              <a:rPr lang="en-US" sz="1800" dirty="0">
                <a:solidFill>
                  <a:prstClr val="black"/>
                </a:solidFill>
                <a:latin typeface="Consolas"/>
              </a:rPr>
              <a:t> </a:t>
            </a:r>
            <a:r>
              <a:rPr lang="en-US" sz="1800" dirty="0">
                <a:solidFill>
                  <a:srgbClr val="800080"/>
                </a:solidFill>
                <a:latin typeface="Consolas"/>
              </a:rPr>
              <a:t>:</a:t>
            </a:r>
            <a:r>
              <a:rPr lang="en-US" sz="1800" dirty="0">
                <a:solidFill>
                  <a:prstClr val="black"/>
                </a:solidFill>
                <a:latin typeface="Consolas"/>
              </a:rPr>
              <a:t> </a:t>
            </a:r>
            <a:r>
              <a:rPr lang="en-US" sz="1800" dirty="0">
                <a:solidFill>
                  <a:srgbClr val="000080"/>
                </a:solidFill>
                <a:latin typeface="Consolas"/>
              </a:rPr>
              <a:t>Expr</a:t>
            </a:r>
            <a:r>
              <a:rPr lang="en-US" sz="1800" dirty="0">
                <a:solidFill>
                  <a:prstClr val="black"/>
                </a:solidFill>
                <a:latin typeface="Consolas"/>
              </a:rPr>
              <a:t> </a:t>
            </a:r>
            <a:r>
              <a:rPr lang="en-US" sz="1800" dirty="0">
                <a:solidFill>
                  <a:srgbClr val="800080"/>
                </a:solidFill>
                <a:latin typeface="Consolas"/>
              </a:rPr>
              <a:t>{</a:t>
            </a:r>
            <a:r>
              <a:rPr lang="en-US" sz="1800" dirty="0">
                <a:solidFill>
                  <a:prstClr val="black"/>
                </a:solidFill>
                <a:latin typeface="Consolas"/>
              </a:rPr>
              <a:t> </a:t>
            </a:r>
            <a:endParaRPr lang="en-US" sz="1800" dirty="0" smtClean="0">
              <a:solidFill>
                <a:prstClr val="black"/>
              </a:solidFill>
              <a:latin typeface="Consolas"/>
            </a:endParaRPr>
          </a:p>
          <a:p>
            <a:pPr marL="0" indent="0">
              <a:buNone/>
            </a:pPr>
            <a:r>
              <a:rPr lang="en-US" sz="1800" dirty="0" smtClean="0">
                <a:solidFill>
                  <a:prstClr val="black"/>
                </a:solidFill>
                <a:latin typeface="Consolas"/>
              </a:rPr>
              <a:t>  </a:t>
            </a:r>
            <a:r>
              <a:rPr lang="en-US" sz="1800" dirty="0" smtClean="0">
                <a:solidFill>
                  <a:srgbClr val="0000FF"/>
                </a:solidFill>
                <a:latin typeface="Consolas"/>
              </a:rPr>
              <a:t>void</a:t>
            </a:r>
            <a:r>
              <a:rPr lang="en-US" sz="1800" dirty="0" smtClean="0">
                <a:solidFill>
                  <a:prstClr val="black"/>
                </a:solidFill>
                <a:latin typeface="Consolas"/>
              </a:rPr>
              <a:t> </a:t>
            </a:r>
            <a:r>
              <a:rPr lang="en-US" sz="1800" dirty="0">
                <a:solidFill>
                  <a:srgbClr val="C00000"/>
                </a:solidFill>
                <a:latin typeface="Consolas"/>
              </a:rPr>
              <a:t>accept</a:t>
            </a:r>
            <a:r>
              <a:rPr lang="en-US" sz="1800" dirty="0">
                <a:solidFill>
                  <a:srgbClr val="800080"/>
                </a:solidFill>
                <a:latin typeface="Consolas"/>
              </a:rPr>
              <a:t>(</a:t>
            </a:r>
            <a:r>
              <a:rPr lang="en-US" sz="1800" dirty="0">
                <a:solidFill>
                  <a:srgbClr val="000080"/>
                </a:solidFill>
                <a:latin typeface="Consolas"/>
              </a:rPr>
              <a:t>Visitor</a:t>
            </a:r>
            <a:r>
              <a:rPr lang="en-US" sz="1800" dirty="0">
                <a:solidFill>
                  <a:srgbClr val="800080"/>
                </a:solidFill>
                <a:latin typeface="Consolas"/>
              </a:rPr>
              <a:t>&amp;</a:t>
            </a:r>
            <a:r>
              <a:rPr lang="en-US" sz="1800" dirty="0">
                <a:solidFill>
                  <a:prstClr val="black"/>
                </a:solidFill>
                <a:latin typeface="Consolas"/>
              </a:rPr>
              <a:t> </a:t>
            </a:r>
            <a:r>
              <a:rPr lang="en-US" sz="1800" dirty="0">
                <a:solidFill>
                  <a:srgbClr val="000080"/>
                </a:solidFill>
                <a:latin typeface="Consolas"/>
              </a:rPr>
              <a:t>v</a:t>
            </a:r>
            <a:r>
              <a:rPr lang="en-US" sz="1800" dirty="0" smtClean="0">
                <a:solidFill>
                  <a:srgbClr val="800080"/>
                </a:solidFill>
                <a:latin typeface="Consolas"/>
              </a:rPr>
              <a:t>)</a:t>
            </a:r>
            <a:r>
              <a:rPr lang="en-US" sz="1800" dirty="0">
                <a:solidFill>
                  <a:prstClr val="black"/>
                </a:solidFill>
                <a:latin typeface="Consolas"/>
              </a:rPr>
              <a:t/>
            </a:r>
            <a:br>
              <a:rPr lang="en-US" sz="1800" dirty="0">
                <a:solidFill>
                  <a:prstClr val="black"/>
                </a:solidFill>
                <a:latin typeface="Consolas"/>
              </a:rPr>
            </a:br>
            <a:r>
              <a:rPr lang="en-US" sz="1800" dirty="0" smtClean="0">
                <a:solidFill>
                  <a:prstClr val="black"/>
                </a:solidFill>
                <a:latin typeface="Consolas"/>
              </a:rPr>
              <a:t>  </a:t>
            </a:r>
            <a:r>
              <a:rPr lang="en-US" sz="1800" dirty="0" smtClean="0">
                <a:solidFill>
                  <a:srgbClr val="800080"/>
                </a:solidFill>
                <a:latin typeface="Consolas"/>
              </a:rPr>
              <a:t>{ </a:t>
            </a:r>
            <a:r>
              <a:rPr lang="en-US" sz="1800" dirty="0" err="1" smtClean="0">
                <a:solidFill>
                  <a:srgbClr val="000080"/>
                </a:solidFill>
                <a:latin typeface="Consolas"/>
              </a:rPr>
              <a:t>v</a:t>
            </a:r>
            <a:r>
              <a:rPr lang="en-US" sz="1800" dirty="0" err="1" smtClean="0">
                <a:solidFill>
                  <a:srgbClr val="800080"/>
                </a:solidFill>
                <a:latin typeface="Consolas"/>
              </a:rPr>
              <a:t>.</a:t>
            </a:r>
            <a:r>
              <a:rPr lang="en-US" sz="1800" dirty="0" err="1" smtClean="0">
                <a:solidFill>
                  <a:srgbClr val="C00000"/>
                </a:solidFill>
                <a:latin typeface="Consolas"/>
              </a:rPr>
              <a:t>visit</a:t>
            </a:r>
            <a:r>
              <a:rPr lang="en-US" sz="1800" dirty="0">
                <a:solidFill>
                  <a:srgbClr val="800080"/>
                </a:solidFill>
                <a:latin typeface="Consolas"/>
              </a:rPr>
              <a:t>(*</a:t>
            </a:r>
            <a:r>
              <a:rPr lang="en-US" sz="1800" dirty="0">
                <a:solidFill>
                  <a:srgbClr val="0000FF"/>
                </a:solidFill>
                <a:latin typeface="Consolas"/>
              </a:rPr>
              <a:t>this</a:t>
            </a:r>
            <a:r>
              <a:rPr lang="en-US" sz="1800" dirty="0">
                <a:solidFill>
                  <a:srgbClr val="800080"/>
                </a:solidFill>
                <a:latin typeface="Consolas"/>
              </a:rPr>
              <a:t>);</a:t>
            </a:r>
            <a:r>
              <a:rPr lang="en-US" sz="1800" dirty="0">
                <a:solidFill>
                  <a:prstClr val="black"/>
                </a:solidFill>
                <a:latin typeface="Consolas"/>
              </a:rPr>
              <a:t> </a:t>
            </a:r>
            <a:r>
              <a:rPr lang="en-US" sz="1800" dirty="0" smtClean="0">
                <a:solidFill>
                  <a:srgbClr val="800080"/>
                </a:solidFill>
                <a:latin typeface="Consolas"/>
              </a:rPr>
              <a:t>}</a:t>
            </a:r>
            <a:endParaRPr lang="en-US" sz="1800" dirty="0" smtClean="0">
              <a:solidFill>
                <a:prstClr val="black"/>
              </a:solidFill>
              <a:latin typeface="Consolas"/>
            </a:endParaRPr>
          </a:p>
          <a:p>
            <a:pPr marL="0" indent="0">
              <a:buNone/>
            </a:pPr>
            <a:r>
              <a:rPr lang="en-US" sz="1800" dirty="0" smtClean="0">
                <a:solidFill>
                  <a:srgbClr val="800080"/>
                </a:solidFill>
                <a:latin typeface="Consolas"/>
              </a:rPr>
              <a:t>};</a:t>
            </a:r>
            <a:endParaRPr lang="en-US" sz="1800" dirty="0" smtClean="0">
              <a:solidFill>
                <a:srgbClr val="008000"/>
              </a:solidFill>
              <a:latin typeface="Consolas"/>
            </a:endParaRPr>
          </a:p>
          <a:p>
            <a:pPr marL="0" indent="0">
              <a:buNone/>
            </a:pPr>
            <a:r>
              <a:rPr lang="en-US" sz="1800" dirty="0" smtClean="0">
                <a:solidFill>
                  <a:srgbClr val="008000"/>
                </a:solidFill>
                <a:latin typeface="Consolas"/>
              </a:rPr>
              <a:t>// ...</a:t>
            </a:r>
            <a:endParaRPr lang="en-US" sz="1800" dirty="0">
              <a:solidFill>
                <a:prstClr val="black"/>
              </a:solidFill>
              <a:latin typeface="Consolas"/>
            </a:endParaRPr>
          </a:p>
        </p:txBody>
      </p:sp>
      <p:sp>
        <p:nvSpPr>
          <p:cNvPr id="5" name="Footer Placeholder 4"/>
          <p:cNvSpPr>
            <a:spLocks noGrp="1"/>
          </p:cNvSpPr>
          <p:nvPr>
            <p:ph type="ftr" sz="quarter" idx="11"/>
          </p:nvPr>
        </p:nvSpPr>
        <p:spPr/>
        <p:txBody>
          <a:bodyPr/>
          <a:lstStyle/>
          <a:p>
            <a:r>
              <a:rPr lang="en-US" smtClean="0"/>
              <a:t>C++Now'14: The Design &amp; Evolution of a Pattern Matching Library for C++</a:t>
            </a:r>
            <a:endParaRPr lang="en-US" dirty="0"/>
          </a:p>
        </p:txBody>
      </p:sp>
      <p:sp>
        <p:nvSpPr>
          <p:cNvPr id="6" name="Slide Number Placeholder 5"/>
          <p:cNvSpPr>
            <a:spLocks noGrp="1"/>
          </p:cNvSpPr>
          <p:nvPr>
            <p:ph type="sldNum" sz="quarter" idx="12"/>
          </p:nvPr>
        </p:nvSpPr>
        <p:spPr/>
        <p:txBody>
          <a:bodyPr/>
          <a:lstStyle/>
          <a:p>
            <a:fld id="{A15218F7-2310-456D-A54D-B5ACEA070EA4}" type="slidenum">
              <a:rPr lang="en-US" smtClean="0"/>
              <a:pPr/>
              <a:t>45</a:t>
            </a:fld>
            <a:endParaRPr lang="en-US" dirty="0"/>
          </a:p>
        </p:txBody>
      </p:sp>
      <p:sp>
        <p:nvSpPr>
          <p:cNvPr id="7" name="Content Placeholder 3"/>
          <p:cNvSpPr txBox="1">
            <a:spLocks/>
          </p:cNvSpPr>
          <p:nvPr/>
        </p:nvSpPr>
        <p:spPr bwMode="auto">
          <a:xfrm>
            <a:off x="408177" y="1618045"/>
            <a:ext cx="4227512" cy="4560888"/>
          </a:xfrm>
          <a:prstGeom prst="rect">
            <a:avLst/>
          </a:prstGeom>
          <a:solidFill>
            <a:schemeClr val="bg1"/>
          </a:solidFill>
          <a:ln w="9525">
            <a:noFill/>
            <a:miter lim="800000"/>
            <a:headEnd/>
            <a:tailEnd/>
          </a:ln>
          <a:effectLst/>
        </p:spPr>
        <p:txBody>
          <a:bodyPr vert="horz" wrap="square" lIns="92075" tIns="46038" rIns="92075" bIns="46038" numCol="1" anchor="t" anchorCtr="0" compatLnSpc="1">
            <a:prstTxWarp prst="textNoShape">
              <a:avLst/>
            </a:prstTxWarp>
          </a:bodyPr>
          <a:lstStyle>
            <a:lvl1pPr marL="342900" indent="-342900" algn="l" rtl="0" eaLnBrk="1" fontAlgn="base" hangingPunct="1">
              <a:spcBef>
                <a:spcPct val="20000"/>
              </a:spcBef>
              <a:spcAft>
                <a:spcPct val="0"/>
              </a:spcAft>
              <a:buClr>
                <a:schemeClr val="accent2"/>
              </a:buClr>
              <a:buSzPct val="55000"/>
              <a:buFont typeface="Monotype Sorts" pitchFamily="2" charset="2"/>
              <a:buChar char="l"/>
              <a:defRPr sz="2800">
                <a:solidFill>
                  <a:schemeClr val="tx2"/>
                </a:solidFill>
                <a:latin typeface="+mn-lt"/>
                <a:ea typeface="+mn-ea"/>
                <a:cs typeface="+mn-cs"/>
              </a:defRPr>
            </a:lvl1pPr>
            <a:lvl2pPr marL="742950" indent="-285750" algn="l" rtl="0" eaLnBrk="1" fontAlgn="base" hangingPunct="1">
              <a:spcBef>
                <a:spcPct val="20000"/>
              </a:spcBef>
              <a:spcAft>
                <a:spcPct val="0"/>
              </a:spcAft>
              <a:buClr>
                <a:schemeClr val="tx1"/>
              </a:buClr>
              <a:buChar char="–"/>
              <a:defRPr sz="2400">
                <a:solidFill>
                  <a:schemeClr val="bg1">
                    <a:lumMod val="10000"/>
                  </a:schemeClr>
                </a:solidFill>
                <a:latin typeface="+mn-lt"/>
              </a:defRPr>
            </a:lvl2pPr>
            <a:lvl3pPr marL="1143000" indent="-228600" algn="l" rtl="0" eaLnBrk="1" fontAlgn="base" hangingPunct="1">
              <a:spcBef>
                <a:spcPct val="20000"/>
              </a:spcBef>
              <a:spcAft>
                <a:spcPct val="0"/>
              </a:spcAft>
              <a:buClr>
                <a:schemeClr val="tx2"/>
              </a:buClr>
              <a:buSzPct val="50000"/>
              <a:buFont typeface="Monotype Sorts" pitchFamily="2" charset="2"/>
              <a:buChar char="l"/>
              <a:defRPr sz="2000">
                <a:solidFill>
                  <a:schemeClr val="tx2"/>
                </a:solidFill>
                <a:latin typeface="+mn-lt"/>
              </a:defRPr>
            </a:lvl3pPr>
            <a:lvl4pPr marL="1600200" indent="-228600" algn="l" rtl="0" eaLnBrk="1" fontAlgn="base" hangingPunct="1">
              <a:spcBef>
                <a:spcPct val="20000"/>
              </a:spcBef>
              <a:spcAft>
                <a:spcPct val="0"/>
              </a:spcAft>
              <a:buClr>
                <a:schemeClr val="accent2"/>
              </a:buClr>
              <a:buSzPct val="65000"/>
              <a:buFont typeface="Monotype Sorts" pitchFamily="2" charset="2"/>
              <a:buChar char="u"/>
              <a:defRPr sz="1800">
                <a:solidFill>
                  <a:schemeClr val="tx2"/>
                </a:solidFill>
                <a:latin typeface="+mn-lt"/>
              </a:defRPr>
            </a:lvl4pPr>
            <a:lvl5pPr marL="2057400" indent="-228600" algn="l" rtl="0" eaLnBrk="1" fontAlgn="base" hangingPunct="1">
              <a:spcBef>
                <a:spcPct val="20000"/>
              </a:spcBef>
              <a:spcAft>
                <a:spcPct val="0"/>
              </a:spcAft>
              <a:buClr>
                <a:schemeClr val="tx1"/>
              </a:buClr>
              <a:buChar char="–"/>
              <a:defRPr sz="1800">
                <a:solidFill>
                  <a:schemeClr val="tx2"/>
                </a:solidFill>
                <a:latin typeface="+mn-lt"/>
              </a:defRPr>
            </a:lvl5pPr>
            <a:lvl6pPr marL="2514600" indent="-228600" algn="l" rtl="0" eaLnBrk="1" fontAlgn="base" hangingPunct="1">
              <a:spcBef>
                <a:spcPct val="20000"/>
              </a:spcBef>
              <a:spcAft>
                <a:spcPct val="0"/>
              </a:spcAft>
              <a:buClr>
                <a:schemeClr val="tx1"/>
              </a:buClr>
              <a:buChar char="–"/>
              <a:defRPr sz="1800">
                <a:solidFill>
                  <a:schemeClr val="tx2"/>
                </a:solidFill>
                <a:latin typeface="+mn-lt"/>
              </a:defRPr>
            </a:lvl6pPr>
            <a:lvl7pPr marL="2971800" indent="-228600" algn="l" rtl="0" eaLnBrk="1" fontAlgn="base" hangingPunct="1">
              <a:spcBef>
                <a:spcPct val="20000"/>
              </a:spcBef>
              <a:spcAft>
                <a:spcPct val="0"/>
              </a:spcAft>
              <a:buClr>
                <a:schemeClr val="tx1"/>
              </a:buClr>
              <a:buChar char="–"/>
              <a:defRPr sz="1800">
                <a:solidFill>
                  <a:schemeClr val="tx2"/>
                </a:solidFill>
                <a:latin typeface="+mn-lt"/>
              </a:defRPr>
            </a:lvl7pPr>
            <a:lvl8pPr marL="3429000" indent="-228600" algn="l" rtl="0" eaLnBrk="1" fontAlgn="base" hangingPunct="1">
              <a:spcBef>
                <a:spcPct val="20000"/>
              </a:spcBef>
              <a:spcAft>
                <a:spcPct val="0"/>
              </a:spcAft>
              <a:buClr>
                <a:schemeClr val="tx1"/>
              </a:buClr>
              <a:buChar char="–"/>
              <a:defRPr sz="1800">
                <a:solidFill>
                  <a:schemeClr val="tx2"/>
                </a:solidFill>
                <a:latin typeface="+mn-lt"/>
              </a:defRPr>
            </a:lvl8pPr>
            <a:lvl9pPr marL="3886200" indent="-228600" algn="l" rtl="0" eaLnBrk="1" fontAlgn="base" hangingPunct="1">
              <a:spcBef>
                <a:spcPct val="20000"/>
              </a:spcBef>
              <a:spcAft>
                <a:spcPct val="0"/>
              </a:spcAft>
              <a:buClr>
                <a:schemeClr val="tx1"/>
              </a:buClr>
              <a:buChar char="–"/>
              <a:defRPr sz="1800">
                <a:solidFill>
                  <a:schemeClr val="tx2"/>
                </a:solidFill>
                <a:latin typeface="+mn-lt"/>
              </a:defRPr>
            </a:lvl9pPr>
          </a:lstStyle>
          <a:p>
            <a:pPr marL="0" indent="0">
              <a:buFont typeface="Monotype Sorts" pitchFamily="2" charset="2"/>
              <a:buNone/>
            </a:pPr>
            <a:r>
              <a:rPr lang="en-US" sz="700" b="1" dirty="0" smtClean="0">
                <a:solidFill>
                  <a:srgbClr val="008000"/>
                </a:solidFill>
                <a:latin typeface="Consolas"/>
              </a:rPr>
              <a:t>// Forward declaration of known variants</a:t>
            </a:r>
            <a:endParaRPr lang="en-US" sz="700" b="1" dirty="0" smtClean="0">
              <a:solidFill>
                <a:prstClr val="black"/>
              </a:solidFill>
              <a:latin typeface="Consolas"/>
            </a:endParaRPr>
          </a:p>
          <a:p>
            <a:pPr marL="0" indent="0">
              <a:buFont typeface="Monotype Sorts" pitchFamily="2" charset="2"/>
              <a:buNone/>
            </a:pPr>
            <a:r>
              <a:rPr lang="en-US" sz="700" b="1" dirty="0" smtClean="0">
                <a:solidFill>
                  <a:srgbClr val="0000FF"/>
                </a:solidFill>
                <a:latin typeface="Consolas"/>
              </a:rPr>
              <a:t>class</a:t>
            </a:r>
            <a:r>
              <a:rPr lang="en-US" sz="700" b="1" dirty="0" smtClean="0">
                <a:solidFill>
                  <a:prstClr val="black"/>
                </a:solidFill>
                <a:latin typeface="Consolas"/>
              </a:rPr>
              <a:t> </a:t>
            </a:r>
            <a:r>
              <a:rPr lang="en-US" sz="700" b="1" dirty="0" smtClean="0">
                <a:solidFill>
                  <a:srgbClr val="00B050"/>
                </a:solidFill>
                <a:latin typeface="Consolas"/>
              </a:rPr>
              <a:t>Value</a:t>
            </a:r>
            <a:r>
              <a:rPr lang="en-US" sz="700" b="1" dirty="0" smtClean="0">
                <a:solidFill>
                  <a:srgbClr val="800080"/>
                </a:solidFill>
                <a:latin typeface="Consolas"/>
              </a:rPr>
              <a:t>;</a:t>
            </a:r>
            <a:r>
              <a:rPr lang="en-US" sz="700" b="1" dirty="0" smtClean="0">
                <a:solidFill>
                  <a:prstClr val="black"/>
                </a:solidFill>
                <a:latin typeface="Consolas"/>
              </a:rPr>
              <a:t> </a:t>
            </a:r>
            <a:r>
              <a:rPr lang="en-US" sz="700" b="1" dirty="0" smtClean="0">
                <a:solidFill>
                  <a:srgbClr val="0000FF"/>
                </a:solidFill>
                <a:latin typeface="Consolas"/>
              </a:rPr>
              <a:t>class</a:t>
            </a:r>
            <a:r>
              <a:rPr lang="en-US" sz="700" b="1" dirty="0" smtClean="0">
                <a:solidFill>
                  <a:prstClr val="black"/>
                </a:solidFill>
                <a:latin typeface="Consolas"/>
              </a:rPr>
              <a:t> </a:t>
            </a:r>
            <a:r>
              <a:rPr lang="en-US" sz="700" b="1" dirty="0" smtClean="0">
                <a:solidFill>
                  <a:srgbClr val="00B050"/>
                </a:solidFill>
                <a:latin typeface="Consolas"/>
              </a:rPr>
              <a:t>Plus</a:t>
            </a:r>
            <a:r>
              <a:rPr lang="en-US" sz="700" b="1" dirty="0" smtClean="0">
                <a:solidFill>
                  <a:srgbClr val="800080"/>
                </a:solidFill>
                <a:latin typeface="Consolas"/>
              </a:rPr>
              <a:t>;</a:t>
            </a:r>
            <a:r>
              <a:rPr lang="en-US" sz="700" b="1" dirty="0" smtClean="0">
                <a:solidFill>
                  <a:prstClr val="black"/>
                </a:solidFill>
                <a:latin typeface="Consolas"/>
              </a:rPr>
              <a:t> </a:t>
            </a:r>
            <a:r>
              <a:rPr lang="en-US" sz="700" b="1" dirty="0" smtClean="0">
                <a:solidFill>
                  <a:srgbClr val="0000FF"/>
                </a:solidFill>
                <a:latin typeface="Consolas"/>
              </a:rPr>
              <a:t>class</a:t>
            </a:r>
            <a:r>
              <a:rPr lang="en-US" sz="700" b="1" dirty="0" smtClean="0">
                <a:solidFill>
                  <a:prstClr val="black"/>
                </a:solidFill>
                <a:latin typeface="Consolas"/>
              </a:rPr>
              <a:t> </a:t>
            </a:r>
            <a:r>
              <a:rPr lang="en-US" sz="700" b="1" dirty="0" smtClean="0">
                <a:solidFill>
                  <a:srgbClr val="00B050"/>
                </a:solidFill>
                <a:latin typeface="Consolas"/>
              </a:rPr>
              <a:t>Minus</a:t>
            </a:r>
            <a:r>
              <a:rPr lang="en-US" sz="700" b="1" dirty="0" smtClean="0">
                <a:solidFill>
                  <a:srgbClr val="800080"/>
                </a:solidFill>
                <a:latin typeface="Consolas"/>
              </a:rPr>
              <a:t>;</a:t>
            </a:r>
            <a:r>
              <a:rPr lang="en-US" sz="700" b="1" dirty="0" smtClean="0">
                <a:solidFill>
                  <a:srgbClr val="0000FF"/>
                </a:solidFill>
                <a:latin typeface="Consolas"/>
              </a:rPr>
              <a:t> class</a:t>
            </a:r>
            <a:r>
              <a:rPr lang="en-US" sz="700" b="1" dirty="0" smtClean="0">
                <a:solidFill>
                  <a:prstClr val="black"/>
                </a:solidFill>
                <a:latin typeface="Consolas"/>
              </a:rPr>
              <a:t> </a:t>
            </a:r>
            <a:r>
              <a:rPr lang="en-US" sz="700" b="1" dirty="0" smtClean="0">
                <a:solidFill>
                  <a:srgbClr val="00B050"/>
                </a:solidFill>
                <a:latin typeface="Consolas"/>
              </a:rPr>
              <a:t>Times</a:t>
            </a:r>
            <a:r>
              <a:rPr lang="en-US" sz="700" b="1" dirty="0" smtClean="0">
                <a:solidFill>
                  <a:srgbClr val="800080"/>
                </a:solidFill>
                <a:latin typeface="Consolas"/>
              </a:rPr>
              <a:t>;</a:t>
            </a:r>
            <a:r>
              <a:rPr lang="en-US" sz="700" b="1" dirty="0" smtClean="0">
                <a:solidFill>
                  <a:prstClr val="black"/>
                </a:solidFill>
                <a:latin typeface="Consolas"/>
              </a:rPr>
              <a:t> </a:t>
            </a:r>
            <a:r>
              <a:rPr lang="en-US" sz="700" b="1" dirty="0" smtClean="0">
                <a:solidFill>
                  <a:srgbClr val="0000FF"/>
                </a:solidFill>
                <a:latin typeface="Consolas"/>
              </a:rPr>
              <a:t>class</a:t>
            </a:r>
            <a:r>
              <a:rPr lang="en-US" sz="700" b="1" dirty="0" smtClean="0">
                <a:solidFill>
                  <a:prstClr val="black"/>
                </a:solidFill>
                <a:latin typeface="Consolas"/>
              </a:rPr>
              <a:t> </a:t>
            </a:r>
            <a:r>
              <a:rPr lang="en-US" sz="700" b="1" dirty="0" smtClean="0">
                <a:solidFill>
                  <a:srgbClr val="00B050"/>
                </a:solidFill>
                <a:latin typeface="Consolas"/>
              </a:rPr>
              <a:t>Divide</a:t>
            </a:r>
            <a:r>
              <a:rPr lang="en-US" sz="700" b="1" dirty="0" smtClean="0">
                <a:solidFill>
                  <a:srgbClr val="800080"/>
                </a:solidFill>
                <a:latin typeface="Consolas"/>
              </a:rPr>
              <a:t>;</a:t>
            </a:r>
            <a:endParaRPr lang="en-US" sz="700" b="1" dirty="0" smtClean="0">
              <a:solidFill>
                <a:prstClr val="black"/>
              </a:solidFill>
              <a:latin typeface="Consolas"/>
            </a:endParaRPr>
          </a:p>
          <a:p>
            <a:pPr marL="0" indent="0">
              <a:buFont typeface="Monotype Sorts" pitchFamily="2" charset="2"/>
              <a:buNone/>
            </a:pPr>
            <a:endParaRPr lang="en-US" sz="700" b="1" dirty="0" smtClean="0">
              <a:solidFill>
                <a:srgbClr val="008000"/>
              </a:solidFill>
              <a:latin typeface="Consolas"/>
            </a:endParaRPr>
          </a:p>
          <a:p>
            <a:pPr marL="0" indent="0">
              <a:buFont typeface="Monotype Sorts" pitchFamily="2" charset="2"/>
              <a:buNone/>
            </a:pPr>
            <a:r>
              <a:rPr lang="en-US" sz="700" b="1" dirty="0" smtClean="0">
                <a:solidFill>
                  <a:srgbClr val="008000"/>
                </a:solidFill>
                <a:latin typeface="Consolas"/>
              </a:rPr>
              <a:t>// Visitation interface</a:t>
            </a:r>
            <a:endParaRPr lang="en-US" sz="700" b="1" dirty="0" smtClean="0">
              <a:solidFill>
                <a:prstClr val="black"/>
              </a:solidFill>
              <a:latin typeface="Consolas"/>
            </a:endParaRPr>
          </a:p>
          <a:p>
            <a:pPr marL="0" indent="0">
              <a:buFont typeface="Monotype Sorts" pitchFamily="2" charset="2"/>
              <a:buNone/>
            </a:pPr>
            <a:r>
              <a:rPr lang="en-US" sz="700" b="1" dirty="0" smtClean="0">
                <a:solidFill>
                  <a:srgbClr val="0000FF"/>
                </a:solidFill>
                <a:latin typeface="Consolas"/>
              </a:rPr>
              <a:t>class</a:t>
            </a:r>
            <a:r>
              <a:rPr lang="en-US" sz="700" b="1" dirty="0" smtClean="0">
                <a:solidFill>
                  <a:prstClr val="black"/>
                </a:solidFill>
                <a:latin typeface="Consolas"/>
              </a:rPr>
              <a:t> </a:t>
            </a:r>
            <a:r>
              <a:rPr lang="en-US" sz="700" b="1" dirty="0" smtClean="0">
                <a:solidFill>
                  <a:srgbClr val="000080"/>
                </a:solidFill>
                <a:latin typeface="Consolas"/>
              </a:rPr>
              <a:t>Visitor</a:t>
            </a:r>
            <a:endParaRPr lang="en-US" sz="700" b="1" dirty="0" smtClean="0">
              <a:solidFill>
                <a:prstClr val="black"/>
              </a:solidFill>
              <a:latin typeface="Consolas"/>
            </a:endParaRPr>
          </a:p>
          <a:p>
            <a:pPr marL="0" indent="0">
              <a:buFont typeface="Monotype Sorts" pitchFamily="2" charset="2"/>
              <a:buNone/>
            </a:pPr>
            <a:r>
              <a:rPr lang="en-US" sz="700" b="1" dirty="0" smtClean="0">
                <a:solidFill>
                  <a:srgbClr val="800080"/>
                </a:solidFill>
                <a:latin typeface="Consolas"/>
              </a:rPr>
              <a:t>{</a:t>
            </a:r>
            <a:endParaRPr lang="en-US" sz="700" b="1" dirty="0" smtClean="0">
              <a:solidFill>
                <a:prstClr val="black"/>
              </a:solidFill>
              <a:latin typeface="Consolas"/>
            </a:endParaRPr>
          </a:p>
          <a:p>
            <a:pPr marL="0" indent="0">
              <a:buFont typeface="Monotype Sorts" pitchFamily="2" charset="2"/>
              <a:buNone/>
            </a:pPr>
            <a:r>
              <a:rPr lang="en-US" sz="700" b="1" dirty="0" smtClean="0">
                <a:solidFill>
                  <a:prstClr val="black"/>
                </a:solidFill>
                <a:latin typeface="Consolas"/>
              </a:rPr>
              <a:t>  </a:t>
            </a:r>
            <a:r>
              <a:rPr lang="en-US" sz="700" b="1" dirty="0" smtClean="0">
                <a:solidFill>
                  <a:srgbClr val="0000FF"/>
                </a:solidFill>
                <a:latin typeface="Consolas"/>
              </a:rPr>
              <a:t>virtual</a:t>
            </a:r>
            <a:r>
              <a:rPr lang="en-US" sz="700" b="1" dirty="0" smtClean="0">
                <a:solidFill>
                  <a:prstClr val="black"/>
                </a:solidFill>
                <a:latin typeface="Consolas"/>
              </a:rPr>
              <a:t> </a:t>
            </a:r>
            <a:r>
              <a:rPr lang="en-US" sz="700" b="1" dirty="0" smtClean="0">
                <a:solidFill>
                  <a:srgbClr val="0000FF"/>
                </a:solidFill>
                <a:latin typeface="Consolas"/>
              </a:rPr>
              <a:t>void</a:t>
            </a:r>
            <a:r>
              <a:rPr lang="en-US" sz="700" b="1" dirty="0" smtClean="0">
                <a:solidFill>
                  <a:prstClr val="black"/>
                </a:solidFill>
                <a:latin typeface="Consolas"/>
              </a:rPr>
              <a:t> </a:t>
            </a:r>
            <a:r>
              <a:rPr lang="en-US" sz="700" b="1" dirty="0" smtClean="0">
                <a:solidFill>
                  <a:srgbClr val="C00000"/>
                </a:solidFill>
                <a:latin typeface="Consolas"/>
              </a:rPr>
              <a:t>visit</a:t>
            </a:r>
            <a:r>
              <a:rPr lang="en-US" sz="700" b="1" dirty="0" smtClean="0">
                <a:solidFill>
                  <a:srgbClr val="800080"/>
                </a:solidFill>
                <a:latin typeface="Consolas"/>
              </a:rPr>
              <a:t>(</a:t>
            </a:r>
            <a:r>
              <a:rPr lang="en-US" sz="700" b="1" dirty="0" smtClean="0">
                <a:solidFill>
                  <a:srgbClr val="0000FF"/>
                </a:solidFill>
                <a:latin typeface="Consolas"/>
              </a:rPr>
              <a:t>const</a:t>
            </a:r>
            <a:r>
              <a:rPr lang="en-US" sz="700" b="1" dirty="0" smtClean="0">
                <a:solidFill>
                  <a:prstClr val="black"/>
                </a:solidFill>
                <a:latin typeface="Consolas"/>
              </a:rPr>
              <a:t> </a:t>
            </a:r>
            <a:r>
              <a:rPr lang="en-US" sz="700" b="1" dirty="0" smtClean="0">
                <a:solidFill>
                  <a:srgbClr val="00B050"/>
                </a:solidFill>
                <a:latin typeface="Consolas"/>
              </a:rPr>
              <a:t>Value</a:t>
            </a:r>
            <a:r>
              <a:rPr lang="en-US" sz="700" b="1" dirty="0" smtClean="0">
                <a:solidFill>
                  <a:srgbClr val="800080"/>
                </a:solidFill>
                <a:latin typeface="Consolas"/>
              </a:rPr>
              <a:t>&amp;)</a:t>
            </a:r>
            <a:r>
              <a:rPr lang="en-US" sz="700" b="1" dirty="0" smtClean="0">
                <a:solidFill>
                  <a:prstClr val="black"/>
                </a:solidFill>
                <a:latin typeface="Consolas"/>
              </a:rPr>
              <a:t>  </a:t>
            </a:r>
            <a:r>
              <a:rPr lang="en-US" sz="700" b="1" dirty="0" smtClean="0">
                <a:solidFill>
                  <a:srgbClr val="800080"/>
                </a:solidFill>
                <a:latin typeface="Consolas"/>
              </a:rPr>
              <a:t>=</a:t>
            </a:r>
            <a:r>
              <a:rPr lang="en-US" sz="700" b="1" dirty="0" smtClean="0">
                <a:solidFill>
                  <a:prstClr val="black"/>
                </a:solidFill>
                <a:latin typeface="Consolas"/>
              </a:rPr>
              <a:t> </a:t>
            </a:r>
            <a:r>
              <a:rPr lang="en-US" sz="700" b="1" dirty="0" smtClean="0">
                <a:solidFill>
                  <a:srgbClr val="008080"/>
                </a:solidFill>
                <a:latin typeface="Consolas"/>
              </a:rPr>
              <a:t>0</a:t>
            </a:r>
            <a:r>
              <a:rPr lang="en-US" sz="700" b="1" dirty="0" smtClean="0">
                <a:solidFill>
                  <a:srgbClr val="800080"/>
                </a:solidFill>
                <a:latin typeface="Consolas"/>
              </a:rPr>
              <a:t>;</a:t>
            </a:r>
            <a:endParaRPr lang="en-US" sz="700" b="1" dirty="0" smtClean="0">
              <a:solidFill>
                <a:prstClr val="black"/>
              </a:solidFill>
              <a:latin typeface="Consolas"/>
            </a:endParaRPr>
          </a:p>
          <a:p>
            <a:pPr marL="0" indent="0">
              <a:buFont typeface="Monotype Sorts" pitchFamily="2" charset="2"/>
              <a:buNone/>
            </a:pPr>
            <a:r>
              <a:rPr lang="en-US" sz="700" b="1" dirty="0" smtClean="0">
                <a:solidFill>
                  <a:srgbClr val="008000"/>
                </a:solidFill>
                <a:latin typeface="Consolas"/>
              </a:rPr>
              <a:t> </a:t>
            </a:r>
            <a:r>
              <a:rPr lang="en-US" sz="700" b="1" dirty="0" smtClean="0">
                <a:solidFill>
                  <a:prstClr val="black"/>
                </a:solidFill>
                <a:latin typeface="Consolas"/>
              </a:rPr>
              <a:t> </a:t>
            </a:r>
            <a:r>
              <a:rPr lang="en-US" sz="700" b="1" dirty="0" smtClean="0">
                <a:solidFill>
                  <a:srgbClr val="0000FF"/>
                </a:solidFill>
                <a:latin typeface="Consolas"/>
              </a:rPr>
              <a:t>virtual</a:t>
            </a:r>
            <a:r>
              <a:rPr lang="en-US" sz="700" b="1" dirty="0" smtClean="0">
                <a:solidFill>
                  <a:prstClr val="black"/>
                </a:solidFill>
                <a:latin typeface="Consolas"/>
              </a:rPr>
              <a:t> </a:t>
            </a:r>
            <a:r>
              <a:rPr lang="en-US" sz="700" b="1" dirty="0" smtClean="0">
                <a:solidFill>
                  <a:srgbClr val="0000FF"/>
                </a:solidFill>
                <a:latin typeface="Consolas"/>
              </a:rPr>
              <a:t>void</a:t>
            </a:r>
            <a:r>
              <a:rPr lang="en-US" sz="700" b="1" dirty="0" smtClean="0">
                <a:solidFill>
                  <a:prstClr val="black"/>
                </a:solidFill>
                <a:latin typeface="Consolas"/>
              </a:rPr>
              <a:t> </a:t>
            </a:r>
            <a:r>
              <a:rPr lang="en-US" sz="700" b="1" dirty="0" smtClean="0">
                <a:solidFill>
                  <a:srgbClr val="C00000"/>
                </a:solidFill>
                <a:latin typeface="Consolas"/>
              </a:rPr>
              <a:t>visit</a:t>
            </a:r>
            <a:r>
              <a:rPr lang="en-US" sz="700" b="1" dirty="0" smtClean="0">
                <a:solidFill>
                  <a:srgbClr val="800080"/>
                </a:solidFill>
                <a:latin typeface="Consolas"/>
              </a:rPr>
              <a:t>(</a:t>
            </a:r>
            <a:r>
              <a:rPr lang="en-US" sz="700" b="1" dirty="0" smtClean="0">
                <a:solidFill>
                  <a:srgbClr val="0000FF"/>
                </a:solidFill>
                <a:latin typeface="Consolas"/>
              </a:rPr>
              <a:t>const</a:t>
            </a:r>
            <a:r>
              <a:rPr lang="en-US" sz="700" b="1" dirty="0" smtClean="0">
                <a:solidFill>
                  <a:prstClr val="black"/>
                </a:solidFill>
                <a:latin typeface="Consolas"/>
              </a:rPr>
              <a:t> </a:t>
            </a:r>
            <a:r>
              <a:rPr lang="en-US" sz="700" b="1" dirty="0" smtClean="0">
                <a:solidFill>
                  <a:srgbClr val="00B050"/>
                </a:solidFill>
                <a:latin typeface="Consolas"/>
              </a:rPr>
              <a:t>Plus</a:t>
            </a:r>
            <a:r>
              <a:rPr lang="en-US" sz="700" b="1" dirty="0" smtClean="0">
                <a:solidFill>
                  <a:srgbClr val="800080"/>
                </a:solidFill>
                <a:latin typeface="Consolas"/>
              </a:rPr>
              <a:t>&amp;)</a:t>
            </a:r>
            <a:r>
              <a:rPr lang="en-US" sz="700" b="1" dirty="0" smtClean="0">
                <a:solidFill>
                  <a:prstClr val="black"/>
                </a:solidFill>
                <a:latin typeface="Consolas"/>
              </a:rPr>
              <a:t>   </a:t>
            </a:r>
            <a:r>
              <a:rPr lang="en-US" sz="700" b="1" dirty="0" smtClean="0">
                <a:solidFill>
                  <a:srgbClr val="800080"/>
                </a:solidFill>
                <a:latin typeface="Consolas"/>
              </a:rPr>
              <a:t>=</a:t>
            </a:r>
            <a:r>
              <a:rPr lang="en-US" sz="700" b="1" dirty="0" smtClean="0">
                <a:solidFill>
                  <a:prstClr val="black"/>
                </a:solidFill>
                <a:latin typeface="Consolas"/>
              </a:rPr>
              <a:t> </a:t>
            </a:r>
            <a:r>
              <a:rPr lang="en-US" sz="700" b="1" dirty="0" smtClean="0">
                <a:solidFill>
                  <a:srgbClr val="008080"/>
                </a:solidFill>
                <a:latin typeface="Consolas"/>
              </a:rPr>
              <a:t>0</a:t>
            </a:r>
            <a:r>
              <a:rPr lang="en-US" sz="700" b="1" dirty="0" smtClean="0">
                <a:solidFill>
                  <a:srgbClr val="800080"/>
                </a:solidFill>
                <a:latin typeface="Consolas"/>
              </a:rPr>
              <a:t>;</a:t>
            </a:r>
          </a:p>
          <a:p>
            <a:pPr marL="0" indent="0">
              <a:buFont typeface="Monotype Sorts" pitchFamily="2" charset="2"/>
              <a:buNone/>
            </a:pPr>
            <a:r>
              <a:rPr lang="en-US" sz="700" b="1" dirty="0" smtClean="0">
                <a:solidFill>
                  <a:prstClr val="black"/>
                </a:solidFill>
                <a:latin typeface="Consolas"/>
              </a:rPr>
              <a:t>  </a:t>
            </a:r>
            <a:r>
              <a:rPr lang="en-US" sz="700" b="1" dirty="0" smtClean="0">
                <a:solidFill>
                  <a:srgbClr val="0000FF"/>
                </a:solidFill>
                <a:latin typeface="Consolas"/>
              </a:rPr>
              <a:t>virtual</a:t>
            </a:r>
            <a:r>
              <a:rPr lang="en-US" sz="700" b="1" dirty="0" smtClean="0">
                <a:solidFill>
                  <a:prstClr val="black"/>
                </a:solidFill>
                <a:latin typeface="Consolas"/>
              </a:rPr>
              <a:t> </a:t>
            </a:r>
            <a:r>
              <a:rPr lang="en-US" sz="700" b="1" dirty="0" smtClean="0">
                <a:solidFill>
                  <a:srgbClr val="0000FF"/>
                </a:solidFill>
                <a:latin typeface="Consolas"/>
              </a:rPr>
              <a:t>void</a:t>
            </a:r>
            <a:r>
              <a:rPr lang="en-US" sz="700" b="1" dirty="0" smtClean="0">
                <a:solidFill>
                  <a:prstClr val="black"/>
                </a:solidFill>
                <a:latin typeface="Consolas"/>
              </a:rPr>
              <a:t> </a:t>
            </a:r>
            <a:r>
              <a:rPr lang="en-US" sz="700" b="1" dirty="0" smtClean="0">
                <a:solidFill>
                  <a:srgbClr val="C00000"/>
                </a:solidFill>
                <a:latin typeface="Consolas"/>
              </a:rPr>
              <a:t>visit</a:t>
            </a:r>
            <a:r>
              <a:rPr lang="en-US" sz="700" b="1" dirty="0" smtClean="0">
                <a:solidFill>
                  <a:srgbClr val="800080"/>
                </a:solidFill>
                <a:latin typeface="Consolas"/>
              </a:rPr>
              <a:t>(</a:t>
            </a:r>
            <a:r>
              <a:rPr lang="en-US" sz="700" b="1" dirty="0" smtClean="0">
                <a:solidFill>
                  <a:srgbClr val="0000FF"/>
                </a:solidFill>
                <a:latin typeface="Consolas"/>
              </a:rPr>
              <a:t>const</a:t>
            </a:r>
            <a:r>
              <a:rPr lang="en-US" sz="700" b="1" dirty="0" smtClean="0">
                <a:solidFill>
                  <a:prstClr val="black"/>
                </a:solidFill>
                <a:latin typeface="Consolas"/>
              </a:rPr>
              <a:t> </a:t>
            </a:r>
            <a:r>
              <a:rPr lang="en-US" sz="700" b="1" dirty="0" smtClean="0">
                <a:solidFill>
                  <a:srgbClr val="00B050"/>
                </a:solidFill>
                <a:latin typeface="Consolas"/>
              </a:rPr>
              <a:t>Minus</a:t>
            </a:r>
            <a:r>
              <a:rPr lang="en-US" sz="700" b="1" dirty="0" smtClean="0">
                <a:solidFill>
                  <a:srgbClr val="800080"/>
                </a:solidFill>
                <a:latin typeface="Consolas"/>
              </a:rPr>
              <a:t>&amp;)</a:t>
            </a:r>
            <a:r>
              <a:rPr lang="en-US" sz="700" b="1" dirty="0" smtClean="0">
                <a:solidFill>
                  <a:prstClr val="black"/>
                </a:solidFill>
                <a:latin typeface="Consolas"/>
              </a:rPr>
              <a:t>  </a:t>
            </a:r>
            <a:r>
              <a:rPr lang="en-US" sz="700" b="1" dirty="0" smtClean="0">
                <a:solidFill>
                  <a:srgbClr val="800080"/>
                </a:solidFill>
                <a:latin typeface="Consolas"/>
              </a:rPr>
              <a:t>=</a:t>
            </a:r>
            <a:r>
              <a:rPr lang="en-US" sz="700" b="1" dirty="0" smtClean="0">
                <a:solidFill>
                  <a:prstClr val="black"/>
                </a:solidFill>
                <a:latin typeface="Consolas"/>
              </a:rPr>
              <a:t> </a:t>
            </a:r>
            <a:r>
              <a:rPr lang="en-US" sz="700" b="1" dirty="0" smtClean="0">
                <a:solidFill>
                  <a:srgbClr val="008080"/>
                </a:solidFill>
                <a:latin typeface="Consolas"/>
              </a:rPr>
              <a:t>0</a:t>
            </a:r>
            <a:r>
              <a:rPr lang="en-US" sz="700" b="1" dirty="0" smtClean="0">
                <a:solidFill>
                  <a:srgbClr val="800080"/>
                </a:solidFill>
                <a:latin typeface="Consolas"/>
              </a:rPr>
              <a:t>;</a:t>
            </a:r>
          </a:p>
          <a:p>
            <a:pPr marL="0" indent="0">
              <a:buFont typeface="Monotype Sorts" pitchFamily="2" charset="2"/>
              <a:buNone/>
            </a:pPr>
            <a:r>
              <a:rPr lang="en-US" sz="700" b="1" dirty="0" smtClean="0">
                <a:solidFill>
                  <a:prstClr val="black"/>
                </a:solidFill>
                <a:latin typeface="Consolas"/>
              </a:rPr>
              <a:t>  </a:t>
            </a:r>
            <a:r>
              <a:rPr lang="en-US" sz="700" b="1" dirty="0" smtClean="0">
                <a:solidFill>
                  <a:srgbClr val="0000FF"/>
                </a:solidFill>
                <a:latin typeface="Consolas"/>
              </a:rPr>
              <a:t>virtual</a:t>
            </a:r>
            <a:r>
              <a:rPr lang="en-US" sz="700" b="1" dirty="0" smtClean="0">
                <a:solidFill>
                  <a:prstClr val="black"/>
                </a:solidFill>
                <a:latin typeface="Consolas"/>
              </a:rPr>
              <a:t> </a:t>
            </a:r>
            <a:r>
              <a:rPr lang="en-US" sz="700" b="1" dirty="0" smtClean="0">
                <a:solidFill>
                  <a:srgbClr val="0000FF"/>
                </a:solidFill>
                <a:latin typeface="Consolas"/>
              </a:rPr>
              <a:t>void</a:t>
            </a:r>
            <a:r>
              <a:rPr lang="en-US" sz="700" b="1" dirty="0" smtClean="0">
                <a:solidFill>
                  <a:prstClr val="black"/>
                </a:solidFill>
                <a:latin typeface="Consolas"/>
              </a:rPr>
              <a:t> </a:t>
            </a:r>
            <a:r>
              <a:rPr lang="en-US" sz="700" b="1" dirty="0" smtClean="0">
                <a:solidFill>
                  <a:srgbClr val="C00000"/>
                </a:solidFill>
                <a:latin typeface="Consolas"/>
              </a:rPr>
              <a:t>visit</a:t>
            </a:r>
            <a:r>
              <a:rPr lang="en-US" sz="700" b="1" dirty="0" smtClean="0">
                <a:solidFill>
                  <a:srgbClr val="800080"/>
                </a:solidFill>
                <a:latin typeface="Consolas"/>
              </a:rPr>
              <a:t>(</a:t>
            </a:r>
            <a:r>
              <a:rPr lang="en-US" sz="700" b="1" dirty="0" smtClean="0">
                <a:solidFill>
                  <a:srgbClr val="0000FF"/>
                </a:solidFill>
                <a:latin typeface="Consolas"/>
              </a:rPr>
              <a:t>const</a:t>
            </a:r>
            <a:r>
              <a:rPr lang="en-US" sz="700" b="1" dirty="0" smtClean="0">
                <a:solidFill>
                  <a:prstClr val="black"/>
                </a:solidFill>
                <a:latin typeface="Consolas"/>
              </a:rPr>
              <a:t> </a:t>
            </a:r>
            <a:r>
              <a:rPr lang="en-US" sz="700" b="1" dirty="0" smtClean="0">
                <a:solidFill>
                  <a:srgbClr val="00B050"/>
                </a:solidFill>
                <a:latin typeface="Consolas"/>
              </a:rPr>
              <a:t>Times</a:t>
            </a:r>
            <a:r>
              <a:rPr lang="en-US" sz="700" b="1" dirty="0" smtClean="0">
                <a:solidFill>
                  <a:srgbClr val="800080"/>
                </a:solidFill>
                <a:latin typeface="Consolas"/>
              </a:rPr>
              <a:t>&amp;)</a:t>
            </a:r>
            <a:r>
              <a:rPr lang="en-US" sz="700" b="1" dirty="0" smtClean="0">
                <a:solidFill>
                  <a:prstClr val="black"/>
                </a:solidFill>
                <a:latin typeface="Consolas"/>
              </a:rPr>
              <a:t>  </a:t>
            </a:r>
            <a:r>
              <a:rPr lang="en-US" sz="700" b="1" dirty="0" smtClean="0">
                <a:solidFill>
                  <a:srgbClr val="800080"/>
                </a:solidFill>
                <a:latin typeface="Consolas"/>
              </a:rPr>
              <a:t>=</a:t>
            </a:r>
            <a:r>
              <a:rPr lang="en-US" sz="700" b="1" dirty="0" smtClean="0">
                <a:solidFill>
                  <a:prstClr val="black"/>
                </a:solidFill>
                <a:latin typeface="Consolas"/>
              </a:rPr>
              <a:t> </a:t>
            </a:r>
            <a:r>
              <a:rPr lang="en-US" sz="700" b="1" dirty="0" smtClean="0">
                <a:solidFill>
                  <a:srgbClr val="008080"/>
                </a:solidFill>
                <a:latin typeface="Consolas"/>
              </a:rPr>
              <a:t>0</a:t>
            </a:r>
            <a:r>
              <a:rPr lang="en-US" sz="700" b="1" dirty="0" smtClean="0">
                <a:solidFill>
                  <a:srgbClr val="800080"/>
                </a:solidFill>
                <a:latin typeface="Consolas"/>
              </a:rPr>
              <a:t>;</a:t>
            </a:r>
          </a:p>
          <a:p>
            <a:pPr marL="0" indent="0">
              <a:buFont typeface="Monotype Sorts" pitchFamily="2" charset="2"/>
              <a:buNone/>
            </a:pPr>
            <a:r>
              <a:rPr lang="en-US" sz="700" b="1" dirty="0" smtClean="0">
                <a:solidFill>
                  <a:prstClr val="black"/>
                </a:solidFill>
                <a:latin typeface="Consolas"/>
              </a:rPr>
              <a:t>  </a:t>
            </a:r>
            <a:r>
              <a:rPr lang="en-US" sz="700" b="1" dirty="0" smtClean="0">
                <a:solidFill>
                  <a:srgbClr val="0000FF"/>
                </a:solidFill>
                <a:latin typeface="Consolas"/>
              </a:rPr>
              <a:t>virtual</a:t>
            </a:r>
            <a:r>
              <a:rPr lang="en-US" sz="700" b="1" dirty="0" smtClean="0">
                <a:solidFill>
                  <a:prstClr val="black"/>
                </a:solidFill>
                <a:latin typeface="Consolas"/>
              </a:rPr>
              <a:t> </a:t>
            </a:r>
            <a:r>
              <a:rPr lang="en-US" sz="700" b="1" dirty="0" smtClean="0">
                <a:solidFill>
                  <a:srgbClr val="0000FF"/>
                </a:solidFill>
                <a:latin typeface="Consolas"/>
              </a:rPr>
              <a:t>void</a:t>
            </a:r>
            <a:r>
              <a:rPr lang="en-US" sz="700" b="1" dirty="0" smtClean="0">
                <a:solidFill>
                  <a:prstClr val="black"/>
                </a:solidFill>
                <a:latin typeface="Consolas"/>
              </a:rPr>
              <a:t> </a:t>
            </a:r>
            <a:r>
              <a:rPr lang="en-US" sz="700" b="1" dirty="0" smtClean="0">
                <a:solidFill>
                  <a:srgbClr val="C00000"/>
                </a:solidFill>
                <a:latin typeface="Consolas"/>
              </a:rPr>
              <a:t>visit</a:t>
            </a:r>
            <a:r>
              <a:rPr lang="en-US" sz="700" b="1" dirty="0" smtClean="0">
                <a:solidFill>
                  <a:srgbClr val="800080"/>
                </a:solidFill>
                <a:latin typeface="Consolas"/>
              </a:rPr>
              <a:t>(</a:t>
            </a:r>
            <a:r>
              <a:rPr lang="en-US" sz="700" b="1" dirty="0" smtClean="0">
                <a:solidFill>
                  <a:srgbClr val="0000FF"/>
                </a:solidFill>
                <a:latin typeface="Consolas"/>
              </a:rPr>
              <a:t>const</a:t>
            </a:r>
            <a:r>
              <a:rPr lang="en-US" sz="700" b="1" dirty="0" smtClean="0">
                <a:solidFill>
                  <a:prstClr val="black"/>
                </a:solidFill>
                <a:latin typeface="Consolas"/>
              </a:rPr>
              <a:t> </a:t>
            </a:r>
            <a:r>
              <a:rPr lang="en-US" sz="700" b="1" dirty="0" smtClean="0">
                <a:solidFill>
                  <a:srgbClr val="00B050"/>
                </a:solidFill>
                <a:latin typeface="Consolas"/>
              </a:rPr>
              <a:t>Divide</a:t>
            </a:r>
            <a:r>
              <a:rPr lang="en-US" sz="700" b="1" dirty="0" smtClean="0">
                <a:solidFill>
                  <a:srgbClr val="800080"/>
                </a:solidFill>
                <a:latin typeface="Consolas"/>
              </a:rPr>
              <a:t>&amp;)</a:t>
            </a:r>
            <a:r>
              <a:rPr lang="en-US" sz="700" b="1" dirty="0" smtClean="0">
                <a:solidFill>
                  <a:prstClr val="black"/>
                </a:solidFill>
                <a:latin typeface="Consolas"/>
              </a:rPr>
              <a:t> </a:t>
            </a:r>
            <a:r>
              <a:rPr lang="en-US" sz="700" b="1" dirty="0" smtClean="0">
                <a:solidFill>
                  <a:srgbClr val="800080"/>
                </a:solidFill>
                <a:latin typeface="Consolas"/>
              </a:rPr>
              <a:t>=</a:t>
            </a:r>
            <a:r>
              <a:rPr lang="en-US" sz="700" b="1" dirty="0" smtClean="0">
                <a:solidFill>
                  <a:prstClr val="black"/>
                </a:solidFill>
                <a:latin typeface="Consolas"/>
              </a:rPr>
              <a:t> </a:t>
            </a:r>
            <a:r>
              <a:rPr lang="en-US" sz="700" b="1" dirty="0" smtClean="0">
                <a:solidFill>
                  <a:srgbClr val="008080"/>
                </a:solidFill>
                <a:latin typeface="Consolas"/>
              </a:rPr>
              <a:t>0</a:t>
            </a:r>
            <a:r>
              <a:rPr lang="en-US" sz="700" b="1" dirty="0" smtClean="0">
                <a:solidFill>
                  <a:srgbClr val="800080"/>
                </a:solidFill>
                <a:latin typeface="Consolas"/>
              </a:rPr>
              <a:t>;</a:t>
            </a:r>
            <a:endParaRPr lang="en-US" sz="700" b="1" dirty="0" smtClean="0">
              <a:solidFill>
                <a:prstClr val="black"/>
              </a:solidFill>
              <a:latin typeface="Consolas"/>
            </a:endParaRPr>
          </a:p>
          <a:p>
            <a:pPr marL="0" indent="0">
              <a:buFont typeface="Monotype Sorts" pitchFamily="2" charset="2"/>
              <a:buNone/>
            </a:pPr>
            <a:r>
              <a:rPr lang="en-US" sz="700" b="1" dirty="0" smtClean="0">
                <a:solidFill>
                  <a:srgbClr val="800080"/>
                </a:solidFill>
                <a:latin typeface="Consolas"/>
              </a:rPr>
              <a:t>};</a:t>
            </a:r>
            <a:endParaRPr lang="en-US" sz="700" b="1" dirty="0" smtClean="0">
              <a:solidFill>
                <a:prstClr val="black"/>
              </a:solidFill>
              <a:latin typeface="Consolas"/>
            </a:endParaRPr>
          </a:p>
          <a:p>
            <a:pPr marL="0" indent="0">
              <a:buFont typeface="Monotype Sorts" pitchFamily="2" charset="2"/>
              <a:buNone/>
            </a:pPr>
            <a:endParaRPr lang="en-US" sz="700" b="1" dirty="0" smtClean="0">
              <a:solidFill>
                <a:srgbClr val="008000"/>
              </a:solidFill>
              <a:latin typeface="Consolas"/>
            </a:endParaRPr>
          </a:p>
          <a:p>
            <a:pPr marL="0" indent="0">
              <a:buFont typeface="Monotype Sorts" pitchFamily="2" charset="2"/>
              <a:buNone/>
            </a:pPr>
            <a:r>
              <a:rPr lang="en-US" sz="700" b="1" dirty="0" smtClean="0">
                <a:solidFill>
                  <a:srgbClr val="008000"/>
                </a:solidFill>
                <a:latin typeface="Consolas"/>
              </a:rPr>
              <a:t>// Abstract base and known derived classes</a:t>
            </a:r>
            <a:endParaRPr lang="en-US" sz="700" b="1" dirty="0" smtClean="0">
              <a:solidFill>
                <a:prstClr val="black"/>
              </a:solidFill>
              <a:latin typeface="Consolas"/>
            </a:endParaRPr>
          </a:p>
          <a:p>
            <a:pPr marL="0" indent="0">
              <a:buFont typeface="Monotype Sorts" pitchFamily="2" charset="2"/>
              <a:buNone/>
            </a:pPr>
            <a:r>
              <a:rPr lang="en-US" sz="700" b="1" dirty="0" smtClean="0">
                <a:solidFill>
                  <a:srgbClr val="0000FF"/>
                </a:solidFill>
                <a:latin typeface="Consolas"/>
              </a:rPr>
              <a:t>class</a:t>
            </a:r>
            <a:r>
              <a:rPr lang="en-US" sz="700" b="1" dirty="0" smtClean="0">
                <a:solidFill>
                  <a:prstClr val="black"/>
                </a:solidFill>
                <a:latin typeface="Consolas"/>
              </a:rPr>
              <a:t> </a:t>
            </a:r>
            <a:r>
              <a:rPr lang="en-US" sz="700" b="1" dirty="0" smtClean="0">
                <a:solidFill>
                  <a:srgbClr val="000080"/>
                </a:solidFill>
                <a:latin typeface="Consolas"/>
              </a:rPr>
              <a:t>Expr</a:t>
            </a:r>
            <a:r>
              <a:rPr lang="en-US" sz="700" b="1" dirty="0" smtClean="0">
                <a:solidFill>
                  <a:prstClr val="black"/>
                </a:solidFill>
                <a:latin typeface="Consolas"/>
              </a:rPr>
              <a:t> </a:t>
            </a:r>
            <a:r>
              <a:rPr lang="en-US" sz="700" b="1" dirty="0" smtClean="0">
                <a:solidFill>
                  <a:srgbClr val="800080"/>
                </a:solidFill>
                <a:latin typeface="Consolas"/>
              </a:rPr>
              <a:t>{</a:t>
            </a:r>
            <a:r>
              <a:rPr lang="en-US" sz="700" b="1" dirty="0" smtClean="0">
                <a:solidFill>
                  <a:prstClr val="black"/>
                </a:solidFill>
                <a:latin typeface="Consolas"/>
              </a:rPr>
              <a:t> </a:t>
            </a:r>
            <a:r>
              <a:rPr lang="en-US" sz="700" b="1" dirty="0" smtClean="0">
                <a:solidFill>
                  <a:srgbClr val="0000FF"/>
                </a:solidFill>
                <a:latin typeface="Consolas"/>
              </a:rPr>
              <a:t>virtual</a:t>
            </a:r>
            <a:r>
              <a:rPr lang="en-US" sz="700" b="1" dirty="0" smtClean="0">
                <a:solidFill>
                  <a:prstClr val="black"/>
                </a:solidFill>
                <a:latin typeface="Consolas"/>
              </a:rPr>
              <a:t> </a:t>
            </a:r>
            <a:r>
              <a:rPr lang="en-US" sz="700" b="1" dirty="0" smtClean="0">
                <a:solidFill>
                  <a:srgbClr val="0000FF"/>
                </a:solidFill>
                <a:latin typeface="Consolas"/>
              </a:rPr>
              <a:t>void</a:t>
            </a:r>
            <a:r>
              <a:rPr lang="en-US" sz="700" b="1" dirty="0" smtClean="0">
                <a:solidFill>
                  <a:prstClr val="black"/>
                </a:solidFill>
                <a:latin typeface="Consolas"/>
              </a:rPr>
              <a:t> </a:t>
            </a:r>
            <a:r>
              <a:rPr lang="en-US" sz="700" b="1" dirty="0" smtClean="0">
                <a:solidFill>
                  <a:srgbClr val="C00000"/>
                </a:solidFill>
                <a:latin typeface="Consolas"/>
              </a:rPr>
              <a:t>accept</a:t>
            </a:r>
            <a:r>
              <a:rPr lang="en-US" sz="700" b="1" dirty="0" smtClean="0">
                <a:solidFill>
                  <a:srgbClr val="800080"/>
                </a:solidFill>
                <a:latin typeface="Consolas"/>
              </a:rPr>
              <a:t>(</a:t>
            </a:r>
            <a:r>
              <a:rPr lang="en-US" sz="700" b="1" dirty="0" smtClean="0">
                <a:solidFill>
                  <a:srgbClr val="000080"/>
                </a:solidFill>
                <a:latin typeface="Consolas"/>
              </a:rPr>
              <a:t>Visitor</a:t>
            </a:r>
            <a:r>
              <a:rPr lang="en-US" sz="700" b="1" dirty="0" smtClean="0">
                <a:solidFill>
                  <a:srgbClr val="800080"/>
                </a:solidFill>
                <a:latin typeface="Consolas"/>
              </a:rPr>
              <a:t>&amp;);</a:t>
            </a:r>
            <a:r>
              <a:rPr lang="en-US" sz="700" b="1" dirty="0" smtClean="0">
                <a:solidFill>
                  <a:prstClr val="black"/>
                </a:solidFill>
                <a:latin typeface="Consolas"/>
              </a:rPr>
              <a:t> </a:t>
            </a:r>
            <a:r>
              <a:rPr lang="en-US" sz="700" b="1" dirty="0" smtClean="0">
                <a:solidFill>
                  <a:srgbClr val="800080"/>
                </a:solidFill>
                <a:latin typeface="Consolas"/>
              </a:rPr>
              <a:t>};</a:t>
            </a:r>
            <a:endParaRPr lang="en-US" sz="700" b="1" dirty="0" smtClean="0">
              <a:solidFill>
                <a:prstClr val="black"/>
              </a:solidFill>
              <a:latin typeface="Consolas"/>
            </a:endParaRPr>
          </a:p>
          <a:p>
            <a:pPr marL="0" indent="0">
              <a:buFont typeface="Monotype Sorts" pitchFamily="2" charset="2"/>
              <a:buNone/>
            </a:pPr>
            <a:r>
              <a:rPr lang="en-US" sz="700" b="1" dirty="0" smtClean="0">
                <a:solidFill>
                  <a:srgbClr val="0000FF"/>
                </a:solidFill>
                <a:latin typeface="Consolas"/>
              </a:rPr>
              <a:t>class</a:t>
            </a:r>
            <a:r>
              <a:rPr lang="en-US" sz="700" b="1" dirty="0" smtClean="0">
                <a:solidFill>
                  <a:prstClr val="black"/>
                </a:solidFill>
                <a:latin typeface="Consolas"/>
              </a:rPr>
              <a:t> </a:t>
            </a:r>
            <a:r>
              <a:rPr lang="en-US" sz="700" b="1" dirty="0" smtClean="0">
                <a:solidFill>
                  <a:srgbClr val="00B050"/>
                </a:solidFill>
                <a:latin typeface="Consolas"/>
              </a:rPr>
              <a:t>Value</a:t>
            </a:r>
            <a:r>
              <a:rPr lang="en-US" sz="700" b="1" dirty="0" smtClean="0">
                <a:solidFill>
                  <a:prstClr val="black"/>
                </a:solidFill>
                <a:latin typeface="Consolas"/>
              </a:rPr>
              <a:t> </a:t>
            </a:r>
            <a:r>
              <a:rPr lang="en-US" sz="700" b="1" dirty="0" smtClean="0">
                <a:solidFill>
                  <a:srgbClr val="800080"/>
                </a:solidFill>
                <a:latin typeface="Consolas"/>
              </a:rPr>
              <a:t>:</a:t>
            </a:r>
            <a:r>
              <a:rPr lang="en-US" sz="700" b="1" dirty="0" smtClean="0">
                <a:solidFill>
                  <a:prstClr val="black"/>
                </a:solidFill>
                <a:latin typeface="Consolas"/>
              </a:rPr>
              <a:t> </a:t>
            </a:r>
            <a:r>
              <a:rPr lang="en-US" sz="700" b="1" dirty="0" err="1" smtClean="0">
                <a:solidFill>
                  <a:srgbClr val="000080"/>
                </a:solidFill>
                <a:latin typeface="Consolas"/>
              </a:rPr>
              <a:t>Expr</a:t>
            </a:r>
            <a:r>
              <a:rPr lang="en-US" sz="700" b="1" dirty="0" smtClean="0">
                <a:solidFill>
                  <a:prstClr val="black"/>
                </a:solidFill>
                <a:latin typeface="Consolas"/>
              </a:rPr>
              <a:t> </a:t>
            </a:r>
            <a:r>
              <a:rPr lang="en-US" sz="700" b="1" dirty="0" smtClean="0">
                <a:solidFill>
                  <a:srgbClr val="800080"/>
                </a:solidFill>
                <a:latin typeface="Consolas"/>
              </a:rPr>
              <a:t>{</a:t>
            </a:r>
            <a:r>
              <a:rPr lang="en-US" sz="700" b="1" dirty="0" smtClean="0">
                <a:solidFill>
                  <a:prstClr val="black"/>
                </a:solidFill>
                <a:latin typeface="Consolas"/>
              </a:rPr>
              <a:t> </a:t>
            </a:r>
            <a:r>
              <a:rPr lang="en-US" sz="700" b="1" dirty="0" smtClean="0">
                <a:solidFill>
                  <a:srgbClr val="0000FF"/>
                </a:solidFill>
                <a:latin typeface="Consolas"/>
              </a:rPr>
              <a:t>void</a:t>
            </a:r>
            <a:r>
              <a:rPr lang="en-US" sz="700" b="1" dirty="0" smtClean="0">
                <a:solidFill>
                  <a:prstClr val="black"/>
                </a:solidFill>
                <a:latin typeface="Consolas"/>
              </a:rPr>
              <a:t> </a:t>
            </a:r>
            <a:r>
              <a:rPr lang="en-US" sz="700" b="1" dirty="0" smtClean="0">
                <a:solidFill>
                  <a:srgbClr val="C00000"/>
                </a:solidFill>
                <a:latin typeface="Consolas"/>
              </a:rPr>
              <a:t>accept</a:t>
            </a:r>
            <a:r>
              <a:rPr lang="en-US" sz="700" b="1" dirty="0" smtClean="0">
                <a:solidFill>
                  <a:srgbClr val="800080"/>
                </a:solidFill>
                <a:latin typeface="Consolas"/>
              </a:rPr>
              <a:t>(</a:t>
            </a:r>
            <a:r>
              <a:rPr lang="en-US" sz="700" b="1" dirty="0" smtClean="0">
                <a:solidFill>
                  <a:srgbClr val="000080"/>
                </a:solidFill>
                <a:latin typeface="Consolas"/>
              </a:rPr>
              <a:t>Visitor</a:t>
            </a:r>
            <a:r>
              <a:rPr lang="en-US" sz="700" b="1" dirty="0" smtClean="0">
                <a:solidFill>
                  <a:srgbClr val="800080"/>
                </a:solidFill>
                <a:latin typeface="Consolas"/>
              </a:rPr>
              <a:t>&amp;</a:t>
            </a:r>
            <a:r>
              <a:rPr lang="en-US" sz="700" b="1" dirty="0" smtClean="0">
                <a:solidFill>
                  <a:prstClr val="black"/>
                </a:solidFill>
                <a:latin typeface="Consolas"/>
              </a:rPr>
              <a:t> </a:t>
            </a:r>
            <a:r>
              <a:rPr lang="en-US" sz="700" b="1" dirty="0" smtClean="0">
                <a:solidFill>
                  <a:srgbClr val="000080"/>
                </a:solidFill>
                <a:latin typeface="Consolas"/>
              </a:rPr>
              <a:t>v</a:t>
            </a:r>
            <a:r>
              <a:rPr lang="en-US" sz="700" b="1" dirty="0" smtClean="0">
                <a:solidFill>
                  <a:srgbClr val="800080"/>
                </a:solidFill>
                <a:latin typeface="Consolas"/>
              </a:rPr>
              <a:t>)</a:t>
            </a:r>
            <a:r>
              <a:rPr lang="en-US" sz="700" b="1" dirty="0" smtClean="0">
                <a:solidFill>
                  <a:prstClr val="black"/>
                </a:solidFill>
                <a:latin typeface="Consolas"/>
              </a:rPr>
              <a:t> </a:t>
            </a:r>
            <a:r>
              <a:rPr lang="en-US" sz="700" b="1" dirty="0" smtClean="0">
                <a:solidFill>
                  <a:srgbClr val="800080"/>
                </a:solidFill>
                <a:latin typeface="Consolas"/>
              </a:rPr>
              <a:t>{</a:t>
            </a:r>
            <a:r>
              <a:rPr lang="en-US" sz="700" b="1" dirty="0" smtClean="0">
                <a:solidFill>
                  <a:prstClr val="black"/>
                </a:solidFill>
                <a:latin typeface="Consolas"/>
              </a:rPr>
              <a:t> </a:t>
            </a:r>
            <a:r>
              <a:rPr lang="en-US" sz="700" b="1" dirty="0" err="1" smtClean="0">
                <a:solidFill>
                  <a:srgbClr val="000080"/>
                </a:solidFill>
                <a:latin typeface="Consolas"/>
              </a:rPr>
              <a:t>v</a:t>
            </a:r>
            <a:r>
              <a:rPr lang="en-US" sz="700" b="1" dirty="0" err="1" smtClean="0">
                <a:solidFill>
                  <a:srgbClr val="800080"/>
                </a:solidFill>
                <a:latin typeface="Consolas"/>
              </a:rPr>
              <a:t>.</a:t>
            </a:r>
            <a:r>
              <a:rPr lang="en-US" sz="700" b="1" dirty="0" err="1" smtClean="0">
                <a:solidFill>
                  <a:srgbClr val="C00000"/>
                </a:solidFill>
                <a:latin typeface="Consolas"/>
              </a:rPr>
              <a:t>visit</a:t>
            </a:r>
            <a:r>
              <a:rPr lang="en-US" sz="700" b="1" dirty="0" smtClean="0">
                <a:solidFill>
                  <a:srgbClr val="800080"/>
                </a:solidFill>
                <a:latin typeface="Consolas"/>
              </a:rPr>
              <a:t>(*</a:t>
            </a:r>
            <a:r>
              <a:rPr lang="en-US" sz="700" b="1" dirty="0" smtClean="0">
                <a:solidFill>
                  <a:srgbClr val="0000FF"/>
                </a:solidFill>
                <a:latin typeface="Consolas"/>
              </a:rPr>
              <a:t>this</a:t>
            </a:r>
            <a:r>
              <a:rPr lang="en-US" sz="700" b="1" dirty="0" smtClean="0">
                <a:solidFill>
                  <a:srgbClr val="800080"/>
                </a:solidFill>
                <a:latin typeface="Consolas"/>
              </a:rPr>
              <a:t>);</a:t>
            </a:r>
            <a:r>
              <a:rPr lang="en-US" sz="700" b="1" dirty="0" smtClean="0">
                <a:solidFill>
                  <a:prstClr val="black"/>
                </a:solidFill>
                <a:latin typeface="Consolas"/>
              </a:rPr>
              <a:t> </a:t>
            </a:r>
            <a:r>
              <a:rPr lang="en-US" sz="700" b="1" dirty="0" smtClean="0">
                <a:solidFill>
                  <a:srgbClr val="800080"/>
                </a:solidFill>
                <a:latin typeface="Consolas"/>
              </a:rPr>
              <a:t>} </a:t>
            </a:r>
            <a:r>
              <a:rPr lang="en-US" sz="700" b="1" dirty="0" err="1" smtClean="0">
                <a:solidFill>
                  <a:srgbClr val="0000FF"/>
                </a:solidFill>
                <a:latin typeface="Consolas"/>
              </a:rPr>
              <a:t>int</a:t>
            </a:r>
            <a:r>
              <a:rPr lang="en-US" sz="700" b="1" dirty="0" smtClean="0">
                <a:solidFill>
                  <a:prstClr val="black"/>
                </a:solidFill>
                <a:latin typeface="Consolas"/>
              </a:rPr>
              <a:t>   </a:t>
            </a:r>
            <a:r>
              <a:rPr lang="en-US" sz="700" b="1" dirty="0" smtClean="0">
                <a:solidFill>
                  <a:srgbClr val="000080"/>
                </a:solidFill>
                <a:latin typeface="Consolas"/>
              </a:rPr>
              <a:t>value</a:t>
            </a:r>
            <a:r>
              <a:rPr lang="en-US" sz="700" b="1" dirty="0" smtClean="0">
                <a:solidFill>
                  <a:srgbClr val="800080"/>
                </a:solidFill>
                <a:latin typeface="Consolas"/>
              </a:rPr>
              <a:t>;</a:t>
            </a:r>
            <a:r>
              <a:rPr lang="pt-BR" sz="700" b="1" dirty="0" smtClean="0">
                <a:solidFill>
                  <a:srgbClr val="800080"/>
                </a:solidFill>
                <a:latin typeface="Consolas"/>
              </a:rPr>
              <a:t>   </a:t>
            </a:r>
            <a:r>
              <a:rPr lang="en-US" sz="700" b="1" dirty="0" smtClean="0">
                <a:solidFill>
                  <a:srgbClr val="800080"/>
                </a:solidFill>
                <a:latin typeface="Consolas"/>
              </a:rPr>
              <a:t>};</a:t>
            </a:r>
            <a:endParaRPr lang="en-US" sz="700" b="1" dirty="0" smtClean="0">
              <a:solidFill>
                <a:prstClr val="black"/>
              </a:solidFill>
              <a:latin typeface="Consolas"/>
            </a:endParaRPr>
          </a:p>
          <a:p>
            <a:pPr marL="0" indent="0">
              <a:buFont typeface="Monotype Sorts" pitchFamily="2" charset="2"/>
              <a:buNone/>
            </a:pPr>
            <a:r>
              <a:rPr lang="en-US" sz="700" b="1" dirty="0" smtClean="0">
                <a:solidFill>
                  <a:srgbClr val="0000FF"/>
                </a:solidFill>
                <a:latin typeface="Consolas"/>
              </a:rPr>
              <a:t>class</a:t>
            </a:r>
            <a:r>
              <a:rPr lang="en-US" sz="700" b="1" dirty="0" smtClean="0">
                <a:solidFill>
                  <a:prstClr val="black"/>
                </a:solidFill>
                <a:latin typeface="Consolas"/>
              </a:rPr>
              <a:t> </a:t>
            </a:r>
            <a:r>
              <a:rPr lang="en-US" sz="700" b="1" dirty="0" smtClean="0">
                <a:solidFill>
                  <a:srgbClr val="00B050"/>
                </a:solidFill>
                <a:latin typeface="Consolas"/>
              </a:rPr>
              <a:t>Plus</a:t>
            </a:r>
            <a:r>
              <a:rPr lang="en-US" sz="700" b="1" dirty="0" smtClean="0">
                <a:solidFill>
                  <a:prstClr val="black"/>
                </a:solidFill>
                <a:latin typeface="Consolas"/>
              </a:rPr>
              <a:t>  </a:t>
            </a:r>
            <a:r>
              <a:rPr lang="en-US" sz="700" b="1" dirty="0" smtClean="0">
                <a:solidFill>
                  <a:srgbClr val="800080"/>
                </a:solidFill>
                <a:latin typeface="Consolas"/>
              </a:rPr>
              <a:t>:</a:t>
            </a:r>
            <a:r>
              <a:rPr lang="en-US" sz="700" b="1" dirty="0" smtClean="0">
                <a:solidFill>
                  <a:prstClr val="black"/>
                </a:solidFill>
                <a:latin typeface="Consolas"/>
              </a:rPr>
              <a:t> </a:t>
            </a:r>
            <a:r>
              <a:rPr lang="en-US" sz="700" b="1" dirty="0" err="1" smtClean="0">
                <a:solidFill>
                  <a:srgbClr val="000080"/>
                </a:solidFill>
                <a:latin typeface="Consolas"/>
              </a:rPr>
              <a:t>Expr</a:t>
            </a:r>
            <a:r>
              <a:rPr lang="en-US" sz="700" b="1" dirty="0" smtClean="0">
                <a:solidFill>
                  <a:prstClr val="black"/>
                </a:solidFill>
                <a:latin typeface="Consolas"/>
              </a:rPr>
              <a:t> </a:t>
            </a:r>
            <a:r>
              <a:rPr lang="en-US" sz="700" b="1" dirty="0" smtClean="0">
                <a:solidFill>
                  <a:srgbClr val="800080"/>
                </a:solidFill>
                <a:latin typeface="Consolas"/>
              </a:rPr>
              <a:t>{</a:t>
            </a:r>
            <a:r>
              <a:rPr lang="en-US" sz="700" b="1" dirty="0" smtClean="0">
                <a:solidFill>
                  <a:prstClr val="black"/>
                </a:solidFill>
                <a:latin typeface="Consolas"/>
              </a:rPr>
              <a:t> </a:t>
            </a:r>
            <a:r>
              <a:rPr lang="en-US" sz="700" b="1" dirty="0" smtClean="0">
                <a:solidFill>
                  <a:srgbClr val="0000FF"/>
                </a:solidFill>
                <a:latin typeface="Consolas"/>
              </a:rPr>
              <a:t>void</a:t>
            </a:r>
            <a:r>
              <a:rPr lang="en-US" sz="700" b="1" dirty="0" smtClean="0">
                <a:solidFill>
                  <a:prstClr val="black"/>
                </a:solidFill>
                <a:latin typeface="Consolas"/>
              </a:rPr>
              <a:t> </a:t>
            </a:r>
            <a:r>
              <a:rPr lang="en-US" sz="700" b="1" dirty="0" smtClean="0">
                <a:solidFill>
                  <a:srgbClr val="C00000"/>
                </a:solidFill>
                <a:latin typeface="Consolas"/>
              </a:rPr>
              <a:t>accept</a:t>
            </a:r>
            <a:r>
              <a:rPr lang="en-US" sz="700" b="1" dirty="0" smtClean="0">
                <a:solidFill>
                  <a:srgbClr val="800080"/>
                </a:solidFill>
                <a:latin typeface="Consolas"/>
              </a:rPr>
              <a:t>(</a:t>
            </a:r>
            <a:r>
              <a:rPr lang="en-US" sz="700" b="1" dirty="0" smtClean="0">
                <a:solidFill>
                  <a:srgbClr val="000080"/>
                </a:solidFill>
                <a:latin typeface="Consolas"/>
              </a:rPr>
              <a:t>Visitor</a:t>
            </a:r>
            <a:r>
              <a:rPr lang="en-US" sz="700" b="1" dirty="0" smtClean="0">
                <a:solidFill>
                  <a:srgbClr val="800080"/>
                </a:solidFill>
                <a:latin typeface="Consolas"/>
              </a:rPr>
              <a:t>&amp;</a:t>
            </a:r>
            <a:r>
              <a:rPr lang="en-US" sz="700" b="1" dirty="0" smtClean="0">
                <a:solidFill>
                  <a:prstClr val="black"/>
                </a:solidFill>
                <a:latin typeface="Consolas"/>
              </a:rPr>
              <a:t> </a:t>
            </a:r>
            <a:r>
              <a:rPr lang="en-US" sz="700" b="1" dirty="0" smtClean="0">
                <a:solidFill>
                  <a:srgbClr val="000080"/>
                </a:solidFill>
                <a:latin typeface="Consolas"/>
              </a:rPr>
              <a:t>v</a:t>
            </a:r>
            <a:r>
              <a:rPr lang="en-US" sz="700" b="1" dirty="0" smtClean="0">
                <a:solidFill>
                  <a:srgbClr val="800080"/>
                </a:solidFill>
                <a:latin typeface="Consolas"/>
              </a:rPr>
              <a:t>)</a:t>
            </a:r>
            <a:r>
              <a:rPr lang="en-US" sz="700" b="1" dirty="0" smtClean="0">
                <a:solidFill>
                  <a:prstClr val="black"/>
                </a:solidFill>
                <a:latin typeface="Consolas"/>
              </a:rPr>
              <a:t> </a:t>
            </a:r>
            <a:r>
              <a:rPr lang="en-US" sz="700" b="1" dirty="0" smtClean="0">
                <a:solidFill>
                  <a:srgbClr val="800080"/>
                </a:solidFill>
                <a:latin typeface="Consolas"/>
              </a:rPr>
              <a:t>{</a:t>
            </a:r>
            <a:r>
              <a:rPr lang="en-US" sz="700" b="1" dirty="0" smtClean="0">
                <a:solidFill>
                  <a:prstClr val="black"/>
                </a:solidFill>
                <a:latin typeface="Consolas"/>
              </a:rPr>
              <a:t> </a:t>
            </a:r>
            <a:r>
              <a:rPr lang="en-US" sz="700" b="1" dirty="0" err="1" smtClean="0">
                <a:solidFill>
                  <a:srgbClr val="000080"/>
                </a:solidFill>
                <a:latin typeface="Consolas"/>
              </a:rPr>
              <a:t>v</a:t>
            </a:r>
            <a:r>
              <a:rPr lang="en-US" sz="700" b="1" dirty="0" err="1" smtClean="0">
                <a:solidFill>
                  <a:srgbClr val="800080"/>
                </a:solidFill>
                <a:latin typeface="Consolas"/>
              </a:rPr>
              <a:t>.</a:t>
            </a:r>
            <a:r>
              <a:rPr lang="en-US" sz="700" b="1" dirty="0" err="1" smtClean="0">
                <a:solidFill>
                  <a:srgbClr val="C00000"/>
                </a:solidFill>
                <a:latin typeface="Consolas"/>
              </a:rPr>
              <a:t>visit</a:t>
            </a:r>
            <a:r>
              <a:rPr lang="en-US" sz="700" b="1" dirty="0" smtClean="0">
                <a:solidFill>
                  <a:srgbClr val="800080"/>
                </a:solidFill>
                <a:latin typeface="Consolas"/>
              </a:rPr>
              <a:t>(*</a:t>
            </a:r>
            <a:r>
              <a:rPr lang="en-US" sz="700" b="1" dirty="0" smtClean="0">
                <a:solidFill>
                  <a:srgbClr val="0000FF"/>
                </a:solidFill>
                <a:latin typeface="Consolas"/>
              </a:rPr>
              <a:t>this</a:t>
            </a:r>
            <a:r>
              <a:rPr lang="en-US" sz="700" b="1" dirty="0" smtClean="0">
                <a:solidFill>
                  <a:srgbClr val="800080"/>
                </a:solidFill>
                <a:latin typeface="Consolas"/>
              </a:rPr>
              <a:t>);</a:t>
            </a:r>
            <a:r>
              <a:rPr lang="en-US" sz="700" b="1" dirty="0" smtClean="0">
                <a:solidFill>
                  <a:prstClr val="black"/>
                </a:solidFill>
                <a:latin typeface="Consolas"/>
              </a:rPr>
              <a:t> </a:t>
            </a:r>
            <a:r>
              <a:rPr lang="en-US" sz="700" b="1" dirty="0" smtClean="0">
                <a:solidFill>
                  <a:srgbClr val="800080"/>
                </a:solidFill>
                <a:latin typeface="Consolas"/>
              </a:rPr>
              <a:t>} </a:t>
            </a:r>
            <a:r>
              <a:rPr lang="pt-BR" sz="700" b="1" dirty="0" smtClean="0">
                <a:solidFill>
                  <a:srgbClr val="000080"/>
                </a:solidFill>
                <a:latin typeface="Consolas"/>
              </a:rPr>
              <a:t>Expr&amp; e1</a:t>
            </a:r>
            <a:r>
              <a:rPr lang="pt-BR" sz="700" b="1" dirty="0" smtClean="0">
                <a:solidFill>
                  <a:srgbClr val="800080"/>
                </a:solidFill>
                <a:latin typeface="Consolas"/>
              </a:rPr>
              <a:t>, </a:t>
            </a:r>
            <a:r>
              <a:rPr lang="pt-BR" sz="700" b="1" dirty="0" smtClean="0">
                <a:solidFill>
                  <a:srgbClr val="000080"/>
                </a:solidFill>
                <a:latin typeface="Consolas"/>
              </a:rPr>
              <a:t>&amp;e2</a:t>
            </a:r>
            <a:r>
              <a:rPr lang="pt-BR" sz="700" b="1" dirty="0" smtClean="0">
                <a:solidFill>
                  <a:srgbClr val="800080"/>
                </a:solidFill>
                <a:latin typeface="Consolas"/>
              </a:rPr>
              <a:t>; </a:t>
            </a:r>
            <a:r>
              <a:rPr lang="en-US" sz="700" b="1" dirty="0" smtClean="0">
                <a:solidFill>
                  <a:srgbClr val="800080"/>
                </a:solidFill>
                <a:latin typeface="Consolas"/>
              </a:rPr>
              <a:t>};</a:t>
            </a:r>
            <a:endParaRPr lang="en-US" sz="700" b="1" dirty="0" smtClean="0">
              <a:solidFill>
                <a:prstClr val="black"/>
              </a:solidFill>
              <a:latin typeface="Consolas"/>
            </a:endParaRPr>
          </a:p>
          <a:p>
            <a:pPr marL="0" indent="0">
              <a:buFont typeface="Monotype Sorts" pitchFamily="2" charset="2"/>
              <a:buNone/>
            </a:pPr>
            <a:r>
              <a:rPr lang="en-US" sz="700" b="1" dirty="0" smtClean="0">
                <a:solidFill>
                  <a:srgbClr val="0000FF"/>
                </a:solidFill>
                <a:latin typeface="Consolas"/>
              </a:rPr>
              <a:t>class</a:t>
            </a:r>
            <a:r>
              <a:rPr lang="en-US" sz="700" b="1" dirty="0" smtClean="0">
                <a:solidFill>
                  <a:prstClr val="black"/>
                </a:solidFill>
                <a:latin typeface="Consolas"/>
              </a:rPr>
              <a:t> </a:t>
            </a:r>
            <a:r>
              <a:rPr lang="en-US" sz="700" b="1" dirty="0" smtClean="0">
                <a:solidFill>
                  <a:srgbClr val="00B050"/>
                </a:solidFill>
                <a:latin typeface="Consolas"/>
              </a:rPr>
              <a:t>Minus</a:t>
            </a:r>
            <a:r>
              <a:rPr lang="en-US" sz="700" b="1" dirty="0" smtClean="0">
                <a:solidFill>
                  <a:prstClr val="black"/>
                </a:solidFill>
                <a:latin typeface="Consolas"/>
              </a:rPr>
              <a:t> </a:t>
            </a:r>
            <a:r>
              <a:rPr lang="en-US" sz="700" b="1" dirty="0" smtClean="0">
                <a:solidFill>
                  <a:srgbClr val="800080"/>
                </a:solidFill>
                <a:latin typeface="Consolas"/>
              </a:rPr>
              <a:t>:</a:t>
            </a:r>
            <a:r>
              <a:rPr lang="en-US" sz="700" b="1" dirty="0" smtClean="0">
                <a:solidFill>
                  <a:prstClr val="black"/>
                </a:solidFill>
                <a:latin typeface="Consolas"/>
              </a:rPr>
              <a:t> </a:t>
            </a:r>
            <a:r>
              <a:rPr lang="en-US" sz="700" b="1" dirty="0" err="1" smtClean="0">
                <a:solidFill>
                  <a:srgbClr val="000080"/>
                </a:solidFill>
                <a:latin typeface="Consolas"/>
              </a:rPr>
              <a:t>Expr</a:t>
            </a:r>
            <a:r>
              <a:rPr lang="en-US" sz="700" b="1" dirty="0" smtClean="0">
                <a:solidFill>
                  <a:prstClr val="black"/>
                </a:solidFill>
                <a:latin typeface="Consolas"/>
              </a:rPr>
              <a:t> </a:t>
            </a:r>
            <a:r>
              <a:rPr lang="en-US" sz="700" b="1" dirty="0" smtClean="0">
                <a:solidFill>
                  <a:srgbClr val="800080"/>
                </a:solidFill>
                <a:latin typeface="Consolas"/>
              </a:rPr>
              <a:t>{</a:t>
            </a:r>
            <a:r>
              <a:rPr lang="en-US" sz="700" b="1" dirty="0" smtClean="0">
                <a:solidFill>
                  <a:prstClr val="black"/>
                </a:solidFill>
                <a:latin typeface="Consolas"/>
              </a:rPr>
              <a:t> </a:t>
            </a:r>
            <a:r>
              <a:rPr lang="en-US" sz="700" b="1" dirty="0" smtClean="0">
                <a:solidFill>
                  <a:srgbClr val="0000FF"/>
                </a:solidFill>
                <a:latin typeface="Consolas"/>
              </a:rPr>
              <a:t>void</a:t>
            </a:r>
            <a:r>
              <a:rPr lang="en-US" sz="700" b="1" dirty="0" smtClean="0">
                <a:solidFill>
                  <a:prstClr val="black"/>
                </a:solidFill>
                <a:latin typeface="Consolas"/>
              </a:rPr>
              <a:t> </a:t>
            </a:r>
            <a:r>
              <a:rPr lang="en-US" sz="700" b="1" dirty="0" smtClean="0">
                <a:solidFill>
                  <a:srgbClr val="C00000"/>
                </a:solidFill>
                <a:latin typeface="Consolas"/>
              </a:rPr>
              <a:t>accept</a:t>
            </a:r>
            <a:r>
              <a:rPr lang="en-US" sz="700" b="1" dirty="0" smtClean="0">
                <a:solidFill>
                  <a:srgbClr val="800080"/>
                </a:solidFill>
                <a:latin typeface="Consolas"/>
              </a:rPr>
              <a:t>(</a:t>
            </a:r>
            <a:r>
              <a:rPr lang="en-US" sz="700" b="1" dirty="0" smtClean="0">
                <a:solidFill>
                  <a:srgbClr val="000080"/>
                </a:solidFill>
                <a:latin typeface="Consolas"/>
              </a:rPr>
              <a:t>Visitor</a:t>
            </a:r>
            <a:r>
              <a:rPr lang="en-US" sz="700" b="1" dirty="0" smtClean="0">
                <a:solidFill>
                  <a:srgbClr val="800080"/>
                </a:solidFill>
                <a:latin typeface="Consolas"/>
              </a:rPr>
              <a:t>&amp;</a:t>
            </a:r>
            <a:r>
              <a:rPr lang="en-US" sz="700" b="1" dirty="0" smtClean="0">
                <a:solidFill>
                  <a:prstClr val="black"/>
                </a:solidFill>
                <a:latin typeface="Consolas"/>
              </a:rPr>
              <a:t> </a:t>
            </a:r>
            <a:r>
              <a:rPr lang="en-US" sz="700" b="1" dirty="0" smtClean="0">
                <a:solidFill>
                  <a:srgbClr val="000080"/>
                </a:solidFill>
                <a:latin typeface="Consolas"/>
              </a:rPr>
              <a:t>v</a:t>
            </a:r>
            <a:r>
              <a:rPr lang="en-US" sz="700" b="1" dirty="0" smtClean="0">
                <a:solidFill>
                  <a:srgbClr val="800080"/>
                </a:solidFill>
                <a:latin typeface="Consolas"/>
              </a:rPr>
              <a:t>)</a:t>
            </a:r>
            <a:r>
              <a:rPr lang="en-US" sz="700" b="1" dirty="0" smtClean="0">
                <a:solidFill>
                  <a:prstClr val="black"/>
                </a:solidFill>
                <a:latin typeface="Consolas"/>
              </a:rPr>
              <a:t> </a:t>
            </a:r>
            <a:r>
              <a:rPr lang="en-US" sz="700" b="1" dirty="0" smtClean="0">
                <a:solidFill>
                  <a:srgbClr val="800080"/>
                </a:solidFill>
                <a:latin typeface="Consolas"/>
              </a:rPr>
              <a:t>{</a:t>
            </a:r>
            <a:r>
              <a:rPr lang="en-US" sz="700" b="1" dirty="0" smtClean="0">
                <a:solidFill>
                  <a:prstClr val="black"/>
                </a:solidFill>
                <a:latin typeface="Consolas"/>
              </a:rPr>
              <a:t> </a:t>
            </a:r>
            <a:r>
              <a:rPr lang="en-US" sz="700" b="1" dirty="0" err="1" smtClean="0">
                <a:solidFill>
                  <a:srgbClr val="000080"/>
                </a:solidFill>
                <a:latin typeface="Consolas"/>
              </a:rPr>
              <a:t>v</a:t>
            </a:r>
            <a:r>
              <a:rPr lang="en-US" sz="700" b="1" dirty="0" err="1" smtClean="0">
                <a:solidFill>
                  <a:srgbClr val="800080"/>
                </a:solidFill>
                <a:latin typeface="Consolas"/>
              </a:rPr>
              <a:t>.</a:t>
            </a:r>
            <a:r>
              <a:rPr lang="en-US" sz="700" b="1" dirty="0" err="1" smtClean="0">
                <a:solidFill>
                  <a:srgbClr val="C00000"/>
                </a:solidFill>
                <a:latin typeface="Consolas"/>
              </a:rPr>
              <a:t>visit</a:t>
            </a:r>
            <a:r>
              <a:rPr lang="en-US" sz="700" b="1" dirty="0" smtClean="0">
                <a:solidFill>
                  <a:srgbClr val="800080"/>
                </a:solidFill>
                <a:latin typeface="Consolas"/>
              </a:rPr>
              <a:t>(*</a:t>
            </a:r>
            <a:r>
              <a:rPr lang="en-US" sz="700" b="1" dirty="0" smtClean="0">
                <a:solidFill>
                  <a:srgbClr val="0000FF"/>
                </a:solidFill>
                <a:latin typeface="Consolas"/>
              </a:rPr>
              <a:t>this</a:t>
            </a:r>
            <a:r>
              <a:rPr lang="en-US" sz="700" b="1" dirty="0" smtClean="0">
                <a:solidFill>
                  <a:srgbClr val="800080"/>
                </a:solidFill>
                <a:latin typeface="Consolas"/>
              </a:rPr>
              <a:t>);</a:t>
            </a:r>
            <a:r>
              <a:rPr lang="en-US" sz="700" b="1" dirty="0" smtClean="0">
                <a:solidFill>
                  <a:prstClr val="black"/>
                </a:solidFill>
                <a:latin typeface="Consolas"/>
              </a:rPr>
              <a:t> </a:t>
            </a:r>
            <a:r>
              <a:rPr lang="en-US" sz="700" b="1" dirty="0" smtClean="0">
                <a:solidFill>
                  <a:srgbClr val="800080"/>
                </a:solidFill>
                <a:latin typeface="Consolas"/>
              </a:rPr>
              <a:t>} </a:t>
            </a:r>
            <a:r>
              <a:rPr lang="pt-BR" sz="700" b="1" dirty="0" smtClean="0">
                <a:solidFill>
                  <a:srgbClr val="000080"/>
                </a:solidFill>
                <a:latin typeface="Consolas"/>
              </a:rPr>
              <a:t>Expr&amp; e1</a:t>
            </a:r>
            <a:r>
              <a:rPr lang="pt-BR" sz="700" b="1" dirty="0" smtClean="0">
                <a:solidFill>
                  <a:srgbClr val="800080"/>
                </a:solidFill>
                <a:latin typeface="Consolas"/>
              </a:rPr>
              <a:t>, </a:t>
            </a:r>
            <a:r>
              <a:rPr lang="pt-BR" sz="700" b="1" dirty="0" smtClean="0">
                <a:solidFill>
                  <a:srgbClr val="000080"/>
                </a:solidFill>
                <a:latin typeface="Consolas"/>
              </a:rPr>
              <a:t>&amp;e2</a:t>
            </a:r>
            <a:r>
              <a:rPr lang="pt-BR" sz="700" b="1" dirty="0" smtClean="0">
                <a:solidFill>
                  <a:srgbClr val="800080"/>
                </a:solidFill>
                <a:latin typeface="Consolas"/>
              </a:rPr>
              <a:t>; </a:t>
            </a:r>
            <a:r>
              <a:rPr lang="en-US" sz="700" b="1" dirty="0" smtClean="0">
                <a:solidFill>
                  <a:srgbClr val="800080"/>
                </a:solidFill>
                <a:latin typeface="Consolas"/>
              </a:rPr>
              <a:t>};</a:t>
            </a:r>
            <a:endParaRPr lang="en-US" sz="700" b="1" dirty="0" smtClean="0">
              <a:solidFill>
                <a:prstClr val="black"/>
              </a:solidFill>
              <a:latin typeface="Consolas"/>
            </a:endParaRPr>
          </a:p>
          <a:p>
            <a:pPr marL="0" indent="0">
              <a:buFont typeface="Monotype Sorts" pitchFamily="2" charset="2"/>
              <a:buNone/>
            </a:pPr>
            <a:r>
              <a:rPr lang="en-US" sz="700" b="1" dirty="0" smtClean="0">
                <a:solidFill>
                  <a:srgbClr val="0000FF"/>
                </a:solidFill>
                <a:latin typeface="Consolas"/>
              </a:rPr>
              <a:t>class</a:t>
            </a:r>
            <a:r>
              <a:rPr lang="en-US" sz="700" b="1" dirty="0" smtClean="0">
                <a:solidFill>
                  <a:prstClr val="black"/>
                </a:solidFill>
                <a:latin typeface="Consolas"/>
              </a:rPr>
              <a:t> </a:t>
            </a:r>
            <a:r>
              <a:rPr lang="en-US" sz="700" b="1" dirty="0" smtClean="0">
                <a:solidFill>
                  <a:srgbClr val="00B050"/>
                </a:solidFill>
                <a:latin typeface="Consolas"/>
              </a:rPr>
              <a:t>Times</a:t>
            </a:r>
            <a:r>
              <a:rPr lang="en-US" sz="700" b="1" dirty="0" smtClean="0">
                <a:solidFill>
                  <a:prstClr val="black"/>
                </a:solidFill>
                <a:latin typeface="Consolas"/>
              </a:rPr>
              <a:t> </a:t>
            </a:r>
            <a:r>
              <a:rPr lang="en-US" sz="700" b="1" dirty="0" smtClean="0">
                <a:solidFill>
                  <a:srgbClr val="800080"/>
                </a:solidFill>
                <a:latin typeface="Consolas"/>
              </a:rPr>
              <a:t>:</a:t>
            </a:r>
            <a:r>
              <a:rPr lang="en-US" sz="700" b="1" dirty="0" smtClean="0">
                <a:solidFill>
                  <a:prstClr val="black"/>
                </a:solidFill>
                <a:latin typeface="Consolas"/>
              </a:rPr>
              <a:t> </a:t>
            </a:r>
            <a:r>
              <a:rPr lang="en-US" sz="700" b="1" dirty="0" err="1" smtClean="0">
                <a:solidFill>
                  <a:srgbClr val="000080"/>
                </a:solidFill>
                <a:latin typeface="Consolas"/>
              </a:rPr>
              <a:t>Expr</a:t>
            </a:r>
            <a:r>
              <a:rPr lang="en-US" sz="700" b="1" dirty="0" smtClean="0">
                <a:solidFill>
                  <a:prstClr val="black"/>
                </a:solidFill>
                <a:latin typeface="Consolas"/>
              </a:rPr>
              <a:t> </a:t>
            </a:r>
            <a:r>
              <a:rPr lang="en-US" sz="700" b="1" dirty="0" smtClean="0">
                <a:solidFill>
                  <a:srgbClr val="800080"/>
                </a:solidFill>
                <a:latin typeface="Consolas"/>
              </a:rPr>
              <a:t>{</a:t>
            </a:r>
            <a:r>
              <a:rPr lang="en-US" sz="700" b="1" dirty="0" smtClean="0">
                <a:solidFill>
                  <a:prstClr val="black"/>
                </a:solidFill>
                <a:latin typeface="Consolas"/>
              </a:rPr>
              <a:t> </a:t>
            </a:r>
            <a:r>
              <a:rPr lang="en-US" sz="700" b="1" dirty="0" smtClean="0">
                <a:solidFill>
                  <a:srgbClr val="0000FF"/>
                </a:solidFill>
                <a:latin typeface="Consolas"/>
              </a:rPr>
              <a:t>void</a:t>
            </a:r>
            <a:r>
              <a:rPr lang="en-US" sz="700" b="1" dirty="0" smtClean="0">
                <a:solidFill>
                  <a:prstClr val="black"/>
                </a:solidFill>
                <a:latin typeface="Consolas"/>
              </a:rPr>
              <a:t> </a:t>
            </a:r>
            <a:r>
              <a:rPr lang="en-US" sz="700" b="1" dirty="0" smtClean="0">
                <a:solidFill>
                  <a:srgbClr val="C00000"/>
                </a:solidFill>
                <a:latin typeface="Consolas"/>
              </a:rPr>
              <a:t>accept</a:t>
            </a:r>
            <a:r>
              <a:rPr lang="en-US" sz="700" b="1" dirty="0" smtClean="0">
                <a:solidFill>
                  <a:srgbClr val="800080"/>
                </a:solidFill>
                <a:latin typeface="Consolas"/>
              </a:rPr>
              <a:t>(</a:t>
            </a:r>
            <a:r>
              <a:rPr lang="en-US" sz="700" b="1" dirty="0" smtClean="0">
                <a:solidFill>
                  <a:srgbClr val="000080"/>
                </a:solidFill>
                <a:latin typeface="Consolas"/>
              </a:rPr>
              <a:t>Visitor</a:t>
            </a:r>
            <a:r>
              <a:rPr lang="en-US" sz="700" b="1" dirty="0" smtClean="0">
                <a:solidFill>
                  <a:srgbClr val="800080"/>
                </a:solidFill>
                <a:latin typeface="Consolas"/>
              </a:rPr>
              <a:t>&amp;</a:t>
            </a:r>
            <a:r>
              <a:rPr lang="en-US" sz="700" b="1" dirty="0" smtClean="0">
                <a:solidFill>
                  <a:prstClr val="black"/>
                </a:solidFill>
                <a:latin typeface="Consolas"/>
              </a:rPr>
              <a:t> </a:t>
            </a:r>
            <a:r>
              <a:rPr lang="en-US" sz="700" b="1" dirty="0" smtClean="0">
                <a:solidFill>
                  <a:srgbClr val="000080"/>
                </a:solidFill>
                <a:latin typeface="Consolas"/>
              </a:rPr>
              <a:t>v</a:t>
            </a:r>
            <a:r>
              <a:rPr lang="en-US" sz="700" b="1" dirty="0" smtClean="0">
                <a:solidFill>
                  <a:srgbClr val="800080"/>
                </a:solidFill>
                <a:latin typeface="Consolas"/>
              </a:rPr>
              <a:t>)</a:t>
            </a:r>
            <a:r>
              <a:rPr lang="en-US" sz="700" b="1" dirty="0" smtClean="0">
                <a:solidFill>
                  <a:prstClr val="black"/>
                </a:solidFill>
                <a:latin typeface="Consolas"/>
              </a:rPr>
              <a:t> </a:t>
            </a:r>
            <a:r>
              <a:rPr lang="en-US" sz="700" b="1" dirty="0" smtClean="0">
                <a:solidFill>
                  <a:srgbClr val="800080"/>
                </a:solidFill>
                <a:latin typeface="Consolas"/>
              </a:rPr>
              <a:t>{</a:t>
            </a:r>
            <a:r>
              <a:rPr lang="en-US" sz="700" b="1" dirty="0" smtClean="0">
                <a:solidFill>
                  <a:prstClr val="black"/>
                </a:solidFill>
                <a:latin typeface="Consolas"/>
              </a:rPr>
              <a:t> </a:t>
            </a:r>
            <a:r>
              <a:rPr lang="en-US" sz="700" b="1" dirty="0" err="1" smtClean="0">
                <a:solidFill>
                  <a:srgbClr val="000080"/>
                </a:solidFill>
                <a:latin typeface="Consolas"/>
              </a:rPr>
              <a:t>v</a:t>
            </a:r>
            <a:r>
              <a:rPr lang="en-US" sz="700" b="1" dirty="0" err="1" smtClean="0">
                <a:solidFill>
                  <a:srgbClr val="800080"/>
                </a:solidFill>
                <a:latin typeface="Consolas"/>
              </a:rPr>
              <a:t>.</a:t>
            </a:r>
            <a:r>
              <a:rPr lang="en-US" sz="700" b="1" dirty="0" err="1" smtClean="0">
                <a:solidFill>
                  <a:srgbClr val="C00000"/>
                </a:solidFill>
                <a:latin typeface="Consolas"/>
              </a:rPr>
              <a:t>visit</a:t>
            </a:r>
            <a:r>
              <a:rPr lang="en-US" sz="700" b="1" dirty="0" smtClean="0">
                <a:solidFill>
                  <a:srgbClr val="800080"/>
                </a:solidFill>
                <a:latin typeface="Consolas"/>
              </a:rPr>
              <a:t>(*</a:t>
            </a:r>
            <a:r>
              <a:rPr lang="en-US" sz="700" b="1" dirty="0" smtClean="0">
                <a:solidFill>
                  <a:srgbClr val="0000FF"/>
                </a:solidFill>
                <a:latin typeface="Consolas"/>
              </a:rPr>
              <a:t>this</a:t>
            </a:r>
            <a:r>
              <a:rPr lang="en-US" sz="700" b="1" dirty="0" smtClean="0">
                <a:solidFill>
                  <a:srgbClr val="800080"/>
                </a:solidFill>
                <a:latin typeface="Consolas"/>
              </a:rPr>
              <a:t>);</a:t>
            </a:r>
            <a:r>
              <a:rPr lang="en-US" sz="700" b="1" dirty="0" smtClean="0">
                <a:solidFill>
                  <a:prstClr val="black"/>
                </a:solidFill>
                <a:latin typeface="Consolas"/>
              </a:rPr>
              <a:t> </a:t>
            </a:r>
            <a:r>
              <a:rPr lang="en-US" sz="700" b="1" dirty="0" smtClean="0">
                <a:solidFill>
                  <a:srgbClr val="800080"/>
                </a:solidFill>
                <a:latin typeface="Consolas"/>
              </a:rPr>
              <a:t>} </a:t>
            </a:r>
            <a:r>
              <a:rPr lang="pt-BR" sz="700" b="1" dirty="0" smtClean="0">
                <a:solidFill>
                  <a:srgbClr val="000080"/>
                </a:solidFill>
                <a:latin typeface="Consolas"/>
              </a:rPr>
              <a:t>Expr&amp; e1</a:t>
            </a:r>
            <a:r>
              <a:rPr lang="pt-BR" sz="700" b="1" dirty="0" smtClean="0">
                <a:solidFill>
                  <a:srgbClr val="800080"/>
                </a:solidFill>
                <a:latin typeface="Consolas"/>
              </a:rPr>
              <a:t>, </a:t>
            </a:r>
            <a:r>
              <a:rPr lang="pt-BR" sz="700" b="1" dirty="0" smtClean="0">
                <a:solidFill>
                  <a:srgbClr val="000080"/>
                </a:solidFill>
                <a:latin typeface="Consolas"/>
              </a:rPr>
              <a:t>&amp;e2</a:t>
            </a:r>
            <a:r>
              <a:rPr lang="pt-BR" sz="700" b="1" dirty="0" smtClean="0">
                <a:solidFill>
                  <a:srgbClr val="800080"/>
                </a:solidFill>
                <a:latin typeface="Consolas"/>
              </a:rPr>
              <a:t>; </a:t>
            </a:r>
            <a:r>
              <a:rPr lang="en-US" sz="700" b="1" dirty="0" smtClean="0">
                <a:solidFill>
                  <a:srgbClr val="800080"/>
                </a:solidFill>
                <a:latin typeface="Consolas"/>
              </a:rPr>
              <a:t>};</a:t>
            </a:r>
            <a:endParaRPr lang="en-US" sz="700" b="1" dirty="0" smtClean="0">
              <a:solidFill>
                <a:prstClr val="black"/>
              </a:solidFill>
              <a:latin typeface="Consolas"/>
            </a:endParaRPr>
          </a:p>
          <a:p>
            <a:pPr marL="0" indent="0">
              <a:buFont typeface="Monotype Sorts" pitchFamily="2" charset="2"/>
              <a:buNone/>
            </a:pPr>
            <a:r>
              <a:rPr lang="en-US" sz="700" b="1" dirty="0" smtClean="0">
                <a:solidFill>
                  <a:srgbClr val="0000FF"/>
                </a:solidFill>
                <a:latin typeface="Consolas"/>
              </a:rPr>
              <a:t>class</a:t>
            </a:r>
            <a:r>
              <a:rPr lang="en-US" sz="700" b="1" dirty="0" smtClean="0">
                <a:solidFill>
                  <a:prstClr val="black"/>
                </a:solidFill>
                <a:latin typeface="Consolas"/>
              </a:rPr>
              <a:t> </a:t>
            </a:r>
            <a:r>
              <a:rPr lang="en-US" sz="700" b="1" dirty="0" smtClean="0">
                <a:solidFill>
                  <a:srgbClr val="00B050"/>
                </a:solidFill>
                <a:latin typeface="Consolas"/>
              </a:rPr>
              <a:t>Divide</a:t>
            </a:r>
            <a:r>
              <a:rPr lang="en-US" sz="700" b="1" dirty="0" smtClean="0">
                <a:solidFill>
                  <a:srgbClr val="800080"/>
                </a:solidFill>
                <a:latin typeface="Consolas"/>
              </a:rPr>
              <a:t>:</a:t>
            </a:r>
            <a:r>
              <a:rPr lang="en-US" sz="700" b="1" dirty="0" smtClean="0">
                <a:solidFill>
                  <a:prstClr val="black"/>
                </a:solidFill>
                <a:latin typeface="Consolas"/>
              </a:rPr>
              <a:t> </a:t>
            </a:r>
            <a:r>
              <a:rPr lang="en-US" sz="700" b="1" dirty="0" err="1" smtClean="0">
                <a:solidFill>
                  <a:srgbClr val="000080"/>
                </a:solidFill>
                <a:latin typeface="Consolas"/>
              </a:rPr>
              <a:t>Expr</a:t>
            </a:r>
            <a:r>
              <a:rPr lang="en-US" sz="700" b="1" dirty="0" smtClean="0">
                <a:solidFill>
                  <a:prstClr val="black"/>
                </a:solidFill>
                <a:latin typeface="Consolas"/>
              </a:rPr>
              <a:t> </a:t>
            </a:r>
            <a:r>
              <a:rPr lang="en-US" sz="700" b="1" dirty="0" smtClean="0">
                <a:solidFill>
                  <a:srgbClr val="800080"/>
                </a:solidFill>
                <a:latin typeface="Consolas"/>
              </a:rPr>
              <a:t>{</a:t>
            </a:r>
            <a:r>
              <a:rPr lang="en-US" sz="700" b="1" dirty="0" smtClean="0">
                <a:solidFill>
                  <a:prstClr val="black"/>
                </a:solidFill>
                <a:latin typeface="Consolas"/>
              </a:rPr>
              <a:t> </a:t>
            </a:r>
            <a:r>
              <a:rPr lang="en-US" sz="700" b="1" dirty="0" smtClean="0">
                <a:solidFill>
                  <a:srgbClr val="0000FF"/>
                </a:solidFill>
                <a:latin typeface="Consolas"/>
              </a:rPr>
              <a:t>void</a:t>
            </a:r>
            <a:r>
              <a:rPr lang="en-US" sz="700" b="1" dirty="0" smtClean="0">
                <a:solidFill>
                  <a:prstClr val="black"/>
                </a:solidFill>
                <a:latin typeface="Consolas"/>
              </a:rPr>
              <a:t> </a:t>
            </a:r>
            <a:r>
              <a:rPr lang="en-US" sz="700" b="1" dirty="0" smtClean="0">
                <a:solidFill>
                  <a:srgbClr val="C00000"/>
                </a:solidFill>
                <a:latin typeface="Consolas"/>
              </a:rPr>
              <a:t>accept</a:t>
            </a:r>
            <a:r>
              <a:rPr lang="en-US" sz="700" b="1" dirty="0" smtClean="0">
                <a:solidFill>
                  <a:srgbClr val="800080"/>
                </a:solidFill>
                <a:latin typeface="Consolas"/>
              </a:rPr>
              <a:t>(</a:t>
            </a:r>
            <a:r>
              <a:rPr lang="en-US" sz="700" b="1" dirty="0" smtClean="0">
                <a:solidFill>
                  <a:srgbClr val="000080"/>
                </a:solidFill>
                <a:latin typeface="Consolas"/>
              </a:rPr>
              <a:t>Visitor</a:t>
            </a:r>
            <a:r>
              <a:rPr lang="en-US" sz="700" b="1" dirty="0" smtClean="0">
                <a:solidFill>
                  <a:srgbClr val="800080"/>
                </a:solidFill>
                <a:latin typeface="Consolas"/>
              </a:rPr>
              <a:t>&amp;</a:t>
            </a:r>
            <a:r>
              <a:rPr lang="en-US" sz="700" b="1" dirty="0" smtClean="0">
                <a:solidFill>
                  <a:prstClr val="black"/>
                </a:solidFill>
                <a:latin typeface="Consolas"/>
              </a:rPr>
              <a:t> </a:t>
            </a:r>
            <a:r>
              <a:rPr lang="en-US" sz="700" b="1" dirty="0" smtClean="0">
                <a:solidFill>
                  <a:srgbClr val="000080"/>
                </a:solidFill>
                <a:latin typeface="Consolas"/>
              </a:rPr>
              <a:t>v</a:t>
            </a:r>
            <a:r>
              <a:rPr lang="en-US" sz="700" b="1" dirty="0" smtClean="0">
                <a:solidFill>
                  <a:srgbClr val="800080"/>
                </a:solidFill>
                <a:latin typeface="Consolas"/>
              </a:rPr>
              <a:t>)</a:t>
            </a:r>
            <a:r>
              <a:rPr lang="en-US" sz="700" b="1" dirty="0" smtClean="0">
                <a:solidFill>
                  <a:prstClr val="black"/>
                </a:solidFill>
                <a:latin typeface="Consolas"/>
              </a:rPr>
              <a:t> </a:t>
            </a:r>
            <a:r>
              <a:rPr lang="en-US" sz="700" b="1" dirty="0" smtClean="0">
                <a:solidFill>
                  <a:srgbClr val="800080"/>
                </a:solidFill>
                <a:latin typeface="Consolas"/>
              </a:rPr>
              <a:t>{</a:t>
            </a:r>
            <a:r>
              <a:rPr lang="en-US" sz="700" b="1" dirty="0" smtClean="0">
                <a:solidFill>
                  <a:prstClr val="black"/>
                </a:solidFill>
                <a:latin typeface="Consolas"/>
              </a:rPr>
              <a:t> </a:t>
            </a:r>
            <a:r>
              <a:rPr lang="en-US" sz="700" b="1" dirty="0" err="1" smtClean="0">
                <a:solidFill>
                  <a:srgbClr val="000080"/>
                </a:solidFill>
                <a:latin typeface="Consolas"/>
              </a:rPr>
              <a:t>v</a:t>
            </a:r>
            <a:r>
              <a:rPr lang="en-US" sz="700" b="1" dirty="0" err="1" smtClean="0">
                <a:solidFill>
                  <a:srgbClr val="800080"/>
                </a:solidFill>
                <a:latin typeface="Consolas"/>
              </a:rPr>
              <a:t>.</a:t>
            </a:r>
            <a:r>
              <a:rPr lang="en-US" sz="700" b="1" dirty="0" err="1" smtClean="0">
                <a:solidFill>
                  <a:srgbClr val="C00000"/>
                </a:solidFill>
                <a:latin typeface="Consolas"/>
              </a:rPr>
              <a:t>visit</a:t>
            </a:r>
            <a:r>
              <a:rPr lang="en-US" sz="700" b="1" dirty="0" smtClean="0">
                <a:solidFill>
                  <a:srgbClr val="800080"/>
                </a:solidFill>
                <a:latin typeface="Consolas"/>
              </a:rPr>
              <a:t>(*</a:t>
            </a:r>
            <a:r>
              <a:rPr lang="en-US" sz="700" b="1" dirty="0" smtClean="0">
                <a:solidFill>
                  <a:srgbClr val="0000FF"/>
                </a:solidFill>
                <a:latin typeface="Consolas"/>
              </a:rPr>
              <a:t>this</a:t>
            </a:r>
            <a:r>
              <a:rPr lang="en-US" sz="700" b="1" dirty="0" smtClean="0">
                <a:solidFill>
                  <a:srgbClr val="800080"/>
                </a:solidFill>
                <a:latin typeface="Consolas"/>
              </a:rPr>
              <a:t>);</a:t>
            </a:r>
            <a:r>
              <a:rPr lang="en-US" sz="700" b="1" dirty="0" smtClean="0">
                <a:solidFill>
                  <a:prstClr val="black"/>
                </a:solidFill>
                <a:latin typeface="Consolas"/>
              </a:rPr>
              <a:t> </a:t>
            </a:r>
            <a:r>
              <a:rPr lang="en-US" sz="700" b="1" dirty="0" smtClean="0">
                <a:solidFill>
                  <a:srgbClr val="800080"/>
                </a:solidFill>
                <a:latin typeface="Consolas"/>
              </a:rPr>
              <a:t>} </a:t>
            </a:r>
            <a:r>
              <a:rPr lang="pt-BR" sz="700" b="1" dirty="0" smtClean="0">
                <a:solidFill>
                  <a:srgbClr val="000080"/>
                </a:solidFill>
                <a:latin typeface="Consolas"/>
              </a:rPr>
              <a:t>Expr&amp; e1</a:t>
            </a:r>
            <a:r>
              <a:rPr lang="pt-BR" sz="700" b="1" dirty="0" smtClean="0">
                <a:solidFill>
                  <a:srgbClr val="800080"/>
                </a:solidFill>
                <a:latin typeface="Consolas"/>
              </a:rPr>
              <a:t>, </a:t>
            </a:r>
            <a:r>
              <a:rPr lang="pt-BR" sz="700" b="1" dirty="0" smtClean="0">
                <a:solidFill>
                  <a:srgbClr val="000080"/>
                </a:solidFill>
                <a:latin typeface="Consolas"/>
              </a:rPr>
              <a:t>&amp;e2</a:t>
            </a:r>
            <a:r>
              <a:rPr lang="pt-BR" sz="700" b="1" dirty="0" smtClean="0">
                <a:solidFill>
                  <a:srgbClr val="800080"/>
                </a:solidFill>
                <a:latin typeface="Consolas"/>
              </a:rPr>
              <a:t>; </a:t>
            </a:r>
            <a:r>
              <a:rPr lang="en-US" sz="700" b="1" dirty="0" smtClean="0">
                <a:solidFill>
                  <a:srgbClr val="800080"/>
                </a:solidFill>
                <a:latin typeface="Consolas"/>
              </a:rPr>
              <a:t>};</a:t>
            </a:r>
          </a:p>
          <a:p>
            <a:pPr marL="0" indent="0">
              <a:buFont typeface="Monotype Sorts" pitchFamily="2" charset="2"/>
              <a:buNone/>
            </a:pPr>
            <a:endParaRPr lang="en-US" sz="700" b="1" dirty="0" smtClean="0">
              <a:solidFill>
                <a:srgbClr val="800080"/>
              </a:solidFill>
              <a:latin typeface="Consolas"/>
            </a:endParaRPr>
          </a:p>
          <a:p>
            <a:pPr marL="0" indent="0">
              <a:buFont typeface="Monotype Sorts" pitchFamily="2" charset="2"/>
              <a:buNone/>
            </a:pPr>
            <a:r>
              <a:rPr lang="en-US" sz="700" b="1" dirty="0" smtClean="0">
                <a:solidFill>
                  <a:srgbClr val="008000"/>
                </a:solidFill>
                <a:latin typeface="Consolas"/>
              </a:rPr>
              <a:t>// Actual implementation of eval with visitor design pattern</a:t>
            </a:r>
            <a:endParaRPr lang="en-US" sz="700" b="1" dirty="0" smtClean="0">
              <a:solidFill>
                <a:prstClr val="black"/>
              </a:solidFill>
              <a:latin typeface="Consolas"/>
            </a:endParaRPr>
          </a:p>
          <a:p>
            <a:pPr marL="0" indent="0">
              <a:buFont typeface="Monotype Sorts" pitchFamily="2" charset="2"/>
              <a:buNone/>
            </a:pPr>
            <a:r>
              <a:rPr lang="en-US" sz="700" b="1" dirty="0" smtClean="0">
                <a:solidFill>
                  <a:srgbClr val="0000FF"/>
                </a:solidFill>
                <a:latin typeface="Consolas"/>
              </a:rPr>
              <a:t>int</a:t>
            </a:r>
            <a:r>
              <a:rPr lang="en-US" sz="700" b="1" dirty="0" smtClean="0">
                <a:solidFill>
                  <a:prstClr val="black"/>
                </a:solidFill>
                <a:latin typeface="Consolas"/>
              </a:rPr>
              <a:t> </a:t>
            </a:r>
            <a:r>
              <a:rPr lang="en-US" sz="700" b="1" dirty="0" smtClean="0">
                <a:solidFill>
                  <a:srgbClr val="C00000"/>
                </a:solidFill>
                <a:latin typeface="Consolas"/>
              </a:rPr>
              <a:t>eval</a:t>
            </a:r>
            <a:r>
              <a:rPr lang="en-US" sz="700" b="1" dirty="0" smtClean="0">
                <a:solidFill>
                  <a:srgbClr val="800080"/>
                </a:solidFill>
                <a:latin typeface="Consolas"/>
              </a:rPr>
              <a:t>(</a:t>
            </a:r>
            <a:r>
              <a:rPr lang="en-US" sz="700" b="1" dirty="0" smtClean="0">
                <a:solidFill>
                  <a:srgbClr val="0000FF"/>
                </a:solidFill>
                <a:latin typeface="Consolas"/>
              </a:rPr>
              <a:t>const</a:t>
            </a:r>
            <a:r>
              <a:rPr lang="en-US" sz="700" b="1" dirty="0" smtClean="0">
                <a:solidFill>
                  <a:prstClr val="black"/>
                </a:solidFill>
                <a:latin typeface="Consolas"/>
              </a:rPr>
              <a:t> </a:t>
            </a:r>
            <a:r>
              <a:rPr lang="en-US" sz="700" b="1" dirty="0" smtClean="0">
                <a:solidFill>
                  <a:srgbClr val="000080"/>
                </a:solidFill>
                <a:latin typeface="Consolas"/>
              </a:rPr>
              <a:t>Expr</a:t>
            </a:r>
            <a:r>
              <a:rPr lang="en-US" sz="700" b="1" dirty="0" smtClean="0">
                <a:solidFill>
                  <a:srgbClr val="800080"/>
                </a:solidFill>
                <a:latin typeface="Consolas"/>
              </a:rPr>
              <a:t>&amp;</a:t>
            </a:r>
            <a:r>
              <a:rPr lang="en-US" sz="700" b="1" dirty="0" smtClean="0">
                <a:solidFill>
                  <a:prstClr val="black"/>
                </a:solidFill>
                <a:latin typeface="Consolas"/>
              </a:rPr>
              <a:t> </a:t>
            </a:r>
            <a:r>
              <a:rPr lang="en-US" sz="700" b="1" dirty="0" smtClean="0">
                <a:solidFill>
                  <a:srgbClr val="000080"/>
                </a:solidFill>
                <a:latin typeface="Consolas"/>
              </a:rPr>
              <a:t>e</a:t>
            </a:r>
            <a:r>
              <a:rPr lang="en-US" sz="700" b="1" dirty="0" smtClean="0">
                <a:solidFill>
                  <a:srgbClr val="800080"/>
                </a:solidFill>
                <a:latin typeface="Consolas"/>
              </a:rPr>
              <a:t>)</a:t>
            </a:r>
            <a:endParaRPr lang="en-US" sz="700" b="1" dirty="0" smtClean="0">
              <a:solidFill>
                <a:prstClr val="black"/>
              </a:solidFill>
              <a:latin typeface="Consolas"/>
            </a:endParaRPr>
          </a:p>
          <a:p>
            <a:pPr marL="0" indent="0">
              <a:buFont typeface="Monotype Sorts" pitchFamily="2" charset="2"/>
              <a:buNone/>
            </a:pPr>
            <a:r>
              <a:rPr lang="en-US" sz="700" b="1" dirty="0" smtClean="0">
                <a:solidFill>
                  <a:srgbClr val="800080"/>
                </a:solidFill>
                <a:latin typeface="Consolas"/>
              </a:rPr>
              <a:t>{</a:t>
            </a:r>
            <a:endParaRPr lang="en-US" sz="700" b="1" dirty="0" smtClean="0">
              <a:solidFill>
                <a:prstClr val="black"/>
              </a:solidFill>
              <a:latin typeface="Consolas"/>
            </a:endParaRPr>
          </a:p>
          <a:p>
            <a:pPr marL="0" indent="0">
              <a:buFont typeface="Monotype Sorts" pitchFamily="2" charset="2"/>
              <a:buNone/>
            </a:pPr>
            <a:r>
              <a:rPr lang="en-US" sz="700" b="1" dirty="0" smtClean="0">
                <a:solidFill>
                  <a:prstClr val="black"/>
                </a:solidFill>
                <a:latin typeface="Consolas"/>
              </a:rPr>
              <a:t>    </a:t>
            </a:r>
            <a:r>
              <a:rPr lang="en-US" sz="700" b="1" dirty="0" smtClean="0">
                <a:solidFill>
                  <a:srgbClr val="0000FF"/>
                </a:solidFill>
                <a:latin typeface="Consolas"/>
              </a:rPr>
              <a:t>struct</a:t>
            </a:r>
            <a:r>
              <a:rPr lang="en-US" sz="700" b="1" dirty="0" smtClean="0">
                <a:solidFill>
                  <a:prstClr val="black"/>
                </a:solidFill>
                <a:latin typeface="Consolas"/>
              </a:rPr>
              <a:t> </a:t>
            </a:r>
            <a:r>
              <a:rPr lang="en-US" sz="700" b="1" dirty="0" smtClean="0">
                <a:solidFill>
                  <a:srgbClr val="000080"/>
                </a:solidFill>
                <a:latin typeface="Consolas"/>
              </a:rPr>
              <a:t>EvalVisitor</a:t>
            </a:r>
            <a:r>
              <a:rPr lang="en-US" sz="700" b="1" dirty="0" smtClean="0">
                <a:solidFill>
                  <a:prstClr val="black"/>
                </a:solidFill>
                <a:latin typeface="Consolas"/>
              </a:rPr>
              <a:t> </a:t>
            </a:r>
            <a:r>
              <a:rPr lang="en-US" sz="700" b="1" dirty="0" smtClean="0">
                <a:solidFill>
                  <a:srgbClr val="800080"/>
                </a:solidFill>
                <a:latin typeface="Consolas"/>
              </a:rPr>
              <a:t>:</a:t>
            </a:r>
            <a:r>
              <a:rPr lang="en-US" sz="700" b="1" dirty="0" smtClean="0">
                <a:solidFill>
                  <a:prstClr val="black"/>
                </a:solidFill>
                <a:latin typeface="Consolas"/>
              </a:rPr>
              <a:t> </a:t>
            </a:r>
            <a:r>
              <a:rPr lang="en-US" sz="700" b="1" dirty="0" smtClean="0">
                <a:solidFill>
                  <a:srgbClr val="000080"/>
                </a:solidFill>
                <a:latin typeface="Consolas"/>
              </a:rPr>
              <a:t>Visitor</a:t>
            </a:r>
            <a:endParaRPr lang="en-US" sz="700" b="1" dirty="0" smtClean="0">
              <a:solidFill>
                <a:prstClr val="black"/>
              </a:solidFill>
              <a:latin typeface="Consolas"/>
            </a:endParaRPr>
          </a:p>
          <a:p>
            <a:pPr marL="0" indent="0">
              <a:buFont typeface="Monotype Sorts" pitchFamily="2" charset="2"/>
              <a:buNone/>
            </a:pPr>
            <a:r>
              <a:rPr lang="en-US" sz="700" b="1" dirty="0" smtClean="0">
                <a:solidFill>
                  <a:prstClr val="black"/>
                </a:solidFill>
                <a:latin typeface="Consolas"/>
              </a:rPr>
              <a:t>    </a:t>
            </a:r>
            <a:r>
              <a:rPr lang="en-US" sz="700" b="1" dirty="0" smtClean="0">
                <a:solidFill>
                  <a:srgbClr val="800080"/>
                </a:solidFill>
                <a:latin typeface="Consolas"/>
              </a:rPr>
              <a:t>{</a:t>
            </a:r>
            <a:endParaRPr lang="en-US" sz="700" b="1" dirty="0" smtClean="0">
              <a:solidFill>
                <a:prstClr val="black"/>
              </a:solidFill>
              <a:latin typeface="Consolas"/>
            </a:endParaRPr>
          </a:p>
          <a:p>
            <a:pPr marL="0" indent="0">
              <a:buFont typeface="Monotype Sorts" pitchFamily="2" charset="2"/>
              <a:buNone/>
            </a:pPr>
            <a:r>
              <a:rPr lang="en-US" sz="700" b="1" dirty="0" smtClean="0">
                <a:solidFill>
                  <a:prstClr val="black"/>
                </a:solidFill>
                <a:latin typeface="Consolas"/>
              </a:rPr>
              <a:t>        </a:t>
            </a:r>
            <a:r>
              <a:rPr lang="en-US" sz="700" b="1" dirty="0" smtClean="0">
                <a:solidFill>
                  <a:srgbClr val="0000FF"/>
                </a:solidFill>
                <a:latin typeface="Consolas"/>
              </a:rPr>
              <a:t>int</a:t>
            </a:r>
            <a:r>
              <a:rPr lang="en-US" sz="700" b="1" dirty="0" smtClean="0">
                <a:solidFill>
                  <a:prstClr val="black"/>
                </a:solidFill>
                <a:latin typeface="Consolas"/>
              </a:rPr>
              <a:t> </a:t>
            </a:r>
            <a:r>
              <a:rPr lang="en-US" sz="700" b="1" dirty="0" smtClean="0">
                <a:solidFill>
                  <a:srgbClr val="000080"/>
                </a:solidFill>
                <a:latin typeface="Consolas"/>
              </a:rPr>
              <a:t>result</a:t>
            </a:r>
            <a:r>
              <a:rPr lang="en-US" sz="700" b="1" dirty="0" smtClean="0">
                <a:solidFill>
                  <a:srgbClr val="800080"/>
                </a:solidFill>
                <a:latin typeface="Consolas"/>
              </a:rPr>
              <a:t>;</a:t>
            </a:r>
          </a:p>
          <a:p>
            <a:pPr marL="0" indent="0">
              <a:buFont typeface="Monotype Sorts" pitchFamily="2" charset="2"/>
              <a:buNone/>
            </a:pPr>
            <a:r>
              <a:rPr lang="en-US" sz="700" b="1" dirty="0" smtClean="0">
                <a:solidFill>
                  <a:prstClr val="black"/>
                </a:solidFill>
                <a:latin typeface="Consolas"/>
              </a:rPr>
              <a:t>        </a:t>
            </a:r>
            <a:r>
              <a:rPr lang="en-US" sz="700" b="1" dirty="0" smtClean="0">
                <a:solidFill>
                  <a:srgbClr val="0000FF"/>
                </a:solidFill>
                <a:latin typeface="Consolas"/>
              </a:rPr>
              <a:t>void</a:t>
            </a:r>
            <a:r>
              <a:rPr lang="en-US" sz="700" b="1" dirty="0" smtClean="0">
                <a:solidFill>
                  <a:prstClr val="black"/>
                </a:solidFill>
                <a:latin typeface="Consolas"/>
              </a:rPr>
              <a:t> </a:t>
            </a:r>
            <a:r>
              <a:rPr lang="en-US" sz="700" b="1" dirty="0" smtClean="0">
                <a:solidFill>
                  <a:srgbClr val="C00000"/>
                </a:solidFill>
                <a:latin typeface="Consolas"/>
              </a:rPr>
              <a:t>visit</a:t>
            </a:r>
            <a:r>
              <a:rPr lang="en-US" sz="700" b="1" dirty="0" smtClean="0">
                <a:solidFill>
                  <a:srgbClr val="800080"/>
                </a:solidFill>
                <a:latin typeface="Consolas"/>
              </a:rPr>
              <a:t>(</a:t>
            </a:r>
            <a:r>
              <a:rPr lang="en-US" sz="700" b="1" dirty="0" smtClean="0">
                <a:solidFill>
                  <a:srgbClr val="0000FF"/>
                </a:solidFill>
                <a:latin typeface="Consolas"/>
              </a:rPr>
              <a:t>const</a:t>
            </a:r>
            <a:r>
              <a:rPr lang="en-US" sz="700" b="1" dirty="0" smtClean="0">
                <a:solidFill>
                  <a:prstClr val="black"/>
                </a:solidFill>
                <a:latin typeface="Consolas"/>
              </a:rPr>
              <a:t> </a:t>
            </a:r>
            <a:r>
              <a:rPr lang="en-US" sz="700" b="1" dirty="0" smtClean="0">
                <a:solidFill>
                  <a:srgbClr val="00B050"/>
                </a:solidFill>
                <a:latin typeface="Consolas"/>
              </a:rPr>
              <a:t>Value</a:t>
            </a:r>
            <a:r>
              <a:rPr lang="en-US" sz="700" b="1" dirty="0" smtClean="0">
                <a:solidFill>
                  <a:srgbClr val="800080"/>
                </a:solidFill>
                <a:latin typeface="Consolas"/>
              </a:rPr>
              <a:t>&amp;</a:t>
            </a:r>
            <a:r>
              <a:rPr lang="en-US" sz="700" b="1" dirty="0" smtClean="0">
                <a:solidFill>
                  <a:prstClr val="black"/>
                </a:solidFill>
                <a:latin typeface="Consolas"/>
              </a:rPr>
              <a:t>  </a:t>
            </a:r>
            <a:r>
              <a:rPr lang="en-US" sz="700" b="1" dirty="0" smtClean="0">
                <a:solidFill>
                  <a:srgbClr val="000080"/>
                </a:solidFill>
                <a:latin typeface="Consolas"/>
              </a:rPr>
              <a:t>e</a:t>
            </a:r>
            <a:r>
              <a:rPr lang="en-US" sz="700" b="1" dirty="0" smtClean="0">
                <a:solidFill>
                  <a:srgbClr val="800080"/>
                </a:solidFill>
                <a:latin typeface="Consolas"/>
              </a:rPr>
              <a:t>)</a:t>
            </a:r>
            <a:r>
              <a:rPr lang="en-US" sz="700" b="1" dirty="0" smtClean="0">
                <a:solidFill>
                  <a:prstClr val="black"/>
                </a:solidFill>
                <a:latin typeface="Consolas"/>
              </a:rPr>
              <a:t> </a:t>
            </a:r>
            <a:r>
              <a:rPr lang="en-US" sz="700" b="1" dirty="0" smtClean="0">
                <a:solidFill>
                  <a:srgbClr val="800080"/>
                </a:solidFill>
                <a:latin typeface="Consolas"/>
              </a:rPr>
              <a:t>{</a:t>
            </a:r>
            <a:r>
              <a:rPr lang="en-US" sz="700" b="1" dirty="0" smtClean="0">
                <a:solidFill>
                  <a:prstClr val="black"/>
                </a:solidFill>
                <a:latin typeface="Consolas"/>
              </a:rPr>
              <a:t> </a:t>
            </a:r>
            <a:r>
              <a:rPr lang="en-US" sz="700" b="1" dirty="0" smtClean="0">
                <a:solidFill>
                  <a:srgbClr val="000080"/>
                </a:solidFill>
                <a:latin typeface="Consolas"/>
              </a:rPr>
              <a:t>result</a:t>
            </a:r>
            <a:r>
              <a:rPr lang="en-US" sz="700" b="1" dirty="0" smtClean="0">
                <a:solidFill>
                  <a:prstClr val="black"/>
                </a:solidFill>
                <a:latin typeface="Consolas"/>
              </a:rPr>
              <a:t> </a:t>
            </a:r>
            <a:r>
              <a:rPr lang="en-US" sz="700" b="1" dirty="0" smtClean="0">
                <a:solidFill>
                  <a:srgbClr val="800080"/>
                </a:solidFill>
                <a:latin typeface="Consolas"/>
              </a:rPr>
              <a:t>=</a:t>
            </a:r>
            <a:r>
              <a:rPr lang="en-US" sz="700" b="1" dirty="0" smtClean="0">
                <a:solidFill>
                  <a:prstClr val="black"/>
                </a:solidFill>
                <a:latin typeface="Consolas"/>
              </a:rPr>
              <a:t> </a:t>
            </a:r>
            <a:r>
              <a:rPr lang="en-US" sz="700" b="1" dirty="0" smtClean="0">
                <a:solidFill>
                  <a:srgbClr val="000080"/>
                </a:solidFill>
                <a:latin typeface="Consolas"/>
              </a:rPr>
              <a:t>e</a:t>
            </a:r>
            <a:r>
              <a:rPr lang="en-US" sz="700" b="1" dirty="0" smtClean="0">
                <a:solidFill>
                  <a:srgbClr val="800080"/>
                </a:solidFill>
                <a:latin typeface="Consolas"/>
              </a:rPr>
              <a:t>.</a:t>
            </a:r>
            <a:r>
              <a:rPr lang="en-US" sz="700" b="1" dirty="0" smtClean="0">
                <a:solidFill>
                  <a:srgbClr val="000080"/>
                </a:solidFill>
                <a:latin typeface="Consolas"/>
              </a:rPr>
              <a:t>value</a:t>
            </a:r>
            <a:r>
              <a:rPr lang="en-US" sz="700" b="1" dirty="0" smtClean="0">
                <a:solidFill>
                  <a:srgbClr val="800080"/>
                </a:solidFill>
                <a:latin typeface="Consolas"/>
              </a:rPr>
              <a:t>;</a:t>
            </a:r>
            <a:r>
              <a:rPr lang="en-US" sz="700" b="1" dirty="0" smtClean="0">
                <a:solidFill>
                  <a:prstClr val="black"/>
                </a:solidFill>
                <a:latin typeface="Consolas"/>
              </a:rPr>
              <a:t> </a:t>
            </a:r>
            <a:r>
              <a:rPr lang="en-US" sz="700" b="1" dirty="0" smtClean="0">
                <a:solidFill>
                  <a:srgbClr val="800080"/>
                </a:solidFill>
                <a:latin typeface="Consolas"/>
              </a:rPr>
              <a:t>}</a:t>
            </a:r>
            <a:endParaRPr lang="en-US" sz="700" b="1" dirty="0" smtClean="0">
              <a:solidFill>
                <a:prstClr val="black"/>
              </a:solidFill>
              <a:latin typeface="Consolas"/>
            </a:endParaRPr>
          </a:p>
          <a:p>
            <a:pPr marL="0" indent="0">
              <a:buFont typeface="Monotype Sorts" pitchFamily="2" charset="2"/>
              <a:buNone/>
            </a:pPr>
            <a:r>
              <a:rPr lang="en-US" sz="700" b="1" dirty="0" smtClean="0">
                <a:solidFill>
                  <a:prstClr val="black"/>
                </a:solidFill>
                <a:latin typeface="Consolas"/>
              </a:rPr>
              <a:t>        </a:t>
            </a:r>
            <a:r>
              <a:rPr lang="en-US" sz="700" b="1" dirty="0" smtClean="0">
                <a:solidFill>
                  <a:srgbClr val="0000FF"/>
                </a:solidFill>
                <a:latin typeface="Consolas"/>
              </a:rPr>
              <a:t>void</a:t>
            </a:r>
            <a:r>
              <a:rPr lang="en-US" sz="700" b="1" dirty="0" smtClean="0">
                <a:solidFill>
                  <a:prstClr val="black"/>
                </a:solidFill>
                <a:latin typeface="Consolas"/>
              </a:rPr>
              <a:t> </a:t>
            </a:r>
            <a:r>
              <a:rPr lang="en-US" sz="700" b="1" dirty="0" smtClean="0">
                <a:solidFill>
                  <a:srgbClr val="C00000"/>
                </a:solidFill>
                <a:latin typeface="Consolas"/>
              </a:rPr>
              <a:t>visit</a:t>
            </a:r>
            <a:r>
              <a:rPr lang="en-US" sz="700" b="1" dirty="0" smtClean="0">
                <a:solidFill>
                  <a:srgbClr val="800080"/>
                </a:solidFill>
                <a:latin typeface="Consolas"/>
              </a:rPr>
              <a:t>(</a:t>
            </a:r>
            <a:r>
              <a:rPr lang="en-US" sz="700" b="1" dirty="0" smtClean="0">
                <a:solidFill>
                  <a:srgbClr val="0000FF"/>
                </a:solidFill>
                <a:latin typeface="Consolas"/>
              </a:rPr>
              <a:t>const</a:t>
            </a:r>
            <a:r>
              <a:rPr lang="en-US" sz="700" b="1" dirty="0" smtClean="0">
                <a:solidFill>
                  <a:prstClr val="black"/>
                </a:solidFill>
                <a:latin typeface="Consolas"/>
              </a:rPr>
              <a:t> </a:t>
            </a:r>
            <a:r>
              <a:rPr lang="en-US" sz="700" b="1" dirty="0" smtClean="0">
                <a:solidFill>
                  <a:srgbClr val="00B050"/>
                </a:solidFill>
                <a:latin typeface="Consolas"/>
              </a:rPr>
              <a:t>Plus</a:t>
            </a:r>
            <a:r>
              <a:rPr lang="en-US" sz="700" b="1" dirty="0" smtClean="0">
                <a:solidFill>
                  <a:srgbClr val="800080"/>
                </a:solidFill>
                <a:latin typeface="Consolas"/>
              </a:rPr>
              <a:t>&amp;</a:t>
            </a:r>
            <a:r>
              <a:rPr lang="en-US" sz="700" b="1" dirty="0" smtClean="0">
                <a:solidFill>
                  <a:prstClr val="black"/>
                </a:solidFill>
                <a:latin typeface="Consolas"/>
              </a:rPr>
              <a:t>   </a:t>
            </a:r>
            <a:r>
              <a:rPr lang="en-US" sz="700" b="1" dirty="0" smtClean="0">
                <a:solidFill>
                  <a:srgbClr val="000080"/>
                </a:solidFill>
                <a:latin typeface="Consolas"/>
              </a:rPr>
              <a:t>e</a:t>
            </a:r>
            <a:r>
              <a:rPr lang="en-US" sz="700" b="1" dirty="0" smtClean="0">
                <a:solidFill>
                  <a:srgbClr val="800080"/>
                </a:solidFill>
                <a:latin typeface="Consolas"/>
              </a:rPr>
              <a:t>)</a:t>
            </a:r>
            <a:r>
              <a:rPr lang="en-US" sz="700" b="1" dirty="0" smtClean="0">
                <a:solidFill>
                  <a:prstClr val="black"/>
                </a:solidFill>
                <a:latin typeface="Consolas"/>
              </a:rPr>
              <a:t> </a:t>
            </a:r>
            <a:r>
              <a:rPr lang="en-US" sz="700" b="1" dirty="0" smtClean="0">
                <a:solidFill>
                  <a:srgbClr val="800080"/>
                </a:solidFill>
                <a:latin typeface="Consolas"/>
              </a:rPr>
              <a:t>{</a:t>
            </a:r>
            <a:r>
              <a:rPr lang="en-US" sz="700" b="1" dirty="0" smtClean="0">
                <a:solidFill>
                  <a:prstClr val="black"/>
                </a:solidFill>
                <a:latin typeface="Consolas"/>
              </a:rPr>
              <a:t> </a:t>
            </a:r>
            <a:r>
              <a:rPr lang="en-US" sz="700" b="1" dirty="0" smtClean="0">
                <a:solidFill>
                  <a:srgbClr val="000080"/>
                </a:solidFill>
                <a:latin typeface="Consolas"/>
              </a:rPr>
              <a:t>result</a:t>
            </a:r>
            <a:r>
              <a:rPr lang="en-US" sz="700" b="1" dirty="0" smtClean="0">
                <a:solidFill>
                  <a:prstClr val="black"/>
                </a:solidFill>
                <a:latin typeface="Consolas"/>
              </a:rPr>
              <a:t> </a:t>
            </a:r>
            <a:r>
              <a:rPr lang="en-US" sz="700" b="1" dirty="0" smtClean="0">
                <a:solidFill>
                  <a:srgbClr val="800080"/>
                </a:solidFill>
                <a:latin typeface="Consolas"/>
              </a:rPr>
              <a:t>=</a:t>
            </a:r>
            <a:r>
              <a:rPr lang="en-US" sz="700" b="1" dirty="0" smtClean="0">
                <a:solidFill>
                  <a:prstClr val="black"/>
                </a:solidFill>
                <a:latin typeface="Consolas"/>
              </a:rPr>
              <a:t> </a:t>
            </a:r>
            <a:r>
              <a:rPr lang="en-US" sz="700" b="1" dirty="0" smtClean="0">
                <a:solidFill>
                  <a:srgbClr val="C00000"/>
                </a:solidFill>
                <a:latin typeface="Consolas"/>
              </a:rPr>
              <a:t>eval</a:t>
            </a:r>
            <a:r>
              <a:rPr lang="en-US" sz="700" b="1" dirty="0" smtClean="0">
                <a:solidFill>
                  <a:srgbClr val="800080"/>
                </a:solidFill>
                <a:latin typeface="Consolas"/>
              </a:rPr>
              <a:t>(</a:t>
            </a:r>
            <a:r>
              <a:rPr lang="en-US" sz="700" b="1" dirty="0" smtClean="0">
                <a:solidFill>
                  <a:srgbClr val="000080"/>
                </a:solidFill>
                <a:latin typeface="Consolas"/>
              </a:rPr>
              <a:t>e</a:t>
            </a:r>
            <a:r>
              <a:rPr lang="en-US" sz="700" b="1" dirty="0" smtClean="0">
                <a:solidFill>
                  <a:srgbClr val="800080"/>
                </a:solidFill>
                <a:latin typeface="Consolas"/>
              </a:rPr>
              <a:t>.</a:t>
            </a:r>
            <a:r>
              <a:rPr lang="en-US" sz="700" b="1" dirty="0" smtClean="0">
                <a:solidFill>
                  <a:srgbClr val="000080"/>
                </a:solidFill>
                <a:latin typeface="Consolas"/>
              </a:rPr>
              <a:t>e1</a:t>
            </a:r>
            <a:r>
              <a:rPr lang="en-US" sz="700" b="1" dirty="0" smtClean="0">
                <a:solidFill>
                  <a:srgbClr val="800080"/>
                </a:solidFill>
                <a:latin typeface="Consolas"/>
              </a:rPr>
              <a:t>)</a:t>
            </a:r>
            <a:r>
              <a:rPr lang="en-US" sz="700" b="1" dirty="0" smtClean="0">
                <a:solidFill>
                  <a:prstClr val="black"/>
                </a:solidFill>
                <a:latin typeface="Consolas"/>
              </a:rPr>
              <a:t> </a:t>
            </a:r>
            <a:r>
              <a:rPr lang="en-US" sz="700" b="1" dirty="0" smtClean="0">
                <a:solidFill>
                  <a:srgbClr val="800080"/>
                </a:solidFill>
                <a:latin typeface="Consolas"/>
              </a:rPr>
              <a:t>+</a:t>
            </a:r>
            <a:r>
              <a:rPr lang="en-US" sz="700" b="1" dirty="0" smtClean="0">
                <a:solidFill>
                  <a:prstClr val="black"/>
                </a:solidFill>
                <a:latin typeface="Consolas"/>
              </a:rPr>
              <a:t> </a:t>
            </a:r>
            <a:r>
              <a:rPr lang="en-US" sz="700" b="1" dirty="0" smtClean="0">
                <a:solidFill>
                  <a:srgbClr val="C00000"/>
                </a:solidFill>
                <a:latin typeface="Consolas"/>
              </a:rPr>
              <a:t>eval</a:t>
            </a:r>
            <a:r>
              <a:rPr lang="en-US" sz="700" b="1" dirty="0" smtClean="0">
                <a:solidFill>
                  <a:srgbClr val="800080"/>
                </a:solidFill>
                <a:latin typeface="Consolas"/>
              </a:rPr>
              <a:t>(</a:t>
            </a:r>
            <a:r>
              <a:rPr lang="en-US" sz="700" b="1" dirty="0" smtClean="0">
                <a:solidFill>
                  <a:srgbClr val="000080"/>
                </a:solidFill>
                <a:latin typeface="Consolas"/>
              </a:rPr>
              <a:t>e</a:t>
            </a:r>
            <a:r>
              <a:rPr lang="en-US" sz="700" b="1" dirty="0" smtClean="0">
                <a:solidFill>
                  <a:srgbClr val="800080"/>
                </a:solidFill>
                <a:latin typeface="Consolas"/>
              </a:rPr>
              <a:t>.</a:t>
            </a:r>
            <a:r>
              <a:rPr lang="en-US" sz="700" b="1" dirty="0" smtClean="0">
                <a:solidFill>
                  <a:srgbClr val="000080"/>
                </a:solidFill>
                <a:latin typeface="Consolas"/>
              </a:rPr>
              <a:t>e2</a:t>
            </a:r>
            <a:r>
              <a:rPr lang="en-US" sz="700" b="1" dirty="0" smtClean="0">
                <a:solidFill>
                  <a:srgbClr val="800080"/>
                </a:solidFill>
                <a:latin typeface="Consolas"/>
              </a:rPr>
              <a:t>);</a:t>
            </a:r>
            <a:r>
              <a:rPr lang="en-US" sz="700" b="1" dirty="0" smtClean="0">
                <a:solidFill>
                  <a:prstClr val="black"/>
                </a:solidFill>
                <a:latin typeface="Consolas"/>
              </a:rPr>
              <a:t> </a:t>
            </a:r>
            <a:r>
              <a:rPr lang="en-US" sz="700" b="1" dirty="0" smtClean="0">
                <a:solidFill>
                  <a:srgbClr val="800080"/>
                </a:solidFill>
                <a:latin typeface="Consolas"/>
              </a:rPr>
              <a:t>}</a:t>
            </a:r>
            <a:endParaRPr lang="en-US" sz="700" b="1" dirty="0" smtClean="0">
              <a:solidFill>
                <a:prstClr val="black"/>
              </a:solidFill>
              <a:latin typeface="Consolas"/>
            </a:endParaRPr>
          </a:p>
          <a:p>
            <a:pPr marL="0" indent="0">
              <a:buFont typeface="Monotype Sorts" pitchFamily="2" charset="2"/>
              <a:buNone/>
            </a:pPr>
            <a:r>
              <a:rPr lang="en-US" sz="700" b="1" dirty="0" smtClean="0">
                <a:solidFill>
                  <a:prstClr val="black"/>
                </a:solidFill>
                <a:latin typeface="Consolas"/>
              </a:rPr>
              <a:t>        </a:t>
            </a:r>
            <a:r>
              <a:rPr lang="en-US" sz="700" b="1" dirty="0" smtClean="0">
                <a:solidFill>
                  <a:srgbClr val="0000FF"/>
                </a:solidFill>
                <a:latin typeface="Consolas"/>
              </a:rPr>
              <a:t>void</a:t>
            </a:r>
            <a:r>
              <a:rPr lang="en-US" sz="700" b="1" dirty="0" smtClean="0">
                <a:solidFill>
                  <a:prstClr val="black"/>
                </a:solidFill>
                <a:latin typeface="Consolas"/>
              </a:rPr>
              <a:t> </a:t>
            </a:r>
            <a:r>
              <a:rPr lang="en-US" sz="700" b="1" dirty="0" smtClean="0">
                <a:solidFill>
                  <a:srgbClr val="C00000"/>
                </a:solidFill>
                <a:latin typeface="Consolas"/>
              </a:rPr>
              <a:t>visit</a:t>
            </a:r>
            <a:r>
              <a:rPr lang="en-US" sz="700" b="1" dirty="0" smtClean="0">
                <a:solidFill>
                  <a:srgbClr val="800080"/>
                </a:solidFill>
                <a:latin typeface="Consolas"/>
              </a:rPr>
              <a:t>(</a:t>
            </a:r>
            <a:r>
              <a:rPr lang="en-US" sz="700" b="1" dirty="0" smtClean="0">
                <a:solidFill>
                  <a:srgbClr val="0000FF"/>
                </a:solidFill>
                <a:latin typeface="Consolas"/>
              </a:rPr>
              <a:t>const</a:t>
            </a:r>
            <a:r>
              <a:rPr lang="en-US" sz="700" b="1" dirty="0" smtClean="0">
                <a:solidFill>
                  <a:prstClr val="black"/>
                </a:solidFill>
                <a:latin typeface="Consolas"/>
              </a:rPr>
              <a:t> </a:t>
            </a:r>
            <a:r>
              <a:rPr lang="en-US" sz="700" b="1" dirty="0" smtClean="0">
                <a:solidFill>
                  <a:srgbClr val="00B050"/>
                </a:solidFill>
                <a:latin typeface="Consolas"/>
              </a:rPr>
              <a:t>Minus</a:t>
            </a:r>
            <a:r>
              <a:rPr lang="en-US" sz="700" b="1" dirty="0" smtClean="0">
                <a:solidFill>
                  <a:srgbClr val="800080"/>
                </a:solidFill>
                <a:latin typeface="Consolas"/>
              </a:rPr>
              <a:t>&amp;</a:t>
            </a:r>
            <a:r>
              <a:rPr lang="en-US" sz="700" b="1" dirty="0" smtClean="0">
                <a:solidFill>
                  <a:prstClr val="black"/>
                </a:solidFill>
                <a:latin typeface="Consolas"/>
              </a:rPr>
              <a:t>  </a:t>
            </a:r>
            <a:r>
              <a:rPr lang="en-US" sz="700" b="1" dirty="0" smtClean="0">
                <a:solidFill>
                  <a:srgbClr val="000080"/>
                </a:solidFill>
                <a:latin typeface="Consolas"/>
              </a:rPr>
              <a:t>e</a:t>
            </a:r>
            <a:r>
              <a:rPr lang="en-US" sz="700" b="1" dirty="0" smtClean="0">
                <a:solidFill>
                  <a:srgbClr val="800080"/>
                </a:solidFill>
                <a:latin typeface="Consolas"/>
              </a:rPr>
              <a:t>)</a:t>
            </a:r>
            <a:r>
              <a:rPr lang="en-US" sz="700" b="1" dirty="0" smtClean="0">
                <a:solidFill>
                  <a:prstClr val="black"/>
                </a:solidFill>
                <a:latin typeface="Consolas"/>
              </a:rPr>
              <a:t> </a:t>
            </a:r>
            <a:r>
              <a:rPr lang="en-US" sz="700" b="1" dirty="0" smtClean="0">
                <a:solidFill>
                  <a:srgbClr val="800080"/>
                </a:solidFill>
                <a:latin typeface="Consolas"/>
              </a:rPr>
              <a:t>{</a:t>
            </a:r>
            <a:r>
              <a:rPr lang="en-US" sz="700" b="1" dirty="0" smtClean="0">
                <a:solidFill>
                  <a:prstClr val="black"/>
                </a:solidFill>
                <a:latin typeface="Consolas"/>
              </a:rPr>
              <a:t> </a:t>
            </a:r>
            <a:r>
              <a:rPr lang="en-US" sz="700" b="1" dirty="0" smtClean="0">
                <a:solidFill>
                  <a:srgbClr val="000080"/>
                </a:solidFill>
                <a:latin typeface="Consolas"/>
              </a:rPr>
              <a:t>result</a:t>
            </a:r>
            <a:r>
              <a:rPr lang="en-US" sz="700" b="1" dirty="0" smtClean="0">
                <a:solidFill>
                  <a:prstClr val="black"/>
                </a:solidFill>
                <a:latin typeface="Consolas"/>
              </a:rPr>
              <a:t> </a:t>
            </a:r>
            <a:r>
              <a:rPr lang="en-US" sz="700" b="1" dirty="0" smtClean="0">
                <a:solidFill>
                  <a:srgbClr val="800080"/>
                </a:solidFill>
                <a:latin typeface="Consolas"/>
              </a:rPr>
              <a:t>=</a:t>
            </a:r>
            <a:r>
              <a:rPr lang="en-US" sz="700" b="1" dirty="0" smtClean="0">
                <a:solidFill>
                  <a:prstClr val="black"/>
                </a:solidFill>
                <a:latin typeface="Consolas"/>
              </a:rPr>
              <a:t> </a:t>
            </a:r>
            <a:r>
              <a:rPr lang="en-US" sz="700" b="1" dirty="0" smtClean="0">
                <a:solidFill>
                  <a:srgbClr val="C00000"/>
                </a:solidFill>
                <a:latin typeface="Consolas"/>
              </a:rPr>
              <a:t>eval</a:t>
            </a:r>
            <a:r>
              <a:rPr lang="en-US" sz="700" b="1" dirty="0" smtClean="0">
                <a:solidFill>
                  <a:srgbClr val="800080"/>
                </a:solidFill>
                <a:latin typeface="Consolas"/>
              </a:rPr>
              <a:t>(</a:t>
            </a:r>
            <a:r>
              <a:rPr lang="en-US" sz="700" b="1" dirty="0" smtClean="0">
                <a:solidFill>
                  <a:srgbClr val="000080"/>
                </a:solidFill>
                <a:latin typeface="Consolas"/>
              </a:rPr>
              <a:t>e</a:t>
            </a:r>
            <a:r>
              <a:rPr lang="en-US" sz="700" b="1" dirty="0" smtClean="0">
                <a:solidFill>
                  <a:srgbClr val="800080"/>
                </a:solidFill>
                <a:latin typeface="Consolas"/>
              </a:rPr>
              <a:t>.</a:t>
            </a:r>
            <a:r>
              <a:rPr lang="en-US" sz="700" b="1" dirty="0" smtClean="0">
                <a:solidFill>
                  <a:srgbClr val="000080"/>
                </a:solidFill>
                <a:latin typeface="Consolas"/>
              </a:rPr>
              <a:t>e1</a:t>
            </a:r>
            <a:r>
              <a:rPr lang="en-US" sz="700" b="1" dirty="0" smtClean="0">
                <a:solidFill>
                  <a:srgbClr val="800080"/>
                </a:solidFill>
                <a:latin typeface="Consolas"/>
              </a:rPr>
              <a:t>)</a:t>
            </a:r>
            <a:r>
              <a:rPr lang="en-US" sz="700" b="1" dirty="0" smtClean="0">
                <a:solidFill>
                  <a:prstClr val="black"/>
                </a:solidFill>
                <a:latin typeface="Consolas"/>
              </a:rPr>
              <a:t> </a:t>
            </a:r>
            <a:r>
              <a:rPr lang="en-US" sz="700" b="1" dirty="0" smtClean="0">
                <a:solidFill>
                  <a:srgbClr val="800080"/>
                </a:solidFill>
                <a:latin typeface="Consolas"/>
              </a:rPr>
              <a:t>-</a:t>
            </a:r>
            <a:r>
              <a:rPr lang="en-US" sz="700" b="1" dirty="0" smtClean="0">
                <a:solidFill>
                  <a:prstClr val="black"/>
                </a:solidFill>
                <a:latin typeface="Consolas"/>
              </a:rPr>
              <a:t> </a:t>
            </a:r>
            <a:r>
              <a:rPr lang="en-US" sz="700" b="1" dirty="0" smtClean="0">
                <a:solidFill>
                  <a:srgbClr val="C00000"/>
                </a:solidFill>
                <a:latin typeface="Consolas"/>
              </a:rPr>
              <a:t>eval</a:t>
            </a:r>
            <a:r>
              <a:rPr lang="en-US" sz="700" b="1" dirty="0" smtClean="0">
                <a:solidFill>
                  <a:srgbClr val="800080"/>
                </a:solidFill>
                <a:latin typeface="Consolas"/>
              </a:rPr>
              <a:t>(</a:t>
            </a:r>
            <a:r>
              <a:rPr lang="en-US" sz="700" b="1" dirty="0" smtClean="0">
                <a:solidFill>
                  <a:srgbClr val="000080"/>
                </a:solidFill>
                <a:latin typeface="Consolas"/>
              </a:rPr>
              <a:t>e</a:t>
            </a:r>
            <a:r>
              <a:rPr lang="en-US" sz="700" b="1" dirty="0" smtClean="0">
                <a:solidFill>
                  <a:srgbClr val="800080"/>
                </a:solidFill>
                <a:latin typeface="Consolas"/>
              </a:rPr>
              <a:t>.</a:t>
            </a:r>
            <a:r>
              <a:rPr lang="en-US" sz="700" b="1" dirty="0" smtClean="0">
                <a:solidFill>
                  <a:srgbClr val="000080"/>
                </a:solidFill>
                <a:latin typeface="Consolas"/>
              </a:rPr>
              <a:t>e2</a:t>
            </a:r>
            <a:r>
              <a:rPr lang="en-US" sz="700" b="1" dirty="0" smtClean="0">
                <a:solidFill>
                  <a:srgbClr val="800080"/>
                </a:solidFill>
                <a:latin typeface="Consolas"/>
              </a:rPr>
              <a:t>);</a:t>
            </a:r>
            <a:r>
              <a:rPr lang="en-US" sz="700" b="1" dirty="0" smtClean="0">
                <a:solidFill>
                  <a:prstClr val="black"/>
                </a:solidFill>
                <a:latin typeface="Consolas"/>
              </a:rPr>
              <a:t> </a:t>
            </a:r>
            <a:r>
              <a:rPr lang="en-US" sz="700" b="1" dirty="0" smtClean="0">
                <a:solidFill>
                  <a:srgbClr val="800080"/>
                </a:solidFill>
                <a:latin typeface="Consolas"/>
              </a:rPr>
              <a:t>}</a:t>
            </a:r>
            <a:endParaRPr lang="en-US" sz="700" b="1" dirty="0" smtClean="0">
              <a:solidFill>
                <a:prstClr val="black"/>
              </a:solidFill>
              <a:latin typeface="Consolas"/>
            </a:endParaRPr>
          </a:p>
          <a:p>
            <a:pPr marL="0" indent="0">
              <a:buFont typeface="Monotype Sorts" pitchFamily="2" charset="2"/>
              <a:buNone/>
            </a:pPr>
            <a:r>
              <a:rPr lang="en-US" sz="700" b="1" dirty="0" smtClean="0">
                <a:solidFill>
                  <a:prstClr val="black"/>
                </a:solidFill>
                <a:latin typeface="Consolas"/>
              </a:rPr>
              <a:t>        </a:t>
            </a:r>
            <a:r>
              <a:rPr lang="en-US" sz="700" b="1" dirty="0" smtClean="0">
                <a:solidFill>
                  <a:srgbClr val="0000FF"/>
                </a:solidFill>
                <a:latin typeface="Consolas"/>
              </a:rPr>
              <a:t>void</a:t>
            </a:r>
            <a:r>
              <a:rPr lang="en-US" sz="700" b="1" dirty="0" smtClean="0">
                <a:solidFill>
                  <a:prstClr val="black"/>
                </a:solidFill>
                <a:latin typeface="Consolas"/>
              </a:rPr>
              <a:t> </a:t>
            </a:r>
            <a:r>
              <a:rPr lang="en-US" sz="700" b="1" dirty="0" smtClean="0">
                <a:solidFill>
                  <a:srgbClr val="C00000"/>
                </a:solidFill>
                <a:latin typeface="Consolas"/>
              </a:rPr>
              <a:t>visit</a:t>
            </a:r>
            <a:r>
              <a:rPr lang="en-US" sz="700" b="1" dirty="0" smtClean="0">
                <a:solidFill>
                  <a:srgbClr val="800080"/>
                </a:solidFill>
                <a:latin typeface="Consolas"/>
              </a:rPr>
              <a:t>(</a:t>
            </a:r>
            <a:r>
              <a:rPr lang="en-US" sz="700" b="1" dirty="0" smtClean="0">
                <a:solidFill>
                  <a:srgbClr val="0000FF"/>
                </a:solidFill>
                <a:latin typeface="Consolas"/>
              </a:rPr>
              <a:t>const</a:t>
            </a:r>
            <a:r>
              <a:rPr lang="en-US" sz="700" b="1" dirty="0" smtClean="0">
                <a:solidFill>
                  <a:prstClr val="black"/>
                </a:solidFill>
                <a:latin typeface="Consolas"/>
              </a:rPr>
              <a:t> </a:t>
            </a:r>
            <a:r>
              <a:rPr lang="en-US" sz="700" b="1" dirty="0" smtClean="0">
                <a:solidFill>
                  <a:srgbClr val="00B050"/>
                </a:solidFill>
                <a:latin typeface="Consolas"/>
              </a:rPr>
              <a:t>Times</a:t>
            </a:r>
            <a:r>
              <a:rPr lang="en-US" sz="700" b="1" dirty="0" smtClean="0">
                <a:solidFill>
                  <a:srgbClr val="800080"/>
                </a:solidFill>
                <a:latin typeface="Consolas"/>
              </a:rPr>
              <a:t>&amp;</a:t>
            </a:r>
            <a:r>
              <a:rPr lang="en-US" sz="700" b="1" dirty="0" smtClean="0">
                <a:solidFill>
                  <a:prstClr val="black"/>
                </a:solidFill>
                <a:latin typeface="Consolas"/>
              </a:rPr>
              <a:t>  </a:t>
            </a:r>
            <a:r>
              <a:rPr lang="en-US" sz="700" b="1" dirty="0" smtClean="0">
                <a:solidFill>
                  <a:srgbClr val="000080"/>
                </a:solidFill>
                <a:latin typeface="Consolas"/>
              </a:rPr>
              <a:t>e</a:t>
            </a:r>
            <a:r>
              <a:rPr lang="en-US" sz="700" b="1" dirty="0" smtClean="0">
                <a:solidFill>
                  <a:srgbClr val="800080"/>
                </a:solidFill>
                <a:latin typeface="Consolas"/>
              </a:rPr>
              <a:t>)</a:t>
            </a:r>
            <a:r>
              <a:rPr lang="en-US" sz="700" b="1" dirty="0" smtClean="0">
                <a:solidFill>
                  <a:prstClr val="black"/>
                </a:solidFill>
                <a:latin typeface="Consolas"/>
              </a:rPr>
              <a:t> </a:t>
            </a:r>
            <a:r>
              <a:rPr lang="en-US" sz="700" b="1" dirty="0" smtClean="0">
                <a:solidFill>
                  <a:srgbClr val="800080"/>
                </a:solidFill>
                <a:latin typeface="Consolas"/>
              </a:rPr>
              <a:t>{</a:t>
            </a:r>
            <a:r>
              <a:rPr lang="en-US" sz="700" b="1" dirty="0" smtClean="0">
                <a:solidFill>
                  <a:prstClr val="black"/>
                </a:solidFill>
                <a:latin typeface="Consolas"/>
              </a:rPr>
              <a:t> </a:t>
            </a:r>
            <a:r>
              <a:rPr lang="en-US" sz="700" b="1" dirty="0" smtClean="0">
                <a:solidFill>
                  <a:srgbClr val="000080"/>
                </a:solidFill>
                <a:latin typeface="Consolas"/>
              </a:rPr>
              <a:t>result</a:t>
            </a:r>
            <a:r>
              <a:rPr lang="en-US" sz="700" b="1" dirty="0" smtClean="0">
                <a:solidFill>
                  <a:prstClr val="black"/>
                </a:solidFill>
                <a:latin typeface="Consolas"/>
              </a:rPr>
              <a:t> </a:t>
            </a:r>
            <a:r>
              <a:rPr lang="en-US" sz="700" b="1" dirty="0" smtClean="0">
                <a:solidFill>
                  <a:srgbClr val="800080"/>
                </a:solidFill>
                <a:latin typeface="Consolas"/>
              </a:rPr>
              <a:t>=</a:t>
            </a:r>
            <a:r>
              <a:rPr lang="en-US" sz="700" b="1" dirty="0" smtClean="0">
                <a:solidFill>
                  <a:prstClr val="black"/>
                </a:solidFill>
                <a:latin typeface="Consolas"/>
              </a:rPr>
              <a:t> </a:t>
            </a:r>
            <a:r>
              <a:rPr lang="en-US" sz="700" b="1" dirty="0" smtClean="0">
                <a:solidFill>
                  <a:srgbClr val="C00000"/>
                </a:solidFill>
                <a:latin typeface="Consolas"/>
              </a:rPr>
              <a:t>eval</a:t>
            </a:r>
            <a:r>
              <a:rPr lang="en-US" sz="700" b="1" dirty="0" smtClean="0">
                <a:solidFill>
                  <a:srgbClr val="800080"/>
                </a:solidFill>
                <a:latin typeface="Consolas"/>
              </a:rPr>
              <a:t>(</a:t>
            </a:r>
            <a:r>
              <a:rPr lang="en-US" sz="700" b="1" dirty="0" smtClean="0">
                <a:solidFill>
                  <a:srgbClr val="000080"/>
                </a:solidFill>
                <a:latin typeface="Consolas"/>
              </a:rPr>
              <a:t>e</a:t>
            </a:r>
            <a:r>
              <a:rPr lang="en-US" sz="700" b="1" dirty="0" smtClean="0">
                <a:solidFill>
                  <a:srgbClr val="800080"/>
                </a:solidFill>
                <a:latin typeface="Consolas"/>
              </a:rPr>
              <a:t>.</a:t>
            </a:r>
            <a:r>
              <a:rPr lang="en-US" sz="700" b="1" dirty="0" smtClean="0">
                <a:solidFill>
                  <a:srgbClr val="000080"/>
                </a:solidFill>
                <a:latin typeface="Consolas"/>
              </a:rPr>
              <a:t>e1</a:t>
            </a:r>
            <a:r>
              <a:rPr lang="en-US" sz="700" b="1" dirty="0" smtClean="0">
                <a:solidFill>
                  <a:srgbClr val="800080"/>
                </a:solidFill>
                <a:latin typeface="Consolas"/>
              </a:rPr>
              <a:t>)</a:t>
            </a:r>
            <a:r>
              <a:rPr lang="en-US" sz="700" b="1" dirty="0" smtClean="0">
                <a:solidFill>
                  <a:prstClr val="black"/>
                </a:solidFill>
                <a:latin typeface="Consolas"/>
              </a:rPr>
              <a:t> </a:t>
            </a:r>
            <a:r>
              <a:rPr lang="en-US" sz="700" b="1" dirty="0" smtClean="0">
                <a:solidFill>
                  <a:srgbClr val="800080"/>
                </a:solidFill>
                <a:latin typeface="Consolas"/>
              </a:rPr>
              <a:t>*</a:t>
            </a:r>
            <a:r>
              <a:rPr lang="en-US" sz="700" b="1" dirty="0" smtClean="0">
                <a:solidFill>
                  <a:prstClr val="black"/>
                </a:solidFill>
                <a:latin typeface="Consolas"/>
              </a:rPr>
              <a:t> </a:t>
            </a:r>
            <a:r>
              <a:rPr lang="en-US" sz="700" b="1" dirty="0" smtClean="0">
                <a:solidFill>
                  <a:srgbClr val="C00000"/>
                </a:solidFill>
                <a:latin typeface="Consolas"/>
              </a:rPr>
              <a:t>eval</a:t>
            </a:r>
            <a:r>
              <a:rPr lang="en-US" sz="700" b="1" dirty="0" smtClean="0">
                <a:solidFill>
                  <a:srgbClr val="800080"/>
                </a:solidFill>
                <a:latin typeface="Consolas"/>
              </a:rPr>
              <a:t>(</a:t>
            </a:r>
            <a:r>
              <a:rPr lang="en-US" sz="700" b="1" dirty="0" smtClean="0">
                <a:solidFill>
                  <a:srgbClr val="000080"/>
                </a:solidFill>
                <a:latin typeface="Consolas"/>
              </a:rPr>
              <a:t>e</a:t>
            </a:r>
            <a:r>
              <a:rPr lang="en-US" sz="700" b="1" dirty="0" smtClean="0">
                <a:solidFill>
                  <a:srgbClr val="800080"/>
                </a:solidFill>
                <a:latin typeface="Consolas"/>
              </a:rPr>
              <a:t>.</a:t>
            </a:r>
            <a:r>
              <a:rPr lang="en-US" sz="700" b="1" dirty="0" smtClean="0">
                <a:solidFill>
                  <a:srgbClr val="000080"/>
                </a:solidFill>
                <a:latin typeface="Consolas"/>
              </a:rPr>
              <a:t>e2</a:t>
            </a:r>
            <a:r>
              <a:rPr lang="en-US" sz="700" b="1" dirty="0" smtClean="0">
                <a:solidFill>
                  <a:srgbClr val="800080"/>
                </a:solidFill>
                <a:latin typeface="Consolas"/>
              </a:rPr>
              <a:t>);</a:t>
            </a:r>
            <a:r>
              <a:rPr lang="en-US" sz="700" b="1" dirty="0" smtClean="0">
                <a:solidFill>
                  <a:prstClr val="black"/>
                </a:solidFill>
                <a:latin typeface="Consolas"/>
              </a:rPr>
              <a:t> </a:t>
            </a:r>
            <a:r>
              <a:rPr lang="en-US" sz="700" b="1" dirty="0" smtClean="0">
                <a:solidFill>
                  <a:srgbClr val="800080"/>
                </a:solidFill>
                <a:latin typeface="Consolas"/>
              </a:rPr>
              <a:t>}</a:t>
            </a:r>
            <a:endParaRPr lang="en-US" sz="700" b="1" dirty="0" smtClean="0">
              <a:solidFill>
                <a:prstClr val="black"/>
              </a:solidFill>
              <a:latin typeface="Consolas"/>
            </a:endParaRPr>
          </a:p>
          <a:p>
            <a:pPr marL="0" indent="0">
              <a:buFont typeface="Monotype Sorts" pitchFamily="2" charset="2"/>
              <a:buNone/>
            </a:pPr>
            <a:r>
              <a:rPr lang="en-US" sz="700" b="1" dirty="0" smtClean="0">
                <a:solidFill>
                  <a:prstClr val="black"/>
                </a:solidFill>
                <a:latin typeface="Consolas"/>
              </a:rPr>
              <a:t>        </a:t>
            </a:r>
            <a:r>
              <a:rPr lang="en-US" sz="700" b="1" dirty="0" smtClean="0">
                <a:solidFill>
                  <a:srgbClr val="0000FF"/>
                </a:solidFill>
                <a:latin typeface="Consolas"/>
              </a:rPr>
              <a:t>void</a:t>
            </a:r>
            <a:r>
              <a:rPr lang="en-US" sz="700" b="1" dirty="0" smtClean="0">
                <a:solidFill>
                  <a:prstClr val="black"/>
                </a:solidFill>
                <a:latin typeface="Consolas"/>
              </a:rPr>
              <a:t> </a:t>
            </a:r>
            <a:r>
              <a:rPr lang="en-US" sz="700" b="1" dirty="0" smtClean="0">
                <a:solidFill>
                  <a:srgbClr val="C00000"/>
                </a:solidFill>
                <a:latin typeface="Consolas"/>
              </a:rPr>
              <a:t>visit</a:t>
            </a:r>
            <a:r>
              <a:rPr lang="en-US" sz="700" b="1" dirty="0" smtClean="0">
                <a:solidFill>
                  <a:srgbClr val="800080"/>
                </a:solidFill>
                <a:latin typeface="Consolas"/>
              </a:rPr>
              <a:t>(</a:t>
            </a:r>
            <a:r>
              <a:rPr lang="en-US" sz="700" b="1" dirty="0" smtClean="0">
                <a:solidFill>
                  <a:srgbClr val="0000FF"/>
                </a:solidFill>
                <a:latin typeface="Consolas"/>
              </a:rPr>
              <a:t>const</a:t>
            </a:r>
            <a:r>
              <a:rPr lang="en-US" sz="700" b="1" dirty="0" smtClean="0">
                <a:solidFill>
                  <a:prstClr val="black"/>
                </a:solidFill>
                <a:latin typeface="Consolas"/>
              </a:rPr>
              <a:t> </a:t>
            </a:r>
            <a:r>
              <a:rPr lang="en-US" sz="700" b="1" dirty="0" smtClean="0">
                <a:solidFill>
                  <a:srgbClr val="00B050"/>
                </a:solidFill>
                <a:latin typeface="Consolas"/>
              </a:rPr>
              <a:t>Divide</a:t>
            </a:r>
            <a:r>
              <a:rPr lang="en-US" sz="700" b="1" dirty="0" smtClean="0">
                <a:solidFill>
                  <a:srgbClr val="800080"/>
                </a:solidFill>
                <a:latin typeface="Consolas"/>
              </a:rPr>
              <a:t>&amp;</a:t>
            </a:r>
            <a:r>
              <a:rPr lang="en-US" sz="700" b="1" dirty="0" smtClean="0">
                <a:solidFill>
                  <a:prstClr val="black"/>
                </a:solidFill>
                <a:latin typeface="Consolas"/>
              </a:rPr>
              <a:t> </a:t>
            </a:r>
            <a:r>
              <a:rPr lang="en-US" sz="700" b="1" dirty="0" smtClean="0">
                <a:solidFill>
                  <a:srgbClr val="000080"/>
                </a:solidFill>
                <a:latin typeface="Consolas"/>
              </a:rPr>
              <a:t>e</a:t>
            </a:r>
            <a:r>
              <a:rPr lang="en-US" sz="700" b="1" dirty="0" smtClean="0">
                <a:solidFill>
                  <a:srgbClr val="800080"/>
                </a:solidFill>
                <a:latin typeface="Consolas"/>
              </a:rPr>
              <a:t>)</a:t>
            </a:r>
            <a:r>
              <a:rPr lang="en-US" sz="700" b="1" dirty="0" smtClean="0">
                <a:solidFill>
                  <a:prstClr val="black"/>
                </a:solidFill>
                <a:latin typeface="Consolas"/>
              </a:rPr>
              <a:t> </a:t>
            </a:r>
            <a:r>
              <a:rPr lang="en-US" sz="700" b="1" dirty="0" smtClean="0">
                <a:solidFill>
                  <a:srgbClr val="800080"/>
                </a:solidFill>
                <a:latin typeface="Consolas"/>
              </a:rPr>
              <a:t>{</a:t>
            </a:r>
            <a:r>
              <a:rPr lang="en-US" sz="700" b="1" dirty="0" smtClean="0">
                <a:solidFill>
                  <a:prstClr val="black"/>
                </a:solidFill>
                <a:latin typeface="Consolas"/>
              </a:rPr>
              <a:t> </a:t>
            </a:r>
            <a:r>
              <a:rPr lang="en-US" sz="700" b="1" dirty="0" smtClean="0">
                <a:solidFill>
                  <a:srgbClr val="000080"/>
                </a:solidFill>
                <a:latin typeface="Consolas"/>
              </a:rPr>
              <a:t>result</a:t>
            </a:r>
            <a:r>
              <a:rPr lang="en-US" sz="700" b="1" dirty="0" smtClean="0">
                <a:solidFill>
                  <a:prstClr val="black"/>
                </a:solidFill>
                <a:latin typeface="Consolas"/>
              </a:rPr>
              <a:t> </a:t>
            </a:r>
            <a:r>
              <a:rPr lang="en-US" sz="700" b="1" dirty="0" smtClean="0">
                <a:solidFill>
                  <a:srgbClr val="800080"/>
                </a:solidFill>
                <a:latin typeface="Consolas"/>
              </a:rPr>
              <a:t>=</a:t>
            </a:r>
            <a:r>
              <a:rPr lang="en-US" sz="700" b="1" dirty="0" smtClean="0">
                <a:solidFill>
                  <a:prstClr val="black"/>
                </a:solidFill>
                <a:latin typeface="Consolas"/>
              </a:rPr>
              <a:t> </a:t>
            </a:r>
            <a:r>
              <a:rPr lang="en-US" sz="700" b="1" dirty="0" smtClean="0">
                <a:solidFill>
                  <a:srgbClr val="C00000"/>
                </a:solidFill>
                <a:latin typeface="Consolas"/>
              </a:rPr>
              <a:t>eval</a:t>
            </a:r>
            <a:r>
              <a:rPr lang="en-US" sz="700" b="1" dirty="0" smtClean="0">
                <a:solidFill>
                  <a:srgbClr val="800080"/>
                </a:solidFill>
                <a:latin typeface="Consolas"/>
              </a:rPr>
              <a:t>(</a:t>
            </a:r>
            <a:r>
              <a:rPr lang="en-US" sz="700" b="1" dirty="0" smtClean="0">
                <a:solidFill>
                  <a:srgbClr val="000080"/>
                </a:solidFill>
                <a:latin typeface="Consolas"/>
              </a:rPr>
              <a:t>e</a:t>
            </a:r>
            <a:r>
              <a:rPr lang="en-US" sz="700" b="1" dirty="0" smtClean="0">
                <a:solidFill>
                  <a:srgbClr val="800080"/>
                </a:solidFill>
                <a:latin typeface="Consolas"/>
              </a:rPr>
              <a:t>.</a:t>
            </a:r>
            <a:r>
              <a:rPr lang="en-US" sz="700" b="1" dirty="0" smtClean="0">
                <a:solidFill>
                  <a:srgbClr val="000080"/>
                </a:solidFill>
                <a:latin typeface="Consolas"/>
              </a:rPr>
              <a:t>e1</a:t>
            </a:r>
            <a:r>
              <a:rPr lang="en-US" sz="700" b="1" dirty="0" smtClean="0">
                <a:solidFill>
                  <a:srgbClr val="800080"/>
                </a:solidFill>
                <a:latin typeface="Consolas"/>
              </a:rPr>
              <a:t>)</a:t>
            </a:r>
            <a:r>
              <a:rPr lang="en-US" sz="700" b="1" dirty="0" smtClean="0">
                <a:solidFill>
                  <a:prstClr val="black"/>
                </a:solidFill>
                <a:latin typeface="Consolas"/>
              </a:rPr>
              <a:t> </a:t>
            </a:r>
            <a:r>
              <a:rPr lang="en-US" sz="700" b="1" dirty="0" smtClean="0">
                <a:solidFill>
                  <a:srgbClr val="800080"/>
                </a:solidFill>
                <a:latin typeface="Consolas"/>
              </a:rPr>
              <a:t>/</a:t>
            </a:r>
            <a:r>
              <a:rPr lang="en-US" sz="700" b="1" dirty="0" smtClean="0">
                <a:solidFill>
                  <a:prstClr val="black"/>
                </a:solidFill>
                <a:latin typeface="Consolas"/>
              </a:rPr>
              <a:t> </a:t>
            </a:r>
            <a:r>
              <a:rPr lang="en-US" sz="700" b="1" dirty="0" smtClean="0">
                <a:solidFill>
                  <a:srgbClr val="C00000"/>
                </a:solidFill>
                <a:latin typeface="Consolas"/>
              </a:rPr>
              <a:t>eval</a:t>
            </a:r>
            <a:r>
              <a:rPr lang="en-US" sz="700" b="1" dirty="0" smtClean="0">
                <a:solidFill>
                  <a:srgbClr val="800080"/>
                </a:solidFill>
                <a:latin typeface="Consolas"/>
              </a:rPr>
              <a:t>(</a:t>
            </a:r>
            <a:r>
              <a:rPr lang="en-US" sz="700" b="1" dirty="0" smtClean="0">
                <a:solidFill>
                  <a:srgbClr val="000080"/>
                </a:solidFill>
                <a:latin typeface="Consolas"/>
              </a:rPr>
              <a:t>e</a:t>
            </a:r>
            <a:r>
              <a:rPr lang="en-US" sz="700" b="1" dirty="0" smtClean="0">
                <a:solidFill>
                  <a:srgbClr val="800080"/>
                </a:solidFill>
                <a:latin typeface="Consolas"/>
              </a:rPr>
              <a:t>.</a:t>
            </a:r>
            <a:r>
              <a:rPr lang="en-US" sz="700" b="1" dirty="0" smtClean="0">
                <a:solidFill>
                  <a:srgbClr val="000080"/>
                </a:solidFill>
                <a:latin typeface="Consolas"/>
              </a:rPr>
              <a:t>e2</a:t>
            </a:r>
            <a:r>
              <a:rPr lang="en-US" sz="700" b="1" dirty="0" smtClean="0">
                <a:solidFill>
                  <a:srgbClr val="800080"/>
                </a:solidFill>
                <a:latin typeface="Consolas"/>
              </a:rPr>
              <a:t>);</a:t>
            </a:r>
            <a:r>
              <a:rPr lang="en-US" sz="700" b="1" dirty="0" smtClean="0">
                <a:solidFill>
                  <a:prstClr val="black"/>
                </a:solidFill>
                <a:latin typeface="Consolas"/>
              </a:rPr>
              <a:t> </a:t>
            </a:r>
            <a:r>
              <a:rPr lang="en-US" sz="700" b="1" dirty="0" smtClean="0">
                <a:solidFill>
                  <a:srgbClr val="800080"/>
                </a:solidFill>
                <a:latin typeface="Consolas"/>
              </a:rPr>
              <a:t>}</a:t>
            </a:r>
            <a:endParaRPr lang="en-US" sz="700" b="1" dirty="0" smtClean="0">
              <a:solidFill>
                <a:prstClr val="black"/>
              </a:solidFill>
              <a:latin typeface="Consolas"/>
            </a:endParaRPr>
          </a:p>
          <a:p>
            <a:pPr marL="0" indent="0">
              <a:buFont typeface="Monotype Sorts" pitchFamily="2" charset="2"/>
              <a:buNone/>
            </a:pPr>
            <a:r>
              <a:rPr lang="en-US" sz="700" b="1" dirty="0" smtClean="0">
                <a:solidFill>
                  <a:srgbClr val="800080"/>
                </a:solidFill>
                <a:latin typeface="Consolas"/>
              </a:rPr>
              <a:t>    }</a:t>
            </a:r>
            <a:r>
              <a:rPr lang="en-US" sz="700" b="1" dirty="0" smtClean="0">
                <a:solidFill>
                  <a:prstClr val="black"/>
                </a:solidFill>
                <a:latin typeface="Consolas"/>
              </a:rPr>
              <a:t> </a:t>
            </a:r>
            <a:r>
              <a:rPr lang="en-US" sz="700" b="1" dirty="0" smtClean="0">
                <a:solidFill>
                  <a:srgbClr val="000080"/>
                </a:solidFill>
                <a:latin typeface="Consolas"/>
              </a:rPr>
              <a:t>v</a:t>
            </a:r>
            <a:r>
              <a:rPr lang="en-US" sz="700" b="1" dirty="0" smtClean="0">
                <a:solidFill>
                  <a:srgbClr val="800080"/>
                </a:solidFill>
                <a:latin typeface="Consolas"/>
              </a:rPr>
              <a:t>;</a:t>
            </a:r>
            <a:endParaRPr lang="en-US" sz="700" b="1" dirty="0" smtClean="0">
              <a:solidFill>
                <a:prstClr val="black"/>
              </a:solidFill>
              <a:latin typeface="Consolas"/>
            </a:endParaRPr>
          </a:p>
          <a:p>
            <a:pPr marL="0" indent="0">
              <a:buFont typeface="Monotype Sorts" pitchFamily="2" charset="2"/>
              <a:buNone/>
            </a:pPr>
            <a:r>
              <a:rPr lang="en-US" sz="700" b="1" dirty="0" smtClean="0">
                <a:solidFill>
                  <a:prstClr val="black"/>
                </a:solidFill>
                <a:latin typeface="Consolas"/>
              </a:rPr>
              <a:t>    </a:t>
            </a:r>
            <a:r>
              <a:rPr lang="en-US" sz="700" b="1" dirty="0" smtClean="0">
                <a:solidFill>
                  <a:srgbClr val="000080"/>
                </a:solidFill>
                <a:latin typeface="Consolas"/>
              </a:rPr>
              <a:t>e</a:t>
            </a:r>
            <a:r>
              <a:rPr lang="en-US" sz="700" b="1" dirty="0" smtClean="0">
                <a:solidFill>
                  <a:srgbClr val="800080"/>
                </a:solidFill>
                <a:latin typeface="Consolas"/>
              </a:rPr>
              <a:t>.</a:t>
            </a:r>
            <a:r>
              <a:rPr lang="en-US" sz="700" b="1" dirty="0" smtClean="0">
                <a:solidFill>
                  <a:srgbClr val="C00000"/>
                </a:solidFill>
                <a:latin typeface="Consolas"/>
              </a:rPr>
              <a:t>accept</a:t>
            </a:r>
            <a:r>
              <a:rPr lang="en-US" sz="700" b="1" dirty="0" smtClean="0">
                <a:solidFill>
                  <a:srgbClr val="800080"/>
                </a:solidFill>
                <a:latin typeface="Consolas"/>
              </a:rPr>
              <a:t>(</a:t>
            </a:r>
            <a:r>
              <a:rPr lang="en-US" sz="700" b="1" dirty="0" smtClean="0">
                <a:solidFill>
                  <a:srgbClr val="000080"/>
                </a:solidFill>
                <a:latin typeface="Consolas"/>
              </a:rPr>
              <a:t>v</a:t>
            </a:r>
            <a:r>
              <a:rPr lang="en-US" sz="700" b="1" dirty="0" smtClean="0">
                <a:solidFill>
                  <a:srgbClr val="800080"/>
                </a:solidFill>
                <a:latin typeface="Consolas"/>
              </a:rPr>
              <a:t>);</a:t>
            </a:r>
            <a:endParaRPr lang="en-US" sz="700" b="1" dirty="0" smtClean="0">
              <a:solidFill>
                <a:prstClr val="black"/>
              </a:solidFill>
              <a:latin typeface="Consolas"/>
            </a:endParaRPr>
          </a:p>
          <a:p>
            <a:pPr marL="0" indent="0">
              <a:buFont typeface="Monotype Sorts" pitchFamily="2" charset="2"/>
              <a:buNone/>
            </a:pPr>
            <a:r>
              <a:rPr lang="en-US" sz="700" b="1" dirty="0" smtClean="0">
                <a:solidFill>
                  <a:prstClr val="black"/>
                </a:solidFill>
                <a:latin typeface="Consolas"/>
              </a:rPr>
              <a:t>    </a:t>
            </a:r>
            <a:r>
              <a:rPr lang="en-US" sz="700" b="1" dirty="0" smtClean="0">
                <a:solidFill>
                  <a:srgbClr val="0000FF"/>
                </a:solidFill>
                <a:latin typeface="Consolas"/>
              </a:rPr>
              <a:t>return</a:t>
            </a:r>
            <a:r>
              <a:rPr lang="en-US" sz="700" b="1" dirty="0" smtClean="0">
                <a:solidFill>
                  <a:prstClr val="black"/>
                </a:solidFill>
                <a:latin typeface="Consolas"/>
              </a:rPr>
              <a:t> </a:t>
            </a:r>
            <a:r>
              <a:rPr lang="en-US" sz="700" b="1" dirty="0" smtClean="0">
                <a:solidFill>
                  <a:srgbClr val="000080"/>
                </a:solidFill>
                <a:latin typeface="Consolas"/>
              </a:rPr>
              <a:t>v</a:t>
            </a:r>
            <a:r>
              <a:rPr lang="en-US" sz="700" b="1" dirty="0" smtClean="0">
                <a:solidFill>
                  <a:srgbClr val="800080"/>
                </a:solidFill>
                <a:latin typeface="Consolas"/>
              </a:rPr>
              <a:t>.</a:t>
            </a:r>
            <a:r>
              <a:rPr lang="en-US" sz="700" b="1" dirty="0" smtClean="0">
                <a:solidFill>
                  <a:srgbClr val="000080"/>
                </a:solidFill>
                <a:latin typeface="Consolas"/>
              </a:rPr>
              <a:t>result</a:t>
            </a:r>
            <a:r>
              <a:rPr lang="en-US" sz="700" b="1" dirty="0" smtClean="0">
                <a:solidFill>
                  <a:srgbClr val="800080"/>
                </a:solidFill>
                <a:latin typeface="Consolas"/>
              </a:rPr>
              <a:t>;</a:t>
            </a:r>
            <a:endParaRPr lang="en-US" sz="700" b="1" dirty="0" smtClean="0">
              <a:solidFill>
                <a:prstClr val="black"/>
              </a:solidFill>
              <a:latin typeface="Consolas"/>
            </a:endParaRPr>
          </a:p>
          <a:p>
            <a:pPr marL="0" indent="0">
              <a:buFont typeface="Monotype Sorts" pitchFamily="2" charset="2"/>
              <a:buNone/>
            </a:pPr>
            <a:r>
              <a:rPr lang="en-US" sz="700" b="1" dirty="0" smtClean="0">
                <a:solidFill>
                  <a:srgbClr val="800080"/>
                </a:solidFill>
                <a:latin typeface="Consolas"/>
              </a:rPr>
              <a:t>}</a:t>
            </a:r>
            <a:endParaRPr lang="en-US" sz="700" b="1" dirty="0">
              <a:solidFill>
                <a:prstClr val="black"/>
              </a:solidFill>
              <a:latin typeface="Consolas"/>
            </a:endParaRPr>
          </a:p>
        </p:txBody>
      </p:sp>
    </p:spTree>
    <p:custDataLst>
      <p:tags r:id="rId1"/>
    </p:custDataLst>
    <p:extLst>
      <p:ext uri="{BB962C8B-B14F-4D97-AF65-F5344CB8AC3E}">
        <p14:creationId xmlns:p14="http://schemas.microsoft.com/office/powerpoint/2010/main" val="2588087413"/>
      </p:ext>
    </p:extLst>
  </p:cSld>
  <p:clrMapOvr>
    <a:masterClrMapping/>
  </p:clrMapOvr>
  <mc:AlternateContent xmlns:mc="http://schemas.openxmlformats.org/markup-compatibility/2006" xmlns:p14="http://schemas.microsoft.com/office/powerpoint/2010/main">
    <mc:Choice Requires="p14">
      <p:transition spd="slow" p14:dur="2000" advTm="64171"/>
    </mc:Choice>
    <mc:Fallback xmlns="">
      <p:transition spd="slow" advTm="641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500"/>
                                        <p:tgtEl>
                                          <p:spTgt spid="3">
                                            <p:txEl>
                                              <p:pRg st="8" end="8"/>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9" end="9"/>
                                            </p:txEl>
                                          </p:spTgt>
                                        </p:tgtEl>
                                        <p:attrNameLst>
                                          <p:attrName>style.visibility</p:attrName>
                                        </p:attrNameLst>
                                      </p:cBhvr>
                                      <p:to>
                                        <p:strVal val="visible"/>
                                      </p:to>
                                    </p:set>
                                    <p:animEffect transition="in" filter="fade">
                                      <p:cBhvr>
                                        <p:cTn id="22" dur="500"/>
                                        <p:tgtEl>
                                          <p:spTgt spid="3">
                                            <p:txEl>
                                              <p:pRg st="9" end="9"/>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animEffect transition="in" filter="fade">
                                      <p:cBhvr>
                                        <p:cTn id="25" dur="500"/>
                                        <p:tgtEl>
                                          <p:spTgt spid="3">
                                            <p:txEl>
                                              <p:pRg st="10" end="1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Polymorphic Exception Idiom</a:t>
            </a:r>
            <a:endParaRPr lang="en-US" dirty="0"/>
          </a:p>
        </p:txBody>
      </p:sp>
      <p:sp>
        <p:nvSpPr>
          <p:cNvPr id="3" name="Content Placeholder 2"/>
          <p:cNvSpPr>
            <a:spLocks noGrp="1"/>
          </p:cNvSpPr>
          <p:nvPr>
            <p:ph sz="half" idx="1"/>
          </p:nvPr>
        </p:nvSpPr>
        <p:spPr>
          <a:xfrm>
            <a:off x="468312" y="1676400"/>
            <a:ext cx="4567711" cy="4560888"/>
          </a:xfrm>
        </p:spPr>
        <p:txBody>
          <a:bodyPr/>
          <a:lstStyle/>
          <a:p>
            <a:pPr marL="0" indent="0">
              <a:buNone/>
            </a:pPr>
            <a:r>
              <a:rPr lang="en-US" sz="1100" b="1" dirty="0" smtClean="0">
                <a:solidFill>
                  <a:srgbClr val="0000FF"/>
                </a:solidFill>
                <a:highlight>
                  <a:srgbClr val="FFFFFF"/>
                </a:highlight>
                <a:latin typeface="Consolas"/>
              </a:rPr>
              <a:t>class</a:t>
            </a:r>
            <a:r>
              <a:rPr lang="en-US" sz="1100" b="1" dirty="0" smtClean="0">
                <a:solidFill>
                  <a:srgbClr val="000000"/>
                </a:solidFill>
                <a:highlight>
                  <a:srgbClr val="FFFFFF"/>
                </a:highlight>
                <a:latin typeface="Consolas"/>
              </a:rPr>
              <a:t> </a:t>
            </a:r>
            <a:r>
              <a:rPr lang="en-US" sz="1100" b="1" dirty="0" err="1" smtClean="0">
                <a:solidFill>
                  <a:srgbClr val="2B91AF"/>
                </a:solidFill>
                <a:highlight>
                  <a:srgbClr val="FFFFFF"/>
                </a:highlight>
                <a:latin typeface="Consolas"/>
              </a:rPr>
              <a:t>Expr</a:t>
            </a:r>
            <a:r>
              <a:rPr lang="en-US" sz="1100" b="1" dirty="0" smtClean="0">
                <a:solidFill>
                  <a:srgbClr val="000000"/>
                </a:solidFill>
                <a:highlight>
                  <a:srgbClr val="FFFFFF"/>
                </a:highlight>
                <a:latin typeface="Consolas"/>
              </a:rPr>
              <a:t> { </a:t>
            </a:r>
            <a:r>
              <a:rPr lang="en-US" sz="1100" b="1" dirty="0">
                <a:solidFill>
                  <a:srgbClr val="0000FF"/>
                </a:solidFill>
                <a:highlight>
                  <a:srgbClr val="FFFFFF"/>
                </a:highlight>
                <a:latin typeface="Consolas"/>
              </a:rPr>
              <a:t>virtual</a:t>
            </a:r>
            <a:r>
              <a:rPr lang="en-US" sz="1100" b="1" dirty="0">
                <a:solidFill>
                  <a:srgbClr val="000000"/>
                </a:solidFill>
                <a:highlight>
                  <a:srgbClr val="FFFFFF"/>
                </a:highlight>
                <a:latin typeface="Consolas"/>
              </a:rPr>
              <a:t> </a:t>
            </a:r>
            <a:r>
              <a:rPr lang="en-US" sz="1100" b="1" dirty="0">
                <a:solidFill>
                  <a:srgbClr val="0000FF"/>
                </a:solidFill>
                <a:highlight>
                  <a:srgbClr val="FFFFFF"/>
                </a:highlight>
                <a:latin typeface="Consolas"/>
              </a:rPr>
              <a:t>void</a:t>
            </a:r>
            <a:r>
              <a:rPr lang="en-US" sz="1100" b="1" dirty="0">
                <a:solidFill>
                  <a:srgbClr val="000000"/>
                </a:solidFill>
                <a:highlight>
                  <a:srgbClr val="FFFFFF"/>
                </a:highlight>
                <a:latin typeface="Consolas"/>
              </a:rPr>
              <a:t> </a:t>
            </a:r>
            <a:r>
              <a:rPr lang="en-US" sz="1100" b="1" dirty="0">
                <a:solidFill>
                  <a:srgbClr val="800000"/>
                </a:solidFill>
                <a:highlight>
                  <a:srgbClr val="FFFFFF"/>
                </a:highlight>
                <a:latin typeface="Consolas"/>
              </a:rPr>
              <a:t>raise</a:t>
            </a:r>
            <a:r>
              <a:rPr lang="en-US" sz="1100" b="1" dirty="0">
                <a:solidFill>
                  <a:srgbClr val="000000"/>
                </a:solidFill>
                <a:highlight>
                  <a:srgbClr val="FFFFFF"/>
                </a:highlight>
                <a:latin typeface="Consolas"/>
              </a:rPr>
              <a:t>() </a:t>
            </a:r>
            <a:r>
              <a:rPr lang="en-US" sz="1100" b="1" dirty="0" smtClean="0">
                <a:solidFill>
                  <a:srgbClr val="000000"/>
                </a:solidFill>
                <a:highlight>
                  <a:srgbClr val="FFFFFF"/>
                </a:highlight>
                <a:latin typeface="Consolas"/>
              </a:rPr>
              <a:t>= </a:t>
            </a:r>
            <a:r>
              <a:rPr lang="en-US" sz="1100" b="1" dirty="0">
                <a:solidFill>
                  <a:srgbClr val="000000"/>
                </a:solidFill>
                <a:highlight>
                  <a:srgbClr val="FFFFFF"/>
                </a:highlight>
                <a:latin typeface="Consolas"/>
              </a:rPr>
              <a:t>0; };</a:t>
            </a:r>
          </a:p>
          <a:p>
            <a:pPr marL="0" indent="0">
              <a:buNone/>
            </a:pPr>
            <a:r>
              <a:rPr lang="en-US" sz="1100" b="1" dirty="0">
                <a:solidFill>
                  <a:srgbClr val="0000FF"/>
                </a:solidFill>
                <a:highlight>
                  <a:srgbClr val="FFFFFF"/>
                </a:highlight>
                <a:latin typeface="Consolas"/>
              </a:rPr>
              <a:t>class</a:t>
            </a:r>
            <a:r>
              <a:rPr lang="en-US" sz="1100" b="1" dirty="0" smtClean="0">
                <a:solidFill>
                  <a:srgbClr val="000000"/>
                </a:solidFill>
                <a:highlight>
                  <a:srgbClr val="FFFFFF"/>
                </a:highlight>
                <a:latin typeface="Consolas"/>
              </a:rPr>
              <a:t> </a:t>
            </a:r>
            <a:r>
              <a:rPr lang="en-US" sz="1100" b="1" dirty="0" smtClean="0">
                <a:solidFill>
                  <a:srgbClr val="2B91AF"/>
                </a:solidFill>
                <a:highlight>
                  <a:srgbClr val="FFFFFF"/>
                </a:highlight>
                <a:latin typeface="Consolas"/>
              </a:rPr>
              <a:t>Value</a:t>
            </a:r>
            <a:r>
              <a:rPr lang="en-US" sz="1100" b="1" dirty="0" smtClean="0">
                <a:solidFill>
                  <a:srgbClr val="000000"/>
                </a:solidFill>
                <a:highlight>
                  <a:srgbClr val="FFFFFF"/>
                </a:highlight>
                <a:latin typeface="Consolas"/>
              </a:rPr>
              <a:t> : </a:t>
            </a:r>
            <a:r>
              <a:rPr lang="en-US" sz="1100" b="1" dirty="0" err="1" smtClean="0">
                <a:solidFill>
                  <a:srgbClr val="2B91AF"/>
                </a:solidFill>
                <a:highlight>
                  <a:srgbClr val="FFFFFF"/>
                </a:highlight>
                <a:latin typeface="Consolas"/>
              </a:rPr>
              <a:t>Expr</a:t>
            </a:r>
            <a:r>
              <a:rPr lang="en-US" sz="1100" b="1" dirty="0" smtClean="0">
                <a:solidFill>
                  <a:srgbClr val="000000"/>
                </a:solidFill>
                <a:highlight>
                  <a:srgbClr val="FFFFFF"/>
                </a:highlight>
                <a:latin typeface="Consolas"/>
              </a:rPr>
              <a:t> { </a:t>
            </a:r>
            <a:r>
              <a:rPr lang="en-US" sz="1100" b="1" dirty="0" smtClean="0">
                <a:solidFill>
                  <a:srgbClr val="0000FF"/>
                </a:solidFill>
                <a:highlight>
                  <a:srgbClr val="FFFFFF"/>
                </a:highlight>
                <a:latin typeface="Consolas"/>
              </a:rPr>
              <a:t>void</a:t>
            </a:r>
            <a:r>
              <a:rPr lang="en-US" sz="1100" b="1" dirty="0" smtClean="0">
                <a:solidFill>
                  <a:srgbClr val="000000"/>
                </a:solidFill>
                <a:highlight>
                  <a:srgbClr val="FFFFFF"/>
                </a:highlight>
                <a:latin typeface="Consolas"/>
              </a:rPr>
              <a:t> </a:t>
            </a:r>
            <a:r>
              <a:rPr lang="en-US" sz="1100" b="1" dirty="0">
                <a:solidFill>
                  <a:srgbClr val="800000"/>
                </a:solidFill>
                <a:highlight>
                  <a:srgbClr val="FFFFFF"/>
                </a:highlight>
                <a:latin typeface="Consolas"/>
              </a:rPr>
              <a:t>raise</a:t>
            </a:r>
            <a:r>
              <a:rPr lang="en-US" sz="1100" b="1" dirty="0">
                <a:solidFill>
                  <a:srgbClr val="000000"/>
                </a:solidFill>
                <a:highlight>
                  <a:srgbClr val="FFFFFF"/>
                </a:highlight>
                <a:latin typeface="Consolas"/>
              </a:rPr>
              <a:t>() </a:t>
            </a:r>
            <a:r>
              <a:rPr lang="en-US" sz="1100" b="1" dirty="0" smtClean="0">
                <a:solidFill>
                  <a:srgbClr val="000000"/>
                </a:solidFill>
                <a:highlight>
                  <a:srgbClr val="FFFFFF"/>
                </a:highlight>
                <a:latin typeface="Consolas"/>
              </a:rPr>
              <a:t>{ </a:t>
            </a:r>
            <a:r>
              <a:rPr lang="en-US" sz="1100" b="1" dirty="0">
                <a:solidFill>
                  <a:srgbClr val="0000FF"/>
                </a:solidFill>
                <a:highlight>
                  <a:srgbClr val="FFFFFF"/>
                </a:highlight>
                <a:latin typeface="Consolas"/>
              </a:rPr>
              <a:t>throw</a:t>
            </a:r>
            <a:r>
              <a:rPr lang="en-US" sz="1100" b="1" dirty="0">
                <a:solidFill>
                  <a:srgbClr val="000000"/>
                </a:solidFill>
                <a:highlight>
                  <a:srgbClr val="FFFFFF"/>
                </a:highlight>
                <a:latin typeface="Consolas"/>
              </a:rPr>
              <a:t>(*</a:t>
            </a:r>
            <a:r>
              <a:rPr lang="en-US" sz="1100" b="1" dirty="0">
                <a:solidFill>
                  <a:srgbClr val="0000FF"/>
                </a:solidFill>
                <a:highlight>
                  <a:srgbClr val="FFFFFF"/>
                </a:highlight>
                <a:latin typeface="Consolas"/>
              </a:rPr>
              <a:t>this</a:t>
            </a:r>
            <a:r>
              <a:rPr lang="en-US" sz="1100" b="1" dirty="0">
                <a:solidFill>
                  <a:srgbClr val="000000"/>
                </a:solidFill>
                <a:highlight>
                  <a:srgbClr val="FFFFFF"/>
                </a:highlight>
                <a:latin typeface="Consolas"/>
              </a:rPr>
              <a:t>); </a:t>
            </a:r>
            <a:r>
              <a:rPr lang="en-US" sz="1100" b="1" dirty="0" smtClean="0">
                <a:solidFill>
                  <a:srgbClr val="000000"/>
                </a:solidFill>
                <a:highlight>
                  <a:srgbClr val="FFFFFF"/>
                </a:highlight>
                <a:latin typeface="Consolas"/>
              </a:rPr>
              <a:t>} };</a:t>
            </a:r>
            <a:endParaRPr lang="en-US" sz="1100" b="1" dirty="0">
              <a:solidFill>
                <a:srgbClr val="000000"/>
              </a:solidFill>
              <a:highlight>
                <a:srgbClr val="FFFFFF"/>
              </a:highlight>
              <a:latin typeface="Consolas"/>
            </a:endParaRPr>
          </a:p>
          <a:p>
            <a:pPr marL="0" indent="0">
              <a:buNone/>
            </a:pPr>
            <a:r>
              <a:rPr lang="en-US" sz="1100" b="1" dirty="0">
                <a:solidFill>
                  <a:srgbClr val="0000FF"/>
                </a:solidFill>
                <a:highlight>
                  <a:srgbClr val="FFFFFF"/>
                </a:highlight>
                <a:latin typeface="Consolas"/>
              </a:rPr>
              <a:t>class</a:t>
            </a:r>
            <a:r>
              <a:rPr lang="en-US" sz="1100" b="1" dirty="0" smtClean="0">
                <a:solidFill>
                  <a:srgbClr val="000000"/>
                </a:solidFill>
                <a:highlight>
                  <a:srgbClr val="FFFFFF"/>
                </a:highlight>
                <a:latin typeface="Consolas"/>
              </a:rPr>
              <a:t> </a:t>
            </a:r>
            <a:r>
              <a:rPr lang="en-US" sz="1100" b="1" dirty="0" smtClean="0">
                <a:solidFill>
                  <a:srgbClr val="2B91AF"/>
                </a:solidFill>
                <a:highlight>
                  <a:srgbClr val="FFFFFF"/>
                </a:highlight>
                <a:latin typeface="Consolas"/>
              </a:rPr>
              <a:t>Plus</a:t>
            </a:r>
            <a:r>
              <a:rPr lang="en-US" sz="1100" b="1" dirty="0" smtClean="0">
                <a:solidFill>
                  <a:srgbClr val="000000"/>
                </a:solidFill>
                <a:highlight>
                  <a:srgbClr val="FFFFFF"/>
                </a:highlight>
                <a:latin typeface="Consolas"/>
              </a:rPr>
              <a:t>  : </a:t>
            </a:r>
            <a:r>
              <a:rPr lang="en-US" sz="1100" b="1" dirty="0" err="1" smtClean="0">
                <a:solidFill>
                  <a:srgbClr val="2B91AF"/>
                </a:solidFill>
                <a:highlight>
                  <a:srgbClr val="FFFFFF"/>
                </a:highlight>
                <a:latin typeface="Consolas"/>
              </a:rPr>
              <a:t>Expr</a:t>
            </a:r>
            <a:r>
              <a:rPr lang="en-US" sz="1100" b="1" dirty="0" smtClean="0">
                <a:solidFill>
                  <a:srgbClr val="000000"/>
                </a:solidFill>
                <a:highlight>
                  <a:srgbClr val="FFFFFF"/>
                </a:highlight>
                <a:latin typeface="Consolas"/>
              </a:rPr>
              <a:t> { </a:t>
            </a:r>
            <a:r>
              <a:rPr lang="en-US" sz="1100" b="1" dirty="0" smtClean="0">
                <a:solidFill>
                  <a:srgbClr val="0000FF"/>
                </a:solidFill>
                <a:highlight>
                  <a:srgbClr val="FFFFFF"/>
                </a:highlight>
                <a:latin typeface="Consolas"/>
              </a:rPr>
              <a:t>void</a:t>
            </a:r>
            <a:r>
              <a:rPr lang="en-US" sz="1100" b="1" dirty="0" smtClean="0">
                <a:solidFill>
                  <a:srgbClr val="000000"/>
                </a:solidFill>
                <a:highlight>
                  <a:srgbClr val="FFFFFF"/>
                </a:highlight>
                <a:latin typeface="Consolas"/>
              </a:rPr>
              <a:t> </a:t>
            </a:r>
            <a:r>
              <a:rPr lang="en-US" sz="1100" b="1" dirty="0">
                <a:solidFill>
                  <a:srgbClr val="800000"/>
                </a:solidFill>
                <a:highlight>
                  <a:srgbClr val="FFFFFF"/>
                </a:highlight>
                <a:latin typeface="Consolas"/>
              </a:rPr>
              <a:t>raise</a:t>
            </a:r>
            <a:r>
              <a:rPr lang="en-US" sz="1100" b="1" dirty="0">
                <a:solidFill>
                  <a:srgbClr val="000000"/>
                </a:solidFill>
                <a:highlight>
                  <a:srgbClr val="FFFFFF"/>
                </a:highlight>
                <a:latin typeface="Consolas"/>
              </a:rPr>
              <a:t>() </a:t>
            </a:r>
            <a:r>
              <a:rPr lang="en-US" sz="1100" b="1" dirty="0" smtClean="0">
                <a:solidFill>
                  <a:srgbClr val="000000"/>
                </a:solidFill>
                <a:highlight>
                  <a:srgbClr val="FFFFFF"/>
                </a:highlight>
                <a:latin typeface="Consolas"/>
              </a:rPr>
              <a:t>{ </a:t>
            </a:r>
            <a:r>
              <a:rPr lang="en-US" sz="1100" b="1" dirty="0">
                <a:solidFill>
                  <a:srgbClr val="0000FF"/>
                </a:solidFill>
                <a:highlight>
                  <a:srgbClr val="FFFFFF"/>
                </a:highlight>
                <a:latin typeface="Consolas"/>
              </a:rPr>
              <a:t>throw</a:t>
            </a:r>
            <a:r>
              <a:rPr lang="en-US" sz="1100" b="1" dirty="0">
                <a:solidFill>
                  <a:srgbClr val="000000"/>
                </a:solidFill>
                <a:highlight>
                  <a:srgbClr val="FFFFFF"/>
                </a:highlight>
                <a:latin typeface="Consolas"/>
              </a:rPr>
              <a:t>(*</a:t>
            </a:r>
            <a:r>
              <a:rPr lang="en-US" sz="1100" b="1" dirty="0">
                <a:solidFill>
                  <a:srgbClr val="0000FF"/>
                </a:solidFill>
                <a:highlight>
                  <a:srgbClr val="FFFFFF"/>
                </a:highlight>
                <a:latin typeface="Consolas"/>
              </a:rPr>
              <a:t>this</a:t>
            </a:r>
            <a:r>
              <a:rPr lang="en-US" sz="1100" b="1" dirty="0">
                <a:solidFill>
                  <a:srgbClr val="000000"/>
                </a:solidFill>
                <a:highlight>
                  <a:srgbClr val="FFFFFF"/>
                </a:highlight>
                <a:latin typeface="Consolas"/>
              </a:rPr>
              <a:t>); } </a:t>
            </a:r>
            <a:r>
              <a:rPr lang="en-US" sz="1100" b="1" dirty="0" smtClean="0">
                <a:solidFill>
                  <a:srgbClr val="000000"/>
                </a:solidFill>
                <a:highlight>
                  <a:srgbClr val="FFFFFF"/>
                </a:highlight>
                <a:latin typeface="Consolas"/>
              </a:rPr>
              <a:t>};</a:t>
            </a:r>
            <a:endParaRPr lang="en-US" sz="1100" b="1" dirty="0">
              <a:solidFill>
                <a:srgbClr val="000000"/>
              </a:solidFill>
              <a:highlight>
                <a:srgbClr val="FFFFFF"/>
              </a:highlight>
              <a:latin typeface="Consolas"/>
            </a:endParaRPr>
          </a:p>
          <a:p>
            <a:pPr marL="0" indent="0">
              <a:buNone/>
            </a:pPr>
            <a:r>
              <a:rPr lang="en-US" sz="1100" b="1" dirty="0">
                <a:solidFill>
                  <a:srgbClr val="0000FF"/>
                </a:solidFill>
                <a:highlight>
                  <a:srgbClr val="FFFFFF"/>
                </a:highlight>
                <a:latin typeface="Consolas"/>
              </a:rPr>
              <a:t>class</a:t>
            </a:r>
            <a:r>
              <a:rPr lang="en-US" sz="1100" b="1" dirty="0" smtClean="0">
                <a:solidFill>
                  <a:srgbClr val="000000"/>
                </a:solidFill>
                <a:highlight>
                  <a:srgbClr val="FFFFFF"/>
                </a:highlight>
                <a:latin typeface="Consolas"/>
              </a:rPr>
              <a:t> </a:t>
            </a:r>
            <a:r>
              <a:rPr lang="en-US" sz="1100" b="1" dirty="0" smtClean="0">
                <a:solidFill>
                  <a:srgbClr val="2B91AF"/>
                </a:solidFill>
                <a:highlight>
                  <a:srgbClr val="FFFFFF"/>
                </a:highlight>
                <a:latin typeface="Consolas"/>
              </a:rPr>
              <a:t>Minus</a:t>
            </a:r>
            <a:r>
              <a:rPr lang="en-US" sz="1100" b="1" dirty="0" smtClean="0">
                <a:solidFill>
                  <a:srgbClr val="000000"/>
                </a:solidFill>
                <a:highlight>
                  <a:srgbClr val="FFFFFF"/>
                </a:highlight>
                <a:latin typeface="Consolas"/>
              </a:rPr>
              <a:t> : </a:t>
            </a:r>
            <a:r>
              <a:rPr lang="en-US" sz="1100" b="1" dirty="0" err="1" smtClean="0">
                <a:solidFill>
                  <a:srgbClr val="2B91AF"/>
                </a:solidFill>
                <a:highlight>
                  <a:srgbClr val="FFFFFF"/>
                </a:highlight>
                <a:latin typeface="Consolas"/>
              </a:rPr>
              <a:t>Expr</a:t>
            </a:r>
            <a:r>
              <a:rPr lang="en-US" sz="1100" b="1" dirty="0" smtClean="0">
                <a:solidFill>
                  <a:srgbClr val="000000"/>
                </a:solidFill>
                <a:highlight>
                  <a:srgbClr val="FFFFFF"/>
                </a:highlight>
                <a:latin typeface="Consolas"/>
              </a:rPr>
              <a:t> { </a:t>
            </a:r>
            <a:r>
              <a:rPr lang="en-US" sz="1100" b="1" dirty="0" smtClean="0">
                <a:solidFill>
                  <a:srgbClr val="0000FF"/>
                </a:solidFill>
                <a:highlight>
                  <a:srgbClr val="FFFFFF"/>
                </a:highlight>
                <a:latin typeface="Consolas"/>
              </a:rPr>
              <a:t>void</a:t>
            </a:r>
            <a:r>
              <a:rPr lang="en-US" sz="1100" b="1" dirty="0" smtClean="0">
                <a:solidFill>
                  <a:srgbClr val="000000"/>
                </a:solidFill>
                <a:highlight>
                  <a:srgbClr val="FFFFFF"/>
                </a:highlight>
                <a:latin typeface="Consolas"/>
              </a:rPr>
              <a:t> </a:t>
            </a:r>
            <a:r>
              <a:rPr lang="en-US" sz="1100" b="1" dirty="0">
                <a:solidFill>
                  <a:srgbClr val="800000"/>
                </a:solidFill>
                <a:highlight>
                  <a:srgbClr val="FFFFFF"/>
                </a:highlight>
                <a:latin typeface="Consolas"/>
              </a:rPr>
              <a:t>raise</a:t>
            </a:r>
            <a:r>
              <a:rPr lang="en-US" sz="1100" b="1" dirty="0">
                <a:solidFill>
                  <a:srgbClr val="000000"/>
                </a:solidFill>
                <a:highlight>
                  <a:srgbClr val="FFFFFF"/>
                </a:highlight>
                <a:latin typeface="Consolas"/>
              </a:rPr>
              <a:t>() </a:t>
            </a:r>
            <a:r>
              <a:rPr lang="en-US" sz="1100" b="1" dirty="0" smtClean="0">
                <a:solidFill>
                  <a:srgbClr val="000000"/>
                </a:solidFill>
                <a:highlight>
                  <a:srgbClr val="FFFFFF"/>
                </a:highlight>
                <a:latin typeface="Consolas"/>
              </a:rPr>
              <a:t>{ </a:t>
            </a:r>
            <a:r>
              <a:rPr lang="en-US" sz="1100" b="1" dirty="0">
                <a:solidFill>
                  <a:srgbClr val="0000FF"/>
                </a:solidFill>
                <a:highlight>
                  <a:srgbClr val="FFFFFF"/>
                </a:highlight>
                <a:latin typeface="Consolas"/>
              </a:rPr>
              <a:t>throw</a:t>
            </a:r>
            <a:r>
              <a:rPr lang="en-US" sz="1100" b="1" dirty="0">
                <a:solidFill>
                  <a:srgbClr val="000000"/>
                </a:solidFill>
                <a:highlight>
                  <a:srgbClr val="FFFFFF"/>
                </a:highlight>
                <a:latin typeface="Consolas"/>
              </a:rPr>
              <a:t>(*</a:t>
            </a:r>
            <a:r>
              <a:rPr lang="en-US" sz="1100" b="1" dirty="0">
                <a:solidFill>
                  <a:srgbClr val="0000FF"/>
                </a:solidFill>
                <a:highlight>
                  <a:srgbClr val="FFFFFF"/>
                </a:highlight>
                <a:latin typeface="Consolas"/>
              </a:rPr>
              <a:t>this</a:t>
            </a:r>
            <a:r>
              <a:rPr lang="en-US" sz="1100" b="1" dirty="0">
                <a:solidFill>
                  <a:srgbClr val="000000"/>
                </a:solidFill>
                <a:highlight>
                  <a:srgbClr val="FFFFFF"/>
                </a:highlight>
                <a:latin typeface="Consolas"/>
              </a:rPr>
              <a:t>); } </a:t>
            </a:r>
            <a:r>
              <a:rPr lang="en-US" sz="1100" b="1" dirty="0" smtClean="0">
                <a:solidFill>
                  <a:srgbClr val="000000"/>
                </a:solidFill>
                <a:highlight>
                  <a:srgbClr val="FFFFFF"/>
                </a:highlight>
                <a:latin typeface="Consolas"/>
              </a:rPr>
              <a:t>};</a:t>
            </a:r>
            <a:endParaRPr lang="en-US" sz="1100" b="1" dirty="0">
              <a:solidFill>
                <a:srgbClr val="000000"/>
              </a:solidFill>
              <a:highlight>
                <a:srgbClr val="FFFFFF"/>
              </a:highlight>
              <a:latin typeface="Consolas"/>
            </a:endParaRPr>
          </a:p>
          <a:p>
            <a:pPr marL="0" indent="0">
              <a:buNone/>
            </a:pPr>
            <a:r>
              <a:rPr lang="en-US" sz="1100" b="1" dirty="0">
                <a:solidFill>
                  <a:srgbClr val="0000FF"/>
                </a:solidFill>
                <a:highlight>
                  <a:srgbClr val="FFFFFF"/>
                </a:highlight>
                <a:latin typeface="Consolas"/>
              </a:rPr>
              <a:t>class</a:t>
            </a:r>
            <a:r>
              <a:rPr lang="en-US" sz="1100" b="1" dirty="0" smtClean="0">
                <a:solidFill>
                  <a:srgbClr val="000000"/>
                </a:solidFill>
                <a:highlight>
                  <a:srgbClr val="FFFFFF"/>
                </a:highlight>
                <a:latin typeface="Consolas"/>
              </a:rPr>
              <a:t> </a:t>
            </a:r>
            <a:r>
              <a:rPr lang="en-US" sz="1100" b="1" dirty="0" smtClean="0">
                <a:solidFill>
                  <a:srgbClr val="2B91AF"/>
                </a:solidFill>
                <a:highlight>
                  <a:srgbClr val="FFFFFF"/>
                </a:highlight>
                <a:latin typeface="Consolas"/>
              </a:rPr>
              <a:t>Times</a:t>
            </a:r>
            <a:r>
              <a:rPr lang="en-US" sz="1100" b="1" dirty="0" smtClean="0">
                <a:solidFill>
                  <a:srgbClr val="000000"/>
                </a:solidFill>
                <a:highlight>
                  <a:srgbClr val="FFFFFF"/>
                </a:highlight>
                <a:latin typeface="Consolas"/>
              </a:rPr>
              <a:t> : </a:t>
            </a:r>
            <a:r>
              <a:rPr lang="en-US" sz="1100" b="1" dirty="0" err="1" smtClean="0">
                <a:solidFill>
                  <a:srgbClr val="2B91AF"/>
                </a:solidFill>
                <a:highlight>
                  <a:srgbClr val="FFFFFF"/>
                </a:highlight>
                <a:latin typeface="Consolas"/>
              </a:rPr>
              <a:t>Expr</a:t>
            </a:r>
            <a:r>
              <a:rPr lang="en-US" sz="1100" b="1" dirty="0" smtClean="0">
                <a:solidFill>
                  <a:srgbClr val="000000"/>
                </a:solidFill>
                <a:highlight>
                  <a:srgbClr val="FFFFFF"/>
                </a:highlight>
                <a:latin typeface="Consolas"/>
              </a:rPr>
              <a:t> { </a:t>
            </a:r>
            <a:r>
              <a:rPr lang="en-US" sz="1100" b="1" dirty="0" smtClean="0">
                <a:solidFill>
                  <a:srgbClr val="0000FF"/>
                </a:solidFill>
                <a:highlight>
                  <a:srgbClr val="FFFFFF"/>
                </a:highlight>
                <a:latin typeface="Consolas"/>
              </a:rPr>
              <a:t>void</a:t>
            </a:r>
            <a:r>
              <a:rPr lang="en-US" sz="1100" b="1" dirty="0" smtClean="0">
                <a:solidFill>
                  <a:srgbClr val="000000"/>
                </a:solidFill>
                <a:highlight>
                  <a:srgbClr val="FFFFFF"/>
                </a:highlight>
                <a:latin typeface="Consolas"/>
              </a:rPr>
              <a:t> </a:t>
            </a:r>
            <a:r>
              <a:rPr lang="en-US" sz="1100" b="1" dirty="0">
                <a:solidFill>
                  <a:srgbClr val="800000"/>
                </a:solidFill>
                <a:highlight>
                  <a:srgbClr val="FFFFFF"/>
                </a:highlight>
                <a:latin typeface="Consolas"/>
              </a:rPr>
              <a:t>raise</a:t>
            </a:r>
            <a:r>
              <a:rPr lang="en-US" sz="1100" b="1" dirty="0">
                <a:solidFill>
                  <a:srgbClr val="000000"/>
                </a:solidFill>
                <a:highlight>
                  <a:srgbClr val="FFFFFF"/>
                </a:highlight>
                <a:latin typeface="Consolas"/>
              </a:rPr>
              <a:t>() </a:t>
            </a:r>
            <a:r>
              <a:rPr lang="en-US" sz="1100" b="1" dirty="0" smtClean="0">
                <a:solidFill>
                  <a:srgbClr val="000000"/>
                </a:solidFill>
                <a:highlight>
                  <a:srgbClr val="FFFFFF"/>
                </a:highlight>
                <a:latin typeface="Consolas"/>
              </a:rPr>
              <a:t>{ </a:t>
            </a:r>
            <a:r>
              <a:rPr lang="en-US" sz="1100" b="1" dirty="0">
                <a:solidFill>
                  <a:srgbClr val="0000FF"/>
                </a:solidFill>
                <a:highlight>
                  <a:srgbClr val="FFFFFF"/>
                </a:highlight>
                <a:latin typeface="Consolas"/>
              </a:rPr>
              <a:t>throw</a:t>
            </a:r>
            <a:r>
              <a:rPr lang="en-US" sz="1100" b="1" dirty="0">
                <a:solidFill>
                  <a:srgbClr val="000000"/>
                </a:solidFill>
                <a:highlight>
                  <a:srgbClr val="FFFFFF"/>
                </a:highlight>
                <a:latin typeface="Consolas"/>
              </a:rPr>
              <a:t>(*</a:t>
            </a:r>
            <a:r>
              <a:rPr lang="en-US" sz="1100" b="1" dirty="0">
                <a:solidFill>
                  <a:srgbClr val="0000FF"/>
                </a:solidFill>
                <a:highlight>
                  <a:srgbClr val="FFFFFF"/>
                </a:highlight>
                <a:latin typeface="Consolas"/>
              </a:rPr>
              <a:t>this</a:t>
            </a:r>
            <a:r>
              <a:rPr lang="en-US" sz="1100" b="1" dirty="0">
                <a:solidFill>
                  <a:srgbClr val="000000"/>
                </a:solidFill>
                <a:highlight>
                  <a:srgbClr val="FFFFFF"/>
                </a:highlight>
                <a:latin typeface="Consolas"/>
              </a:rPr>
              <a:t>); } </a:t>
            </a:r>
            <a:r>
              <a:rPr lang="en-US" sz="1100" b="1" dirty="0" smtClean="0">
                <a:solidFill>
                  <a:srgbClr val="000000"/>
                </a:solidFill>
                <a:highlight>
                  <a:srgbClr val="FFFFFF"/>
                </a:highlight>
                <a:latin typeface="Consolas"/>
              </a:rPr>
              <a:t>};</a:t>
            </a:r>
            <a:endParaRPr lang="en-US" sz="1100" b="1" dirty="0">
              <a:solidFill>
                <a:srgbClr val="000000"/>
              </a:solidFill>
              <a:highlight>
                <a:srgbClr val="FFFFFF"/>
              </a:highlight>
              <a:latin typeface="Consolas"/>
            </a:endParaRPr>
          </a:p>
          <a:p>
            <a:pPr marL="0" indent="0">
              <a:buNone/>
            </a:pPr>
            <a:r>
              <a:rPr lang="en-US" sz="1100" b="1" dirty="0">
                <a:solidFill>
                  <a:srgbClr val="0000FF"/>
                </a:solidFill>
                <a:highlight>
                  <a:srgbClr val="FFFFFF"/>
                </a:highlight>
                <a:latin typeface="Consolas"/>
              </a:rPr>
              <a:t>class</a:t>
            </a:r>
            <a:r>
              <a:rPr lang="en-US" sz="1100" b="1" dirty="0" smtClean="0">
                <a:solidFill>
                  <a:srgbClr val="000000"/>
                </a:solidFill>
                <a:highlight>
                  <a:srgbClr val="FFFFFF"/>
                </a:highlight>
                <a:latin typeface="Consolas"/>
              </a:rPr>
              <a:t> </a:t>
            </a:r>
            <a:r>
              <a:rPr lang="en-US" sz="1100" b="1" dirty="0" smtClean="0">
                <a:solidFill>
                  <a:srgbClr val="2B91AF"/>
                </a:solidFill>
                <a:highlight>
                  <a:srgbClr val="FFFFFF"/>
                </a:highlight>
                <a:latin typeface="Consolas"/>
              </a:rPr>
              <a:t>Divide</a:t>
            </a:r>
            <a:r>
              <a:rPr lang="en-US" sz="1100" b="1" dirty="0" smtClean="0">
                <a:solidFill>
                  <a:srgbClr val="000000"/>
                </a:solidFill>
                <a:highlight>
                  <a:srgbClr val="FFFFFF"/>
                </a:highlight>
                <a:latin typeface="Consolas"/>
              </a:rPr>
              <a:t>: </a:t>
            </a:r>
            <a:r>
              <a:rPr lang="en-US" sz="1100" b="1" dirty="0" err="1" smtClean="0">
                <a:solidFill>
                  <a:srgbClr val="2B91AF"/>
                </a:solidFill>
                <a:highlight>
                  <a:srgbClr val="FFFFFF"/>
                </a:highlight>
                <a:latin typeface="Consolas"/>
              </a:rPr>
              <a:t>Expr</a:t>
            </a:r>
            <a:r>
              <a:rPr lang="en-US" sz="1100" b="1" dirty="0" smtClean="0">
                <a:solidFill>
                  <a:srgbClr val="000000"/>
                </a:solidFill>
                <a:highlight>
                  <a:srgbClr val="FFFFFF"/>
                </a:highlight>
                <a:latin typeface="Consolas"/>
              </a:rPr>
              <a:t> { </a:t>
            </a:r>
            <a:r>
              <a:rPr lang="en-US" sz="1100" b="1" dirty="0" smtClean="0">
                <a:solidFill>
                  <a:srgbClr val="0000FF"/>
                </a:solidFill>
                <a:highlight>
                  <a:srgbClr val="FFFFFF"/>
                </a:highlight>
                <a:latin typeface="Consolas"/>
              </a:rPr>
              <a:t>void</a:t>
            </a:r>
            <a:r>
              <a:rPr lang="en-US" sz="1100" b="1" dirty="0" smtClean="0">
                <a:solidFill>
                  <a:srgbClr val="000000"/>
                </a:solidFill>
                <a:highlight>
                  <a:srgbClr val="FFFFFF"/>
                </a:highlight>
                <a:latin typeface="Consolas"/>
              </a:rPr>
              <a:t> </a:t>
            </a:r>
            <a:r>
              <a:rPr lang="en-US" sz="1100" b="1" dirty="0">
                <a:solidFill>
                  <a:srgbClr val="800000"/>
                </a:solidFill>
                <a:highlight>
                  <a:srgbClr val="FFFFFF"/>
                </a:highlight>
                <a:latin typeface="Consolas"/>
              </a:rPr>
              <a:t>raise</a:t>
            </a:r>
            <a:r>
              <a:rPr lang="en-US" sz="1100" b="1" dirty="0" smtClean="0">
                <a:solidFill>
                  <a:srgbClr val="000000"/>
                </a:solidFill>
                <a:highlight>
                  <a:srgbClr val="FFFFFF"/>
                </a:highlight>
                <a:latin typeface="Consolas"/>
              </a:rPr>
              <a:t>() { </a:t>
            </a:r>
            <a:r>
              <a:rPr lang="en-US" sz="1100" b="1" dirty="0">
                <a:solidFill>
                  <a:srgbClr val="0000FF"/>
                </a:solidFill>
                <a:highlight>
                  <a:srgbClr val="FFFFFF"/>
                </a:highlight>
                <a:latin typeface="Consolas"/>
              </a:rPr>
              <a:t>throw</a:t>
            </a:r>
            <a:r>
              <a:rPr lang="en-US" sz="1100" b="1" dirty="0">
                <a:solidFill>
                  <a:srgbClr val="000000"/>
                </a:solidFill>
                <a:highlight>
                  <a:srgbClr val="FFFFFF"/>
                </a:highlight>
                <a:latin typeface="Consolas"/>
              </a:rPr>
              <a:t>(*</a:t>
            </a:r>
            <a:r>
              <a:rPr lang="en-US" sz="1100" b="1" dirty="0">
                <a:solidFill>
                  <a:srgbClr val="0000FF"/>
                </a:solidFill>
                <a:highlight>
                  <a:srgbClr val="FFFFFF"/>
                </a:highlight>
                <a:latin typeface="Consolas"/>
              </a:rPr>
              <a:t>this</a:t>
            </a:r>
            <a:r>
              <a:rPr lang="en-US" sz="1100" b="1" dirty="0">
                <a:solidFill>
                  <a:srgbClr val="000000"/>
                </a:solidFill>
                <a:highlight>
                  <a:srgbClr val="FFFFFF"/>
                </a:highlight>
                <a:latin typeface="Consolas"/>
              </a:rPr>
              <a:t>); } </a:t>
            </a:r>
            <a:r>
              <a:rPr lang="en-US" sz="1100" b="1" dirty="0" smtClean="0">
                <a:solidFill>
                  <a:srgbClr val="000000"/>
                </a:solidFill>
                <a:highlight>
                  <a:srgbClr val="FFFFFF"/>
                </a:highlight>
                <a:latin typeface="Consolas"/>
              </a:rPr>
              <a:t>};</a:t>
            </a:r>
          </a:p>
          <a:p>
            <a:pPr marL="0" indent="0">
              <a:buNone/>
            </a:pPr>
            <a:endParaRPr lang="en-US" sz="1100" b="1" dirty="0">
              <a:solidFill>
                <a:srgbClr val="000000"/>
              </a:solidFill>
              <a:highlight>
                <a:srgbClr val="FFFFFF"/>
              </a:highlight>
              <a:latin typeface="Consolas"/>
            </a:endParaRPr>
          </a:p>
          <a:p>
            <a:pPr marL="0" indent="0">
              <a:buNone/>
            </a:pPr>
            <a:r>
              <a:rPr lang="en-US" sz="1100" b="1" dirty="0" err="1">
                <a:solidFill>
                  <a:srgbClr val="0000FF"/>
                </a:solidFill>
                <a:highlight>
                  <a:srgbClr val="FFFFFF"/>
                </a:highlight>
                <a:latin typeface="Consolas"/>
              </a:rPr>
              <a:t>int</a:t>
            </a:r>
            <a:r>
              <a:rPr lang="en-US" sz="1100" b="1" dirty="0">
                <a:solidFill>
                  <a:srgbClr val="000000"/>
                </a:solidFill>
                <a:highlight>
                  <a:srgbClr val="FFFFFF"/>
                </a:highlight>
                <a:latin typeface="Consolas"/>
              </a:rPr>
              <a:t> </a:t>
            </a:r>
            <a:r>
              <a:rPr lang="en-US" sz="1100" b="1" dirty="0" err="1" smtClean="0">
                <a:solidFill>
                  <a:srgbClr val="800000"/>
                </a:solidFill>
                <a:highlight>
                  <a:srgbClr val="FFFFFF"/>
                </a:highlight>
                <a:latin typeface="Consolas"/>
              </a:rPr>
              <a:t>eval</a:t>
            </a:r>
            <a:r>
              <a:rPr lang="en-US" sz="1100" b="1" dirty="0" smtClean="0">
                <a:solidFill>
                  <a:srgbClr val="000000"/>
                </a:solidFill>
                <a:highlight>
                  <a:srgbClr val="FFFFFF"/>
                </a:highlight>
                <a:latin typeface="Consolas"/>
              </a:rPr>
              <a:t>(</a:t>
            </a:r>
            <a:r>
              <a:rPr lang="en-US" sz="1100" b="1" dirty="0" err="1" smtClean="0">
                <a:solidFill>
                  <a:srgbClr val="2B91AF"/>
                </a:solidFill>
                <a:highlight>
                  <a:srgbClr val="FFFFFF"/>
                </a:highlight>
                <a:latin typeface="Consolas"/>
              </a:rPr>
              <a:t>Expr</a:t>
            </a:r>
            <a:r>
              <a:rPr lang="en-US" sz="1100" b="1" dirty="0" smtClean="0">
                <a:solidFill>
                  <a:srgbClr val="000000"/>
                </a:solidFill>
                <a:highlight>
                  <a:srgbClr val="FFFFFF"/>
                </a:highlight>
                <a:latin typeface="Consolas"/>
              </a:rPr>
              <a:t>&amp; </a:t>
            </a:r>
            <a:r>
              <a:rPr lang="en-US" sz="1100" b="1" dirty="0">
                <a:solidFill>
                  <a:srgbClr val="808080"/>
                </a:solidFill>
                <a:highlight>
                  <a:srgbClr val="FFFFFF"/>
                </a:highlight>
                <a:latin typeface="Consolas"/>
              </a:rPr>
              <a:t>e</a:t>
            </a:r>
            <a:r>
              <a:rPr lang="en-US" sz="1100" b="1" dirty="0">
                <a:solidFill>
                  <a:srgbClr val="000000"/>
                </a:solidFill>
                <a:highlight>
                  <a:srgbClr val="FFFFFF"/>
                </a:highlight>
                <a:latin typeface="Consolas"/>
              </a:rPr>
              <a:t>)</a:t>
            </a:r>
          </a:p>
          <a:p>
            <a:pPr marL="0" indent="0">
              <a:buNone/>
            </a:pPr>
            <a:r>
              <a:rPr lang="en-US" sz="1100" b="1" dirty="0">
                <a:solidFill>
                  <a:srgbClr val="000000"/>
                </a:solidFill>
                <a:highlight>
                  <a:srgbClr val="FFFFFF"/>
                </a:highlight>
                <a:latin typeface="Consolas"/>
              </a:rPr>
              <a:t>{</a:t>
            </a:r>
          </a:p>
          <a:p>
            <a:pPr marL="0" indent="0">
              <a:buNone/>
            </a:pPr>
            <a:r>
              <a:rPr lang="en-US" sz="1100" b="1" dirty="0" smtClean="0">
                <a:solidFill>
                  <a:srgbClr val="000000"/>
                </a:solidFill>
                <a:highlight>
                  <a:srgbClr val="FFFFFF"/>
                </a:highlight>
                <a:latin typeface="Consolas"/>
              </a:rPr>
              <a:t>  </a:t>
            </a:r>
            <a:r>
              <a:rPr lang="en-US" sz="1100" b="1" dirty="0">
                <a:solidFill>
                  <a:srgbClr val="0000FF"/>
                </a:solidFill>
                <a:highlight>
                  <a:srgbClr val="FFFFFF"/>
                </a:highlight>
                <a:latin typeface="Consolas"/>
              </a:rPr>
              <a:t>try</a:t>
            </a:r>
            <a:r>
              <a:rPr lang="en-US" sz="1100" b="1" dirty="0">
                <a:solidFill>
                  <a:srgbClr val="000000"/>
                </a:solidFill>
                <a:highlight>
                  <a:srgbClr val="FFFFFF"/>
                </a:highlight>
                <a:latin typeface="Consolas"/>
              </a:rPr>
              <a:t> { </a:t>
            </a:r>
            <a:r>
              <a:rPr lang="en-US" sz="1100" b="1" dirty="0" err="1" smtClean="0">
                <a:solidFill>
                  <a:srgbClr val="808080"/>
                </a:solidFill>
                <a:highlight>
                  <a:srgbClr val="FFFFFF"/>
                </a:highlight>
                <a:latin typeface="Consolas"/>
              </a:rPr>
              <a:t>e.</a:t>
            </a:r>
            <a:r>
              <a:rPr lang="en-US" sz="1100" b="1" dirty="0" err="1" smtClean="0">
                <a:solidFill>
                  <a:srgbClr val="800000"/>
                </a:solidFill>
                <a:highlight>
                  <a:srgbClr val="FFFFFF"/>
                </a:highlight>
                <a:latin typeface="Consolas"/>
              </a:rPr>
              <a:t>raise</a:t>
            </a:r>
            <a:r>
              <a:rPr lang="en-US" sz="1100" b="1" dirty="0">
                <a:solidFill>
                  <a:srgbClr val="000000"/>
                </a:solidFill>
                <a:highlight>
                  <a:srgbClr val="FFFFFF"/>
                </a:highlight>
                <a:latin typeface="Consolas"/>
              </a:rPr>
              <a:t>(); }</a:t>
            </a:r>
          </a:p>
          <a:p>
            <a:pPr marL="0" indent="0">
              <a:buNone/>
            </a:pPr>
            <a:r>
              <a:rPr lang="en-US" sz="1100" b="1" dirty="0" smtClean="0">
                <a:solidFill>
                  <a:srgbClr val="000000"/>
                </a:solidFill>
                <a:highlight>
                  <a:srgbClr val="FFFFFF"/>
                </a:highlight>
                <a:latin typeface="Consolas"/>
              </a:rPr>
              <a:t>  </a:t>
            </a:r>
            <a:r>
              <a:rPr lang="en-US" sz="1100" b="1" dirty="0" smtClean="0">
                <a:solidFill>
                  <a:srgbClr val="0000FF"/>
                </a:solidFill>
                <a:highlight>
                  <a:srgbClr val="FFFFFF"/>
                </a:highlight>
                <a:latin typeface="Consolas"/>
              </a:rPr>
              <a:t>catch</a:t>
            </a:r>
            <a:r>
              <a:rPr lang="en-US" sz="1100" b="1" dirty="0" smtClean="0">
                <a:solidFill>
                  <a:srgbClr val="000000"/>
                </a:solidFill>
                <a:highlight>
                  <a:srgbClr val="FFFFFF"/>
                </a:highlight>
                <a:latin typeface="Consolas"/>
              </a:rPr>
              <a:t>(</a:t>
            </a:r>
            <a:r>
              <a:rPr lang="en-US" sz="1100" b="1" dirty="0" smtClean="0">
                <a:solidFill>
                  <a:srgbClr val="2B91AF"/>
                </a:solidFill>
                <a:highlight>
                  <a:srgbClr val="FFFFFF"/>
                </a:highlight>
                <a:latin typeface="Consolas"/>
              </a:rPr>
              <a:t>Value</a:t>
            </a:r>
            <a:r>
              <a:rPr lang="en-US" sz="1100" b="1" dirty="0" smtClean="0">
                <a:solidFill>
                  <a:srgbClr val="000000"/>
                </a:solidFill>
                <a:highlight>
                  <a:srgbClr val="FFFFFF"/>
                </a:highlight>
                <a:latin typeface="Consolas"/>
              </a:rPr>
              <a:t> </a:t>
            </a:r>
            <a:r>
              <a:rPr lang="en-US" sz="1100" b="1" dirty="0">
                <a:solidFill>
                  <a:srgbClr val="000000"/>
                </a:solidFill>
                <a:highlight>
                  <a:srgbClr val="FFFFFF"/>
                </a:highlight>
                <a:latin typeface="Consolas"/>
              </a:rPr>
              <a:t>&amp; e) { </a:t>
            </a:r>
            <a:r>
              <a:rPr lang="en-US" sz="1100" b="1" dirty="0">
                <a:solidFill>
                  <a:srgbClr val="0000FF"/>
                </a:solidFill>
                <a:highlight>
                  <a:srgbClr val="FFFFFF"/>
                </a:highlight>
                <a:latin typeface="Consolas"/>
              </a:rPr>
              <a:t>return</a:t>
            </a:r>
            <a:r>
              <a:rPr lang="en-US" sz="1100" b="1" dirty="0">
                <a:solidFill>
                  <a:srgbClr val="000000"/>
                </a:solidFill>
                <a:highlight>
                  <a:srgbClr val="FFFFFF"/>
                </a:highlight>
                <a:latin typeface="Consolas"/>
              </a:rPr>
              <a:t> </a:t>
            </a:r>
            <a:r>
              <a:rPr lang="en-US" sz="1100" b="1" dirty="0" err="1">
                <a:solidFill>
                  <a:srgbClr val="000000"/>
                </a:solidFill>
                <a:highlight>
                  <a:srgbClr val="FFFFFF"/>
                </a:highlight>
                <a:latin typeface="Consolas"/>
              </a:rPr>
              <a:t>e.value</a:t>
            </a:r>
            <a:r>
              <a:rPr lang="en-US" sz="1100" b="1" dirty="0">
                <a:solidFill>
                  <a:srgbClr val="000000"/>
                </a:solidFill>
                <a:highlight>
                  <a:srgbClr val="FFFFFF"/>
                </a:highlight>
                <a:latin typeface="Consolas"/>
              </a:rPr>
              <a:t>; }</a:t>
            </a:r>
          </a:p>
          <a:p>
            <a:pPr marL="0" indent="0">
              <a:buNone/>
            </a:pPr>
            <a:r>
              <a:rPr lang="en-US" sz="1100" b="1" dirty="0" smtClean="0">
                <a:solidFill>
                  <a:srgbClr val="000000"/>
                </a:solidFill>
                <a:highlight>
                  <a:srgbClr val="FFFFFF"/>
                </a:highlight>
                <a:latin typeface="Consolas"/>
              </a:rPr>
              <a:t>  </a:t>
            </a:r>
            <a:r>
              <a:rPr lang="en-US" sz="1100" b="1" dirty="0" smtClean="0">
                <a:solidFill>
                  <a:srgbClr val="0000FF"/>
                </a:solidFill>
                <a:highlight>
                  <a:srgbClr val="FFFFFF"/>
                </a:highlight>
                <a:latin typeface="Consolas"/>
              </a:rPr>
              <a:t>catch</a:t>
            </a:r>
            <a:r>
              <a:rPr lang="en-US" sz="1100" b="1" dirty="0" smtClean="0">
                <a:solidFill>
                  <a:srgbClr val="000000"/>
                </a:solidFill>
                <a:highlight>
                  <a:srgbClr val="FFFFFF"/>
                </a:highlight>
                <a:latin typeface="Consolas"/>
              </a:rPr>
              <a:t>(</a:t>
            </a:r>
            <a:r>
              <a:rPr lang="en-US" sz="1100" b="1" dirty="0" smtClean="0">
                <a:solidFill>
                  <a:srgbClr val="2B91AF"/>
                </a:solidFill>
                <a:highlight>
                  <a:srgbClr val="FFFFFF"/>
                </a:highlight>
                <a:latin typeface="Consolas"/>
              </a:rPr>
              <a:t>Plus</a:t>
            </a:r>
            <a:r>
              <a:rPr lang="en-US" sz="1100" b="1" dirty="0" smtClean="0">
                <a:solidFill>
                  <a:srgbClr val="000000"/>
                </a:solidFill>
                <a:highlight>
                  <a:srgbClr val="FFFFFF"/>
                </a:highlight>
                <a:latin typeface="Consolas"/>
              </a:rPr>
              <a:t>  </a:t>
            </a:r>
            <a:r>
              <a:rPr lang="en-US" sz="1100" b="1" dirty="0">
                <a:solidFill>
                  <a:srgbClr val="000000"/>
                </a:solidFill>
                <a:highlight>
                  <a:srgbClr val="FFFFFF"/>
                </a:highlight>
                <a:latin typeface="Consolas"/>
              </a:rPr>
              <a:t>&amp; e) { </a:t>
            </a:r>
            <a:r>
              <a:rPr lang="en-US" sz="1100" b="1" dirty="0">
                <a:solidFill>
                  <a:srgbClr val="0000FF"/>
                </a:solidFill>
                <a:highlight>
                  <a:srgbClr val="FFFFFF"/>
                </a:highlight>
                <a:latin typeface="Consolas"/>
              </a:rPr>
              <a:t>return</a:t>
            </a:r>
            <a:r>
              <a:rPr lang="en-US" sz="1100" b="1" dirty="0">
                <a:solidFill>
                  <a:srgbClr val="000000"/>
                </a:solidFill>
                <a:highlight>
                  <a:srgbClr val="FFFFFF"/>
                </a:highlight>
                <a:latin typeface="Consolas"/>
              </a:rPr>
              <a:t> </a:t>
            </a:r>
            <a:r>
              <a:rPr lang="en-US" sz="1100" b="1" dirty="0" err="1" smtClean="0">
                <a:solidFill>
                  <a:srgbClr val="800000"/>
                </a:solidFill>
                <a:highlight>
                  <a:srgbClr val="FFFFFF"/>
                </a:highlight>
                <a:latin typeface="Consolas"/>
              </a:rPr>
              <a:t>eval</a:t>
            </a:r>
            <a:r>
              <a:rPr lang="en-US" sz="1100" b="1" dirty="0" smtClean="0">
                <a:solidFill>
                  <a:srgbClr val="000000"/>
                </a:solidFill>
                <a:highlight>
                  <a:srgbClr val="FFFFFF"/>
                </a:highlight>
                <a:latin typeface="Consolas"/>
              </a:rPr>
              <a:t>(e.e1</a:t>
            </a:r>
            <a:r>
              <a:rPr lang="en-US" sz="1100" b="1" dirty="0">
                <a:solidFill>
                  <a:srgbClr val="000000"/>
                </a:solidFill>
                <a:highlight>
                  <a:srgbClr val="FFFFFF"/>
                </a:highlight>
                <a:latin typeface="Consolas"/>
              </a:rPr>
              <a:t>) + </a:t>
            </a:r>
            <a:r>
              <a:rPr lang="en-US" sz="1100" b="1" dirty="0" err="1" smtClean="0">
                <a:solidFill>
                  <a:srgbClr val="800000"/>
                </a:solidFill>
                <a:highlight>
                  <a:srgbClr val="FFFFFF"/>
                </a:highlight>
                <a:latin typeface="Consolas"/>
              </a:rPr>
              <a:t>eval</a:t>
            </a:r>
            <a:r>
              <a:rPr lang="en-US" sz="1100" b="1" dirty="0" smtClean="0">
                <a:solidFill>
                  <a:srgbClr val="000000"/>
                </a:solidFill>
                <a:highlight>
                  <a:srgbClr val="FFFFFF"/>
                </a:highlight>
                <a:latin typeface="Consolas"/>
              </a:rPr>
              <a:t>(e.e2</a:t>
            </a:r>
            <a:r>
              <a:rPr lang="en-US" sz="1100" b="1" dirty="0">
                <a:solidFill>
                  <a:srgbClr val="000000"/>
                </a:solidFill>
                <a:highlight>
                  <a:srgbClr val="FFFFFF"/>
                </a:highlight>
                <a:latin typeface="Consolas"/>
              </a:rPr>
              <a:t>); }</a:t>
            </a:r>
          </a:p>
          <a:p>
            <a:pPr marL="0" indent="0">
              <a:buNone/>
            </a:pPr>
            <a:r>
              <a:rPr lang="en-US" sz="1100" b="1" dirty="0" smtClean="0">
                <a:solidFill>
                  <a:srgbClr val="000000"/>
                </a:solidFill>
                <a:highlight>
                  <a:srgbClr val="FFFFFF"/>
                </a:highlight>
                <a:latin typeface="Consolas"/>
              </a:rPr>
              <a:t>  </a:t>
            </a:r>
            <a:r>
              <a:rPr lang="en-US" sz="1100" b="1" dirty="0" smtClean="0">
                <a:solidFill>
                  <a:srgbClr val="0000FF"/>
                </a:solidFill>
                <a:highlight>
                  <a:srgbClr val="FFFFFF"/>
                </a:highlight>
                <a:latin typeface="Consolas"/>
              </a:rPr>
              <a:t>catch</a:t>
            </a:r>
            <a:r>
              <a:rPr lang="en-US" sz="1100" b="1" dirty="0" smtClean="0">
                <a:solidFill>
                  <a:srgbClr val="000000"/>
                </a:solidFill>
                <a:highlight>
                  <a:srgbClr val="FFFFFF"/>
                </a:highlight>
                <a:latin typeface="Consolas"/>
              </a:rPr>
              <a:t>(</a:t>
            </a:r>
            <a:r>
              <a:rPr lang="en-US" sz="1100" b="1" dirty="0" smtClean="0">
                <a:solidFill>
                  <a:srgbClr val="2B91AF"/>
                </a:solidFill>
                <a:highlight>
                  <a:srgbClr val="FFFFFF"/>
                </a:highlight>
                <a:latin typeface="Consolas"/>
              </a:rPr>
              <a:t>Minus</a:t>
            </a:r>
            <a:r>
              <a:rPr lang="en-US" sz="1100" b="1" dirty="0" smtClean="0">
                <a:solidFill>
                  <a:srgbClr val="000000"/>
                </a:solidFill>
                <a:highlight>
                  <a:srgbClr val="FFFFFF"/>
                </a:highlight>
                <a:latin typeface="Consolas"/>
              </a:rPr>
              <a:t> </a:t>
            </a:r>
            <a:r>
              <a:rPr lang="en-US" sz="1100" b="1" dirty="0">
                <a:solidFill>
                  <a:srgbClr val="000000"/>
                </a:solidFill>
                <a:highlight>
                  <a:srgbClr val="FFFFFF"/>
                </a:highlight>
                <a:latin typeface="Consolas"/>
              </a:rPr>
              <a:t>&amp; e) { </a:t>
            </a:r>
            <a:r>
              <a:rPr lang="en-US" sz="1100" b="1" dirty="0">
                <a:solidFill>
                  <a:srgbClr val="0000FF"/>
                </a:solidFill>
                <a:highlight>
                  <a:srgbClr val="FFFFFF"/>
                </a:highlight>
                <a:latin typeface="Consolas"/>
              </a:rPr>
              <a:t>return</a:t>
            </a:r>
            <a:r>
              <a:rPr lang="en-US" sz="1100" b="1" dirty="0">
                <a:solidFill>
                  <a:srgbClr val="000000"/>
                </a:solidFill>
                <a:highlight>
                  <a:srgbClr val="FFFFFF"/>
                </a:highlight>
                <a:latin typeface="Consolas"/>
              </a:rPr>
              <a:t> </a:t>
            </a:r>
            <a:r>
              <a:rPr lang="en-US" sz="1100" b="1" dirty="0" err="1" smtClean="0">
                <a:solidFill>
                  <a:srgbClr val="800000"/>
                </a:solidFill>
                <a:highlight>
                  <a:srgbClr val="FFFFFF"/>
                </a:highlight>
                <a:latin typeface="Consolas"/>
              </a:rPr>
              <a:t>eval</a:t>
            </a:r>
            <a:r>
              <a:rPr lang="en-US" sz="1100" b="1" dirty="0" smtClean="0">
                <a:solidFill>
                  <a:srgbClr val="000000"/>
                </a:solidFill>
                <a:highlight>
                  <a:srgbClr val="FFFFFF"/>
                </a:highlight>
                <a:latin typeface="Consolas"/>
              </a:rPr>
              <a:t>(e.e1</a:t>
            </a:r>
            <a:r>
              <a:rPr lang="en-US" sz="1100" b="1" dirty="0">
                <a:solidFill>
                  <a:srgbClr val="000000"/>
                </a:solidFill>
                <a:highlight>
                  <a:srgbClr val="FFFFFF"/>
                </a:highlight>
                <a:latin typeface="Consolas"/>
              </a:rPr>
              <a:t>) - </a:t>
            </a:r>
            <a:r>
              <a:rPr lang="en-US" sz="1100" b="1" dirty="0" err="1" smtClean="0">
                <a:solidFill>
                  <a:srgbClr val="800000"/>
                </a:solidFill>
                <a:highlight>
                  <a:srgbClr val="FFFFFF"/>
                </a:highlight>
                <a:latin typeface="Consolas"/>
              </a:rPr>
              <a:t>eval</a:t>
            </a:r>
            <a:r>
              <a:rPr lang="en-US" sz="1100" b="1" dirty="0" smtClean="0">
                <a:solidFill>
                  <a:srgbClr val="000000"/>
                </a:solidFill>
                <a:highlight>
                  <a:srgbClr val="FFFFFF"/>
                </a:highlight>
                <a:latin typeface="Consolas"/>
              </a:rPr>
              <a:t>(e.e2</a:t>
            </a:r>
            <a:r>
              <a:rPr lang="en-US" sz="1100" b="1" dirty="0">
                <a:solidFill>
                  <a:srgbClr val="000000"/>
                </a:solidFill>
                <a:highlight>
                  <a:srgbClr val="FFFFFF"/>
                </a:highlight>
                <a:latin typeface="Consolas"/>
              </a:rPr>
              <a:t>); }</a:t>
            </a:r>
          </a:p>
          <a:p>
            <a:pPr marL="0" indent="0">
              <a:buNone/>
            </a:pPr>
            <a:r>
              <a:rPr lang="en-US" sz="1100" b="1" dirty="0" smtClean="0">
                <a:solidFill>
                  <a:srgbClr val="000000"/>
                </a:solidFill>
                <a:highlight>
                  <a:srgbClr val="FFFFFF"/>
                </a:highlight>
                <a:latin typeface="Consolas"/>
              </a:rPr>
              <a:t>  </a:t>
            </a:r>
            <a:r>
              <a:rPr lang="en-US" sz="1100" b="1" dirty="0" smtClean="0">
                <a:solidFill>
                  <a:srgbClr val="0000FF"/>
                </a:solidFill>
                <a:highlight>
                  <a:srgbClr val="FFFFFF"/>
                </a:highlight>
                <a:latin typeface="Consolas"/>
              </a:rPr>
              <a:t>catch</a:t>
            </a:r>
            <a:r>
              <a:rPr lang="en-US" sz="1100" b="1" dirty="0" smtClean="0">
                <a:solidFill>
                  <a:srgbClr val="000000"/>
                </a:solidFill>
                <a:highlight>
                  <a:srgbClr val="FFFFFF"/>
                </a:highlight>
                <a:latin typeface="Consolas"/>
              </a:rPr>
              <a:t>(</a:t>
            </a:r>
            <a:r>
              <a:rPr lang="en-US" sz="1100" b="1" dirty="0" smtClean="0">
                <a:solidFill>
                  <a:srgbClr val="2B91AF"/>
                </a:solidFill>
                <a:highlight>
                  <a:srgbClr val="FFFFFF"/>
                </a:highlight>
                <a:latin typeface="Consolas"/>
              </a:rPr>
              <a:t>Times</a:t>
            </a:r>
            <a:r>
              <a:rPr lang="en-US" sz="1100" b="1" dirty="0" smtClean="0">
                <a:solidFill>
                  <a:srgbClr val="000000"/>
                </a:solidFill>
                <a:highlight>
                  <a:srgbClr val="FFFFFF"/>
                </a:highlight>
                <a:latin typeface="Consolas"/>
              </a:rPr>
              <a:t> </a:t>
            </a:r>
            <a:r>
              <a:rPr lang="en-US" sz="1100" b="1" dirty="0">
                <a:solidFill>
                  <a:srgbClr val="000000"/>
                </a:solidFill>
                <a:highlight>
                  <a:srgbClr val="FFFFFF"/>
                </a:highlight>
                <a:latin typeface="Consolas"/>
              </a:rPr>
              <a:t>&amp; e) { </a:t>
            </a:r>
            <a:r>
              <a:rPr lang="en-US" sz="1100" b="1" dirty="0">
                <a:solidFill>
                  <a:srgbClr val="0000FF"/>
                </a:solidFill>
                <a:highlight>
                  <a:srgbClr val="FFFFFF"/>
                </a:highlight>
                <a:latin typeface="Consolas"/>
              </a:rPr>
              <a:t>return</a:t>
            </a:r>
            <a:r>
              <a:rPr lang="en-US" sz="1100" b="1" dirty="0">
                <a:solidFill>
                  <a:srgbClr val="000000"/>
                </a:solidFill>
                <a:highlight>
                  <a:srgbClr val="FFFFFF"/>
                </a:highlight>
                <a:latin typeface="Consolas"/>
              </a:rPr>
              <a:t> </a:t>
            </a:r>
            <a:r>
              <a:rPr lang="en-US" sz="1100" b="1" dirty="0" err="1" smtClean="0">
                <a:solidFill>
                  <a:srgbClr val="800000"/>
                </a:solidFill>
                <a:highlight>
                  <a:srgbClr val="FFFFFF"/>
                </a:highlight>
                <a:latin typeface="Consolas"/>
              </a:rPr>
              <a:t>eval</a:t>
            </a:r>
            <a:r>
              <a:rPr lang="en-US" sz="1100" b="1" dirty="0" smtClean="0">
                <a:solidFill>
                  <a:srgbClr val="000000"/>
                </a:solidFill>
                <a:highlight>
                  <a:srgbClr val="FFFFFF"/>
                </a:highlight>
                <a:latin typeface="Consolas"/>
              </a:rPr>
              <a:t>(e.e1</a:t>
            </a:r>
            <a:r>
              <a:rPr lang="en-US" sz="1100" b="1" dirty="0">
                <a:solidFill>
                  <a:srgbClr val="000000"/>
                </a:solidFill>
                <a:highlight>
                  <a:srgbClr val="FFFFFF"/>
                </a:highlight>
                <a:latin typeface="Consolas"/>
              </a:rPr>
              <a:t>) * </a:t>
            </a:r>
            <a:r>
              <a:rPr lang="en-US" sz="1100" b="1" dirty="0" err="1" smtClean="0">
                <a:solidFill>
                  <a:srgbClr val="800000"/>
                </a:solidFill>
                <a:highlight>
                  <a:srgbClr val="FFFFFF"/>
                </a:highlight>
                <a:latin typeface="Consolas"/>
              </a:rPr>
              <a:t>eval</a:t>
            </a:r>
            <a:r>
              <a:rPr lang="en-US" sz="1100" b="1" dirty="0" smtClean="0">
                <a:solidFill>
                  <a:srgbClr val="000000"/>
                </a:solidFill>
                <a:highlight>
                  <a:srgbClr val="FFFFFF"/>
                </a:highlight>
                <a:latin typeface="Consolas"/>
              </a:rPr>
              <a:t>(e.e2</a:t>
            </a:r>
            <a:r>
              <a:rPr lang="en-US" sz="1100" b="1" dirty="0">
                <a:solidFill>
                  <a:srgbClr val="000000"/>
                </a:solidFill>
                <a:highlight>
                  <a:srgbClr val="FFFFFF"/>
                </a:highlight>
                <a:latin typeface="Consolas"/>
              </a:rPr>
              <a:t>); }</a:t>
            </a:r>
          </a:p>
          <a:p>
            <a:pPr marL="0" indent="0">
              <a:buNone/>
            </a:pPr>
            <a:r>
              <a:rPr lang="en-US" sz="1100" b="1" dirty="0" smtClean="0">
                <a:solidFill>
                  <a:srgbClr val="000000"/>
                </a:solidFill>
                <a:highlight>
                  <a:srgbClr val="FFFFFF"/>
                </a:highlight>
                <a:latin typeface="Consolas"/>
              </a:rPr>
              <a:t>  </a:t>
            </a:r>
            <a:r>
              <a:rPr lang="en-US" sz="1100" b="1" dirty="0" smtClean="0">
                <a:solidFill>
                  <a:srgbClr val="0000FF"/>
                </a:solidFill>
                <a:highlight>
                  <a:srgbClr val="FFFFFF"/>
                </a:highlight>
                <a:latin typeface="Consolas"/>
              </a:rPr>
              <a:t>catch</a:t>
            </a:r>
            <a:r>
              <a:rPr lang="en-US" sz="1100" b="1" dirty="0" smtClean="0">
                <a:solidFill>
                  <a:srgbClr val="000000"/>
                </a:solidFill>
                <a:highlight>
                  <a:srgbClr val="FFFFFF"/>
                </a:highlight>
                <a:latin typeface="Consolas"/>
              </a:rPr>
              <a:t>(</a:t>
            </a:r>
            <a:r>
              <a:rPr lang="en-US" sz="1100" b="1" dirty="0" smtClean="0">
                <a:solidFill>
                  <a:srgbClr val="2B91AF"/>
                </a:solidFill>
                <a:highlight>
                  <a:srgbClr val="FFFFFF"/>
                </a:highlight>
                <a:latin typeface="Consolas"/>
              </a:rPr>
              <a:t>Divide</a:t>
            </a:r>
            <a:r>
              <a:rPr lang="en-US" sz="1100" b="1" dirty="0">
                <a:solidFill>
                  <a:srgbClr val="000000"/>
                </a:solidFill>
                <a:highlight>
                  <a:srgbClr val="FFFFFF"/>
                </a:highlight>
                <a:latin typeface="Consolas"/>
              </a:rPr>
              <a:t>&amp; e) { </a:t>
            </a:r>
            <a:r>
              <a:rPr lang="en-US" sz="1100" b="1" dirty="0">
                <a:solidFill>
                  <a:srgbClr val="0000FF"/>
                </a:solidFill>
                <a:highlight>
                  <a:srgbClr val="FFFFFF"/>
                </a:highlight>
                <a:latin typeface="Consolas"/>
              </a:rPr>
              <a:t>return</a:t>
            </a:r>
            <a:r>
              <a:rPr lang="en-US" sz="1100" b="1" dirty="0">
                <a:solidFill>
                  <a:srgbClr val="000000"/>
                </a:solidFill>
                <a:highlight>
                  <a:srgbClr val="FFFFFF"/>
                </a:highlight>
                <a:latin typeface="Consolas"/>
              </a:rPr>
              <a:t> </a:t>
            </a:r>
            <a:r>
              <a:rPr lang="en-US" sz="1100" b="1" dirty="0" err="1" smtClean="0">
                <a:solidFill>
                  <a:srgbClr val="800000"/>
                </a:solidFill>
                <a:highlight>
                  <a:srgbClr val="FFFFFF"/>
                </a:highlight>
                <a:latin typeface="Consolas"/>
              </a:rPr>
              <a:t>eval</a:t>
            </a:r>
            <a:r>
              <a:rPr lang="en-US" sz="1100" b="1" dirty="0" smtClean="0">
                <a:solidFill>
                  <a:srgbClr val="000000"/>
                </a:solidFill>
                <a:highlight>
                  <a:srgbClr val="FFFFFF"/>
                </a:highlight>
                <a:latin typeface="Consolas"/>
              </a:rPr>
              <a:t>(e.e1</a:t>
            </a:r>
            <a:r>
              <a:rPr lang="en-US" sz="1100" b="1" dirty="0">
                <a:solidFill>
                  <a:srgbClr val="000000"/>
                </a:solidFill>
                <a:highlight>
                  <a:srgbClr val="FFFFFF"/>
                </a:highlight>
                <a:latin typeface="Consolas"/>
              </a:rPr>
              <a:t>) / </a:t>
            </a:r>
            <a:r>
              <a:rPr lang="en-US" sz="1100" b="1" dirty="0" err="1" smtClean="0">
                <a:solidFill>
                  <a:srgbClr val="800000"/>
                </a:solidFill>
                <a:highlight>
                  <a:srgbClr val="FFFFFF"/>
                </a:highlight>
                <a:latin typeface="Consolas"/>
              </a:rPr>
              <a:t>eval</a:t>
            </a:r>
            <a:r>
              <a:rPr lang="en-US" sz="1100" b="1" dirty="0" smtClean="0">
                <a:solidFill>
                  <a:srgbClr val="000000"/>
                </a:solidFill>
                <a:highlight>
                  <a:srgbClr val="FFFFFF"/>
                </a:highlight>
                <a:latin typeface="Consolas"/>
              </a:rPr>
              <a:t>(e.e2</a:t>
            </a:r>
            <a:r>
              <a:rPr lang="en-US" sz="1100" b="1" dirty="0">
                <a:solidFill>
                  <a:srgbClr val="000000"/>
                </a:solidFill>
                <a:highlight>
                  <a:srgbClr val="FFFFFF"/>
                </a:highlight>
                <a:latin typeface="Consolas"/>
              </a:rPr>
              <a:t>); }</a:t>
            </a:r>
          </a:p>
          <a:p>
            <a:pPr marL="0" indent="0">
              <a:buNone/>
            </a:pPr>
            <a:r>
              <a:rPr lang="en-US" sz="1100" b="1" dirty="0">
                <a:solidFill>
                  <a:srgbClr val="000000"/>
                </a:solidFill>
                <a:highlight>
                  <a:srgbClr val="FFFFFF"/>
                </a:highlight>
                <a:latin typeface="Consolas"/>
              </a:rPr>
              <a:t>}</a:t>
            </a:r>
          </a:p>
          <a:p>
            <a:pPr marL="0" indent="0">
              <a:buNone/>
            </a:pPr>
            <a:endParaRPr lang="en-US" sz="1100" b="1" dirty="0">
              <a:solidFill>
                <a:srgbClr val="000000"/>
              </a:solidFill>
              <a:highlight>
                <a:srgbClr val="FFFFFF"/>
              </a:highlight>
              <a:latin typeface="Consolas"/>
            </a:endParaRPr>
          </a:p>
        </p:txBody>
      </p:sp>
      <p:sp>
        <p:nvSpPr>
          <p:cNvPr id="4" name="Content Placeholder 3"/>
          <p:cNvSpPr>
            <a:spLocks noGrp="1"/>
          </p:cNvSpPr>
          <p:nvPr>
            <p:ph sz="half" idx="2"/>
          </p:nvPr>
        </p:nvSpPr>
        <p:spPr>
          <a:xfrm>
            <a:off x="4611688" y="1676400"/>
            <a:ext cx="4668790" cy="4560888"/>
          </a:xfrm>
        </p:spPr>
        <p:txBody>
          <a:bodyPr/>
          <a:lstStyle/>
          <a:p>
            <a:r>
              <a:rPr lang="en-US" sz="2400" dirty="0"/>
              <a:t>Pros</a:t>
            </a:r>
          </a:p>
          <a:p>
            <a:pPr lvl="1"/>
            <a:r>
              <a:rPr lang="en-US" sz="2000" dirty="0">
                <a:solidFill>
                  <a:schemeClr val="bg2">
                    <a:lumMod val="75000"/>
                  </a:schemeClr>
                </a:solidFill>
              </a:rPr>
              <a:t>checked: redundancy</a:t>
            </a:r>
          </a:p>
          <a:p>
            <a:pPr lvl="1"/>
            <a:r>
              <a:rPr lang="en-US" sz="2000" dirty="0" smtClean="0">
                <a:solidFill>
                  <a:schemeClr val="tx1"/>
                </a:solidFill>
              </a:rPr>
              <a:t>type </a:t>
            </a:r>
            <a:r>
              <a:rPr lang="en-US" sz="2000" dirty="0">
                <a:solidFill>
                  <a:schemeClr val="tx1"/>
                </a:solidFill>
              </a:rPr>
              <a:t>safe</a:t>
            </a:r>
          </a:p>
          <a:p>
            <a:pPr lvl="1"/>
            <a:r>
              <a:rPr lang="en-US" sz="2000" dirty="0"/>
              <a:t>local reasoning</a:t>
            </a:r>
          </a:p>
          <a:p>
            <a:pPr lvl="1"/>
            <a:r>
              <a:rPr lang="en-US" sz="2000" dirty="0">
                <a:solidFill>
                  <a:schemeClr val="tx1"/>
                </a:solidFill>
              </a:rPr>
              <a:t>independent</a:t>
            </a:r>
            <a:r>
              <a:rPr lang="en-US" sz="2000" dirty="0"/>
              <a:t> extensibility of data</a:t>
            </a:r>
          </a:p>
          <a:p>
            <a:pPr lvl="1"/>
            <a:r>
              <a:rPr lang="en-US" sz="2000" dirty="0" smtClean="0">
                <a:solidFill>
                  <a:schemeClr val="tx1"/>
                </a:solidFill>
              </a:rPr>
              <a:t>substitutability</a:t>
            </a:r>
          </a:p>
          <a:p>
            <a:pPr lvl="1"/>
            <a:endParaRPr lang="en-US" sz="2000" dirty="0" smtClean="0">
              <a:solidFill>
                <a:schemeClr val="tx1"/>
              </a:solidFill>
            </a:endParaRPr>
          </a:p>
          <a:p>
            <a:r>
              <a:rPr lang="en-US" sz="2400" dirty="0" smtClean="0"/>
              <a:t>Cons</a:t>
            </a:r>
            <a:endParaRPr lang="en-US" sz="2400" dirty="0"/>
          </a:p>
          <a:p>
            <a:pPr lvl="1"/>
            <a:r>
              <a:rPr lang="en-US" sz="2000" dirty="0" smtClean="0">
                <a:solidFill>
                  <a:schemeClr val="tx1"/>
                </a:solidFill>
              </a:rPr>
              <a:t>slow</a:t>
            </a:r>
          </a:p>
          <a:p>
            <a:pPr lvl="1"/>
            <a:r>
              <a:rPr lang="en-US" sz="2000" dirty="0" smtClean="0">
                <a:solidFill>
                  <a:schemeClr val="bg2">
                    <a:lumMod val="75000"/>
                  </a:schemeClr>
                </a:solidFill>
              </a:rPr>
              <a:t>intrusive</a:t>
            </a:r>
            <a:endParaRPr lang="en-US" sz="2000" dirty="0">
              <a:solidFill>
                <a:schemeClr val="bg2">
                  <a:lumMod val="75000"/>
                </a:schemeClr>
              </a:solidFill>
            </a:endParaRPr>
          </a:p>
        </p:txBody>
      </p:sp>
      <p:sp>
        <p:nvSpPr>
          <p:cNvPr id="5" name="Footer Placeholder 4"/>
          <p:cNvSpPr>
            <a:spLocks noGrp="1"/>
          </p:cNvSpPr>
          <p:nvPr>
            <p:ph type="ftr" sz="quarter" idx="11"/>
          </p:nvPr>
        </p:nvSpPr>
        <p:spPr/>
        <p:txBody>
          <a:bodyPr/>
          <a:lstStyle/>
          <a:p>
            <a:r>
              <a:rPr lang="en-US" smtClean="0"/>
              <a:t>C++Now'14: The Design &amp; Evolution of a Pattern Matching Library for C++</a:t>
            </a:r>
            <a:endParaRPr lang="en-US" dirty="0"/>
          </a:p>
        </p:txBody>
      </p:sp>
      <p:sp>
        <p:nvSpPr>
          <p:cNvPr id="6" name="Slide Number Placeholder 5"/>
          <p:cNvSpPr>
            <a:spLocks noGrp="1"/>
          </p:cNvSpPr>
          <p:nvPr>
            <p:ph type="sldNum" sz="quarter" idx="12"/>
          </p:nvPr>
        </p:nvSpPr>
        <p:spPr/>
        <p:txBody>
          <a:bodyPr/>
          <a:lstStyle/>
          <a:p>
            <a:fld id="{A15218F7-2310-456D-A54D-B5ACEA070EA4}" type="slidenum">
              <a:rPr lang="en-US" smtClean="0"/>
              <a:pPr/>
              <a:t>46</a:t>
            </a:fld>
            <a:endParaRPr lang="en-US" dirty="0"/>
          </a:p>
        </p:txBody>
      </p:sp>
    </p:spTree>
    <p:extLst>
      <p:ext uri="{BB962C8B-B14F-4D97-AF65-F5344CB8AC3E}">
        <p14:creationId xmlns:p14="http://schemas.microsoft.com/office/powerpoint/2010/main" val="314575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fade">
                                      <p:cBhvr>
                                        <p:cTn id="27" dur="500"/>
                                        <p:tgtEl>
                                          <p:spTgt spid="4">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fade">
                                      <p:cBhvr>
                                        <p:cTn id="30" dur="500"/>
                                        <p:tgtEl>
                                          <p:spTgt spid="4">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animEffect transition="in" filter="fade">
                                      <p:cBhvr>
                                        <p:cTn id="33"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333399"/>
                </a:solidFill>
              </a:rPr>
              <a:t>Closer to common syntax, </a:t>
            </a:r>
            <a:r>
              <a:rPr lang="en-US" dirty="0" smtClean="0">
                <a:solidFill>
                  <a:srgbClr val="333399"/>
                </a:solidFill>
              </a:rPr>
              <a:t>but …</a:t>
            </a:r>
            <a:endParaRPr lang="en-US" dirty="0"/>
          </a:p>
        </p:txBody>
      </p:sp>
      <p:sp>
        <p:nvSpPr>
          <p:cNvPr id="3" name="Content Placeholder 2"/>
          <p:cNvSpPr>
            <a:spLocks noGrp="1"/>
          </p:cNvSpPr>
          <p:nvPr>
            <p:ph sz="half" idx="1"/>
          </p:nvPr>
        </p:nvSpPr>
        <p:spPr/>
        <p:txBody>
          <a:bodyPr>
            <a:normAutofit fontScale="92500"/>
          </a:bodyPr>
          <a:lstStyle/>
          <a:p>
            <a:r>
              <a:rPr lang="en-US" dirty="0"/>
              <a:t>ADT encodings</a:t>
            </a:r>
          </a:p>
          <a:p>
            <a:pPr lvl="1"/>
            <a:r>
              <a:rPr lang="en-US" dirty="0"/>
              <a:t>Polymorphic</a:t>
            </a:r>
          </a:p>
          <a:p>
            <a:pPr lvl="1"/>
            <a:r>
              <a:rPr lang="en-US" dirty="0"/>
              <a:t>Tagged</a:t>
            </a:r>
          </a:p>
          <a:p>
            <a:pPr lvl="1"/>
            <a:r>
              <a:rPr lang="en-US" dirty="0"/>
              <a:t>Discriminated Union</a:t>
            </a:r>
          </a:p>
          <a:p>
            <a:r>
              <a:rPr lang="en-US" dirty="0" smtClean="0"/>
              <a:t>Ways </a:t>
            </a:r>
            <a:r>
              <a:rPr lang="en-US" smtClean="0"/>
              <a:t>of handling them</a:t>
            </a:r>
            <a:endParaRPr lang="en-US" dirty="0"/>
          </a:p>
          <a:p>
            <a:pPr lvl="1"/>
            <a:r>
              <a:rPr lang="en-US" dirty="0" smtClean="0"/>
              <a:t>Cascading-if</a:t>
            </a:r>
          </a:p>
          <a:p>
            <a:pPr lvl="1"/>
            <a:r>
              <a:rPr lang="en-US" dirty="0" smtClean="0"/>
              <a:t>Visitor Design Pattern</a:t>
            </a:r>
          </a:p>
          <a:p>
            <a:pPr lvl="1"/>
            <a:r>
              <a:rPr lang="en-US" dirty="0" smtClean="0"/>
              <a:t>Polymorphic Exception Idiom</a:t>
            </a:r>
          </a:p>
          <a:p>
            <a:pPr lvl="1"/>
            <a:r>
              <a:rPr lang="en-US" dirty="0" smtClean="0"/>
              <a:t>Hierarchy Linearization</a:t>
            </a:r>
          </a:p>
          <a:p>
            <a:pPr lvl="1"/>
            <a:r>
              <a:rPr lang="en-US" dirty="0" smtClean="0"/>
              <a:t>Switch</a:t>
            </a:r>
            <a:endParaRPr lang="en-US" dirty="0"/>
          </a:p>
          <a:p>
            <a:pPr lvl="1"/>
            <a:endParaRPr lang="en-US" dirty="0"/>
          </a:p>
        </p:txBody>
      </p:sp>
      <p:sp>
        <p:nvSpPr>
          <p:cNvPr id="6" name="Content Placeholder 5"/>
          <p:cNvSpPr>
            <a:spLocks noGrp="1"/>
          </p:cNvSpPr>
          <p:nvPr>
            <p:ph sz="half" idx="2"/>
          </p:nvPr>
        </p:nvSpPr>
        <p:spPr/>
        <p:txBody>
          <a:bodyPr/>
          <a:lstStyle/>
          <a:p>
            <a:r>
              <a:rPr lang="en-US" dirty="0"/>
              <a:t>Syntactic Form</a:t>
            </a:r>
          </a:p>
          <a:p>
            <a:pPr marL="0" lvl="0" indent="0">
              <a:buClr>
                <a:srgbClr val="333399"/>
              </a:buClr>
              <a:buNone/>
            </a:pPr>
            <a:r>
              <a:rPr lang="en-US" sz="1300" b="1" dirty="0">
                <a:solidFill>
                  <a:srgbClr val="7030A0"/>
                </a:solidFill>
                <a:highlight>
                  <a:srgbClr val="FFFFFF"/>
                </a:highlight>
                <a:latin typeface="Consolas" panose="020B0609020204030204" pitchFamily="49" charset="0"/>
              </a:rPr>
              <a:t>	Match</a:t>
            </a:r>
            <a:r>
              <a:rPr lang="en-US" sz="1300" b="1" dirty="0">
                <a:solidFill>
                  <a:srgbClr val="000000"/>
                </a:solidFill>
                <a:highlight>
                  <a:srgbClr val="FFFFFF"/>
                </a:highlight>
                <a:latin typeface="Consolas" panose="020B0609020204030204" pitchFamily="49" charset="0"/>
              </a:rPr>
              <a:t>(expr)</a:t>
            </a:r>
          </a:p>
          <a:p>
            <a:pPr marL="0" lvl="0" indent="0">
              <a:buClr>
                <a:srgbClr val="333399"/>
              </a:buClr>
              <a:buNone/>
            </a:pPr>
            <a:r>
              <a:rPr lang="en-US" sz="1300" b="1" dirty="0">
                <a:solidFill>
                  <a:srgbClr val="000000"/>
                </a:solidFill>
                <a:highlight>
                  <a:srgbClr val="FFFFFF"/>
                </a:highlight>
                <a:latin typeface="Consolas" panose="020B0609020204030204" pitchFamily="49" charset="0"/>
              </a:rPr>
              <a:t>	  </a:t>
            </a:r>
            <a:r>
              <a:rPr lang="en-US" sz="1300" b="1" dirty="0">
                <a:solidFill>
                  <a:srgbClr val="7030A0"/>
                </a:solidFill>
                <a:highlight>
                  <a:srgbClr val="FFFFFF"/>
                </a:highlight>
                <a:latin typeface="Consolas" panose="020B0609020204030204" pitchFamily="49" charset="0"/>
              </a:rPr>
              <a:t>Case</a:t>
            </a:r>
            <a:r>
              <a:rPr lang="en-US" sz="1300" b="1" dirty="0">
                <a:solidFill>
                  <a:srgbClr val="000000"/>
                </a:solidFill>
                <a:highlight>
                  <a:srgbClr val="FFFFFF"/>
                </a:highlight>
                <a:latin typeface="Consolas" panose="020B0609020204030204" pitchFamily="49" charset="0"/>
              </a:rPr>
              <a:t>(P</a:t>
            </a:r>
            <a:r>
              <a:rPr lang="en-US" sz="1300" b="1" baseline="-25000" dirty="0">
                <a:solidFill>
                  <a:srgbClr val="000000"/>
                </a:solidFill>
                <a:highlight>
                  <a:srgbClr val="FFFFFF"/>
                </a:highlight>
                <a:latin typeface="Consolas" panose="020B0609020204030204" pitchFamily="49" charset="0"/>
              </a:rPr>
              <a:t>1</a:t>
            </a:r>
            <a:r>
              <a:rPr lang="en-US" sz="1300" b="1" dirty="0">
                <a:solidFill>
                  <a:srgbClr val="000000"/>
                </a:solidFill>
                <a:highlight>
                  <a:srgbClr val="FFFFFF"/>
                </a:highlight>
                <a:latin typeface="Consolas" panose="020B0609020204030204" pitchFamily="49" charset="0"/>
              </a:rPr>
              <a:t>) ...</a:t>
            </a:r>
          </a:p>
          <a:p>
            <a:pPr marL="0" lvl="0" indent="0">
              <a:buClr>
                <a:srgbClr val="333399"/>
              </a:buClr>
              <a:buNone/>
            </a:pPr>
            <a:r>
              <a:rPr lang="en-US" sz="1300" b="1" dirty="0">
                <a:solidFill>
                  <a:srgbClr val="000000"/>
                </a:solidFill>
                <a:highlight>
                  <a:srgbClr val="FFFFFF"/>
                </a:highlight>
                <a:latin typeface="Consolas" panose="020B0609020204030204" pitchFamily="49" charset="0"/>
              </a:rPr>
              <a:t>	  </a:t>
            </a:r>
            <a:r>
              <a:rPr lang="en-US" sz="1300" b="1" dirty="0">
                <a:solidFill>
                  <a:srgbClr val="7030A0"/>
                </a:solidFill>
                <a:highlight>
                  <a:srgbClr val="FFFFFF"/>
                </a:highlight>
                <a:latin typeface="Consolas" panose="020B0609020204030204" pitchFamily="49" charset="0"/>
              </a:rPr>
              <a:t>Case</a:t>
            </a:r>
            <a:r>
              <a:rPr lang="en-US" sz="1300" b="1" dirty="0">
                <a:solidFill>
                  <a:srgbClr val="000000"/>
                </a:solidFill>
                <a:highlight>
                  <a:srgbClr val="FFFFFF"/>
                </a:highlight>
                <a:latin typeface="Consolas" panose="020B0609020204030204" pitchFamily="49" charset="0"/>
              </a:rPr>
              <a:t>(</a:t>
            </a:r>
            <a:r>
              <a:rPr lang="en-US" sz="1300" b="1" dirty="0" err="1">
                <a:solidFill>
                  <a:srgbClr val="000000"/>
                </a:solidFill>
                <a:highlight>
                  <a:srgbClr val="FFFFFF"/>
                </a:highlight>
                <a:latin typeface="Consolas" panose="020B0609020204030204" pitchFamily="49" charset="0"/>
              </a:rPr>
              <a:t>P</a:t>
            </a:r>
            <a:r>
              <a:rPr lang="en-US" sz="1300" b="1" baseline="-25000" dirty="0" err="1">
                <a:solidFill>
                  <a:srgbClr val="000000"/>
                </a:solidFill>
                <a:highlight>
                  <a:srgbClr val="FFFFFF"/>
                </a:highlight>
                <a:latin typeface="Consolas" panose="020B0609020204030204" pitchFamily="49" charset="0"/>
              </a:rPr>
              <a:t>n</a:t>
            </a:r>
            <a:r>
              <a:rPr lang="en-US" sz="1300" b="1" dirty="0">
                <a:solidFill>
                  <a:srgbClr val="000000"/>
                </a:solidFill>
                <a:highlight>
                  <a:srgbClr val="FFFFFF"/>
                </a:highlight>
                <a:latin typeface="Consolas" panose="020B0609020204030204" pitchFamily="49" charset="0"/>
              </a:rPr>
              <a:t>) ...</a:t>
            </a:r>
          </a:p>
          <a:p>
            <a:pPr marL="0" lvl="0" indent="0">
              <a:buClr>
                <a:srgbClr val="333399"/>
              </a:buClr>
              <a:buNone/>
            </a:pPr>
            <a:r>
              <a:rPr lang="en-US" sz="1300" b="1" dirty="0">
                <a:solidFill>
                  <a:srgbClr val="000000"/>
                </a:solidFill>
                <a:highlight>
                  <a:srgbClr val="FFFFFF"/>
                </a:highlight>
                <a:latin typeface="Consolas" panose="020B0609020204030204" pitchFamily="49" charset="0"/>
              </a:rPr>
              <a:t>	  </a:t>
            </a:r>
            <a:r>
              <a:rPr lang="en-US" sz="1300" b="1" dirty="0">
                <a:solidFill>
                  <a:srgbClr val="7030A0"/>
                </a:solidFill>
                <a:highlight>
                  <a:srgbClr val="FFFFFF"/>
                </a:highlight>
                <a:latin typeface="Consolas" panose="020B0609020204030204" pitchFamily="49" charset="0"/>
              </a:rPr>
              <a:t>Otherwise</a:t>
            </a:r>
            <a:r>
              <a:rPr lang="en-US" sz="1300" b="1" dirty="0">
                <a:solidFill>
                  <a:srgbClr val="000000"/>
                </a:solidFill>
                <a:highlight>
                  <a:srgbClr val="FFFFFF"/>
                </a:highlight>
                <a:latin typeface="Consolas" panose="020B0609020204030204" pitchFamily="49" charset="0"/>
              </a:rPr>
              <a:t>() ...</a:t>
            </a:r>
          </a:p>
          <a:p>
            <a:pPr marL="0" lvl="0" indent="0">
              <a:buClr>
                <a:srgbClr val="333399"/>
              </a:buClr>
              <a:buNone/>
            </a:pPr>
            <a:r>
              <a:rPr lang="en-US" sz="1300" b="1" dirty="0">
                <a:solidFill>
                  <a:srgbClr val="000000"/>
                </a:solidFill>
                <a:highlight>
                  <a:srgbClr val="FFFFFF"/>
                </a:highlight>
                <a:latin typeface="Consolas" panose="020B0609020204030204" pitchFamily="49" charset="0"/>
              </a:rPr>
              <a:t>	</a:t>
            </a:r>
            <a:r>
              <a:rPr lang="en-US" sz="1300" b="1" dirty="0" err="1">
                <a:solidFill>
                  <a:srgbClr val="7030A0"/>
                </a:solidFill>
                <a:highlight>
                  <a:srgbClr val="FFFFFF"/>
                </a:highlight>
                <a:latin typeface="Consolas" panose="020B0609020204030204" pitchFamily="49" charset="0"/>
              </a:rPr>
              <a:t>EndMatch</a:t>
            </a:r>
            <a:endParaRPr lang="en-US" sz="1300" b="1" dirty="0">
              <a:solidFill>
                <a:srgbClr val="7030A0"/>
              </a:solidFill>
              <a:highlight>
                <a:srgbClr val="FFFFFF"/>
              </a:highlight>
              <a:latin typeface="Consolas" panose="020B0609020204030204" pitchFamily="49" charset="0"/>
            </a:endParaRPr>
          </a:p>
          <a:p>
            <a:r>
              <a:rPr lang="en-US" dirty="0" smtClean="0"/>
              <a:t>Can generate most</a:t>
            </a:r>
          </a:p>
          <a:p>
            <a:pPr lvl="1"/>
            <a:r>
              <a:rPr lang="en-US" dirty="0"/>
              <a:t>f</a:t>
            </a:r>
            <a:r>
              <a:rPr lang="en-US" dirty="0" smtClean="0"/>
              <a:t>irst-fit or all-fit</a:t>
            </a:r>
          </a:p>
          <a:p>
            <a:pPr lvl="1"/>
            <a:r>
              <a:rPr lang="en-US" dirty="0" smtClean="0"/>
              <a:t>relies on forwarding</a:t>
            </a:r>
          </a:p>
          <a:p>
            <a:pPr lvl="1"/>
            <a:r>
              <a:rPr lang="en-US" dirty="0" smtClean="0"/>
              <a:t>unique top-level</a:t>
            </a:r>
          </a:p>
          <a:p>
            <a:pPr lvl="1"/>
            <a:r>
              <a:rPr lang="en-US" dirty="0" smtClean="0"/>
              <a:t>no multiple inheritance</a:t>
            </a:r>
          </a:p>
          <a:p>
            <a:pPr lvl="1"/>
            <a:r>
              <a:rPr lang="en-US" dirty="0" smtClean="0"/>
              <a:t>no substitutability</a:t>
            </a:r>
          </a:p>
          <a:p>
            <a:endParaRPr lang="en-US" dirty="0"/>
          </a:p>
        </p:txBody>
      </p:sp>
      <p:sp>
        <p:nvSpPr>
          <p:cNvPr id="4" name="Footer Placeholder 3"/>
          <p:cNvSpPr>
            <a:spLocks noGrp="1"/>
          </p:cNvSpPr>
          <p:nvPr>
            <p:ph type="ftr" sz="quarter" idx="11"/>
          </p:nvPr>
        </p:nvSpPr>
        <p:spPr/>
        <p:txBody>
          <a:bodyPr/>
          <a:lstStyle/>
          <a:p>
            <a:r>
              <a:rPr lang="en-US" smtClean="0"/>
              <a:t>C++Now'14: The Design &amp; Evolution of a Pattern Matching Library for C++</a:t>
            </a:r>
            <a:endParaRPr lang="en-US" dirty="0"/>
          </a:p>
        </p:txBody>
      </p:sp>
      <p:sp>
        <p:nvSpPr>
          <p:cNvPr id="5" name="Slide Number Placeholder 4"/>
          <p:cNvSpPr>
            <a:spLocks noGrp="1"/>
          </p:cNvSpPr>
          <p:nvPr>
            <p:ph type="sldNum" sz="quarter" idx="12"/>
          </p:nvPr>
        </p:nvSpPr>
        <p:spPr/>
        <p:txBody>
          <a:bodyPr/>
          <a:lstStyle/>
          <a:p>
            <a:fld id="{7CB0F8AB-AB33-4A54-BEC3-89055AD5FA98}" type="slidenum">
              <a:rPr lang="en-US" smtClean="0"/>
              <a:t>47</a:t>
            </a:fld>
            <a:endParaRPr lang="en-US" dirty="0"/>
          </a:p>
        </p:txBody>
      </p:sp>
    </p:spTree>
    <p:extLst>
      <p:ext uri="{BB962C8B-B14F-4D97-AF65-F5344CB8AC3E}">
        <p14:creationId xmlns:p14="http://schemas.microsoft.com/office/powerpoint/2010/main" val="580127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Variations within Syntactic Form</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933070302"/>
              </p:ext>
            </p:extLst>
          </p:nvPr>
        </p:nvGraphicFramePr>
        <p:xfrm>
          <a:off x="468311" y="1676400"/>
          <a:ext cx="5891530" cy="4678680"/>
        </p:xfrm>
        <a:graphic>
          <a:graphicData uri="http://schemas.openxmlformats.org/drawingml/2006/table">
            <a:tbl>
              <a:tblPr firstRow="1" bandRow="1">
                <a:tableStyleId>{5C22544A-7EE6-4342-B048-85BDC9FD1C3A}</a:tableStyleId>
              </a:tblPr>
              <a:tblGrid>
                <a:gridCol w="2843530"/>
                <a:gridCol w="487680"/>
                <a:gridCol w="487680"/>
                <a:gridCol w="487680"/>
                <a:gridCol w="792480"/>
                <a:gridCol w="792480"/>
              </a:tblGrid>
              <a:tr h="1905000">
                <a:tc>
                  <a:txBody>
                    <a:bodyPr/>
                    <a:lstStyle/>
                    <a:p>
                      <a:endParaRPr lang="en-US" dirty="0" smtClean="0"/>
                    </a:p>
                    <a:p>
                      <a:endParaRPr lang="en-US" dirty="0" smtClean="0"/>
                    </a:p>
                    <a:p>
                      <a:endParaRPr lang="en-US" dirty="0" smtClean="0"/>
                    </a:p>
                    <a:p>
                      <a:r>
                        <a:rPr lang="en-US" dirty="0" err="1" smtClean="0"/>
                        <a:t>Encoding+Handling</a:t>
                      </a:r>
                      <a:endParaRPr lang="en-US" dirty="0"/>
                    </a:p>
                  </a:txBody>
                  <a:tcPr/>
                </a:tc>
                <a:tc>
                  <a:txBody>
                    <a:bodyPr/>
                    <a:lstStyle/>
                    <a:p>
                      <a:r>
                        <a:rPr lang="en-US" dirty="0" smtClean="0"/>
                        <a:t>Substitutability</a:t>
                      </a:r>
                      <a:endParaRPr lang="en-US" dirty="0"/>
                    </a:p>
                  </a:txBody>
                  <a:tcPr vert="vert270"/>
                </a:tc>
                <a:tc>
                  <a:txBody>
                    <a:bodyPr/>
                    <a:lstStyle/>
                    <a:p>
                      <a:r>
                        <a:rPr lang="en-US" dirty="0" smtClean="0"/>
                        <a:t>Relational</a:t>
                      </a:r>
                      <a:endParaRPr lang="en-US" dirty="0"/>
                    </a:p>
                  </a:txBody>
                  <a:tcPr vert="vert270"/>
                </a:tc>
                <a:tc>
                  <a:txBody>
                    <a:bodyPr/>
                    <a:lstStyle/>
                    <a:p>
                      <a:r>
                        <a:rPr lang="en-US" dirty="0" smtClean="0"/>
                        <a:t>Repeat</a:t>
                      </a:r>
                      <a:r>
                        <a:rPr lang="en-US" baseline="0" dirty="0" smtClean="0"/>
                        <a:t> </a:t>
                      </a:r>
                      <a:r>
                        <a:rPr lang="en-US" dirty="0" smtClean="0"/>
                        <a:t>Case</a:t>
                      </a:r>
                      <a:endParaRPr lang="en-US" dirty="0"/>
                    </a:p>
                  </a:txBody>
                  <a:tcPr vert="vert270"/>
                </a:tc>
                <a:tc>
                  <a:txBody>
                    <a:bodyPr/>
                    <a:lstStyle/>
                    <a:p>
                      <a:r>
                        <a:rPr lang="en-US" dirty="0" smtClean="0"/>
                        <a:t>Multiple Inheritance</a:t>
                      </a:r>
                      <a:endParaRPr lang="en-US" dirty="0"/>
                    </a:p>
                  </a:txBody>
                  <a:tcPr vert="vert270"/>
                </a:tc>
                <a:tc>
                  <a:txBody>
                    <a:bodyPr/>
                    <a:lstStyle/>
                    <a:p>
                      <a:r>
                        <a:rPr lang="en-US" dirty="0" smtClean="0"/>
                        <a:t>Speed</a:t>
                      </a:r>
                      <a:endParaRPr lang="en-US" dirty="0"/>
                    </a:p>
                  </a:txBody>
                  <a:tcPr vert="vert270"/>
                </a:tc>
              </a:tr>
              <a:tr h="370840">
                <a:tc>
                  <a:txBody>
                    <a:bodyPr/>
                    <a:lstStyle/>
                    <a:p>
                      <a:r>
                        <a:rPr lang="en-US" dirty="0" err="1" smtClean="0"/>
                        <a:t>Poly+if</a:t>
                      </a:r>
                      <a:endParaRPr lang="en-US" dirty="0"/>
                    </a:p>
                  </a:txBody>
                  <a:tcPr/>
                </a:tc>
                <a:tc>
                  <a:txBody>
                    <a:bodyPr/>
                    <a:lstStyle/>
                    <a:p>
                      <a:pPr algn="ctr"/>
                      <a:r>
                        <a:rPr lang="en-US" sz="2000" b="1" dirty="0" smtClean="0">
                          <a:solidFill>
                            <a:srgbClr val="0000FF"/>
                          </a:solidFill>
                          <a:latin typeface="Courier New" panose="02070309020205020404" pitchFamily="49" charset="0"/>
                          <a:cs typeface="Courier New" panose="02070309020205020404" pitchFamily="49" charset="0"/>
                        </a:rPr>
                        <a:t>+</a:t>
                      </a:r>
                      <a:endParaRPr lang="en-US" sz="2000" b="1" dirty="0">
                        <a:solidFill>
                          <a:srgbClr val="0000FF"/>
                        </a:solidFill>
                        <a:latin typeface="Courier New" panose="02070309020205020404" pitchFamily="49" charset="0"/>
                        <a:cs typeface="Courier New" panose="02070309020205020404" pitchFamily="49" charset="0"/>
                      </a:endParaRPr>
                    </a:p>
                  </a:txBody>
                  <a:tcPr/>
                </a:tc>
                <a:tc>
                  <a:txBody>
                    <a:bodyPr/>
                    <a:lstStyle/>
                    <a:p>
                      <a:pPr algn="ctr"/>
                      <a:r>
                        <a:rPr lang="en-US" sz="2000" b="1" dirty="0" smtClean="0">
                          <a:solidFill>
                            <a:srgbClr val="0000FF"/>
                          </a:solidFill>
                          <a:latin typeface="Courier New" panose="02070309020205020404" pitchFamily="49" charset="0"/>
                          <a:cs typeface="Courier New" panose="02070309020205020404" pitchFamily="49" charset="0"/>
                        </a:rPr>
                        <a:t>+</a:t>
                      </a:r>
                      <a:endParaRPr lang="en-US" sz="2000" b="1" dirty="0">
                        <a:solidFill>
                          <a:srgbClr val="0000FF"/>
                        </a:solidFill>
                        <a:latin typeface="Courier New" panose="02070309020205020404" pitchFamily="49" charset="0"/>
                        <a:cs typeface="Courier New" panose="02070309020205020404" pitchFamily="49" charset="0"/>
                      </a:endParaRPr>
                    </a:p>
                  </a:txBody>
                  <a:tcPr/>
                </a:tc>
                <a:tc>
                  <a:txBody>
                    <a:bodyPr/>
                    <a:lstStyle/>
                    <a:p>
                      <a:pPr algn="ctr"/>
                      <a:r>
                        <a:rPr lang="en-US" sz="2000" b="1" dirty="0" smtClean="0">
                          <a:solidFill>
                            <a:srgbClr val="0000FF"/>
                          </a:solidFill>
                          <a:latin typeface="Courier New" panose="02070309020205020404" pitchFamily="49" charset="0"/>
                          <a:cs typeface="Courier New" panose="02070309020205020404" pitchFamily="49" charset="0"/>
                        </a:rPr>
                        <a:t>+</a:t>
                      </a:r>
                      <a:endParaRPr lang="en-US" sz="2000" b="1" dirty="0">
                        <a:solidFill>
                          <a:srgbClr val="0000FF"/>
                        </a:solidFill>
                        <a:latin typeface="Courier New" panose="02070309020205020404" pitchFamily="49" charset="0"/>
                        <a:cs typeface="Courier New" panose="02070309020205020404" pitchFamily="49" charset="0"/>
                      </a:endParaRPr>
                    </a:p>
                  </a:txBody>
                  <a:tcPr/>
                </a:tc>
                <a:tc>
                  <a:txBody>
                    <a:bodyPr/>
                    <a:lstStyle/>
                    <a:p>
                      <a:pPr algn="ctr"/>
                      <a:r>
                        <a:rPr lang="en-US" sz="2000" b="1" dirty="0" smtClean="0">
                          <a:solidFill>
                            <a:srgbClr val="0000FF"/>
                          </a:solidFill>
                          <a:latin typeface="Courier New" panose="02070309020205020404" pitchFamily="49" charset="0"/>
                          <a:cs typeface="Courier New" panose="02070309020205020404" pitchFamily="49" charset="0"/>
                        </a:rPr>
                        <a:t>+</a:t>
                      </a:r>
                      <a:endParaRPr lang="en-US" sz="2000" b="1" dirty="0">
                        <a:solidFill>
                          <a:srgbClr val="0000FF"/>
                        </a:solidFill>
                        <a:latin typeface="Courier New" panose="02070309020205020404" pitchFamily="49" charset="0"/>
                        <a:cs typeface="Courier New" panose="02070309020205020404" pitchFamily="49" charset="0"/>
                      </a:endParaRPr>
                    </a:p>
                  </a:txBody>
                  <a:tcPr/>
                </a:tc>
                <a:tc>
                  <a:txBody>
                    <a:bodyPr/>
                    <a:lstStyle/>
                    <a:p>
                      <a:pPr algn="ctr"/>
                      <a:r>
                        <a:rPr lang="en-US" sz="2000" b="1" dirty="0" smtClean="0">
                          <a:latin typeface="Courier New" panose="02070309020205020404" pitchFamily="49" charset="0"/>
                          <a:cs typeface="Courier New" panose="02070309020205020404" pitchFamily="49" charset="0"/>
                        </a:rPr>
                        <a:t>577</a:t>
                      </a:r>
                      <a:endParaRPr lang="en-US" sz="2000" b="1" dirty="0">
                        <a:latin typeface="Courier New" panose="02070309020205020404" pitchFamily="49" charset="0"/>
                        <a:cs typeface="Courier New" panose="02070309020205020404" pitchFamily="49" charset="0"/>
                      </a:endParaRPr>
                    </a:p>
                  </a:txBody>
                  <a:tcPr/>
                </a:tc>
              </a:tr>
              <a:tr h="370840">
                <a:tc>
                  <a:txBody>
                    <a:bodyPr/>
                    <a:lstStyle/>
                    <a:p>
                      <a:r>
                        <a:rPr lang="en-US" dirty="0" err="1" smtClean="0"/>
                        <a:t>Poly+memoization</a:t>
                      </a:r>
                      <a:r>
                        <a:rPr lang="en-US" baseline="0" dirty="0" smtClean="0"/>
                        <a:t> device</a:t>
                      </a:r>
                      <a:endParaRPr lang="en-US" dirty="0"/>
                    </a:p>
                  </a:txBody>
                  <a:tcPr/>
                </a:tc>
                <a:tc>
                  <a:txBody>
                    <a:bodyPr/>
                    <a:lstStyle/>
                    <a:p>
                      <a:pPr algn="ctr"/>
                      <a:r>
                        <a:rPr lang="en-US" sz="2000" b="1" dirty="0" smtClean="0">
                          <a:solidFill>
                            <a:srgbClr val="0000FF"/>
                          </a:solidFill>
                          <a:latin typeface="Courier New" panose="02070309020205020404" pitchFamily="49" charset="0"/>
                          <a:cs typeface="Courier New" panose="02070309020205020404" pitchFamily="49" charset="0"/>
                        </a:rPr>
                        <a:t>+</a:t>
                      </a:r>
                      <a:endParaRPr lang="en-US" sz="2000" b="1" dirty="0">
                        <a:solidFill>
                          <a:srgbClr val="0000FF"/>
                        </a:solidFill>
                        <a:latin typeface="Courier New" panose="02070309020205020404" pitchFamily="49" charset="0"/>
                        <a:cs typeface="Courier New" panose="02070309020205020404" pitchFamily="49" charset="0"/>
                      </a:endParaRPr>
                    </a:p>
                  </a:txBody>
                  <a:tcPr/>
                </a:tc>
                <a:tc>
                  <a:txBody>
                    <a:bodyPr/>
                    <a:lstStyle/>
                    <a:p>
                      <a:pPr algn="ctr"/>
                      <a:r>
                        <a:rPr lang="en-US" sz="2000" b="1" dirty="0" smtClean="0">
                          <a:solidFill>
                            <a:srgbClr val="0000FF"/>
                          </a:solidFill>
                          <a:latin typeface="Courier New" panose="02070309020205020404" pitchFamily="49" charset="0"/>
                          <a:cs typeface="Courier New" panose="02070309020205020404" pitchFamily="49" charset="0"/>
                        </a:rPr>
                        <a:t>+</a:t>
                      </a:r>
                      <a:endParaRPr lang="en-US" sz="2000" b="1" dirty="0">
                        <a:solidFill>
                          <a:srgbClr val="0000FF"/>
                        </a:solidFill>
                        <a:latin typeface="Courier New" panose="02070309020205020404" pitchFamily="49" charset="0"/>
                        <a:cs typeface="Courier New" panose="02070309020205020404" pitchFamily="49" charset="0"/>
                      </a:endParaRPr>
                    </a:p>
                  </a:txBody>
                  <a:tcPr/>
                </a:tc>
                <a:tc>
                  <a:txBody>
                    <a:bodyPr/>
                    <a:lstStyle/>
                    <a:p>
                      <a:pPr algn="ctr"/>
                      <a:r>
                        <a:rPr lang="en-US" sz="2000" b="1" dirty="0" smtClean="0">
                          <a:solidFill>
                            <a:srgbClr val="0000FF"/>
                          </a:solidFill>
                          <a:latin typeface="Courier New" panose="02070309020205020404" pitchFamily="49" charset="0"/>
                          <a:cs typeface="Courier New" panose="02070309020205020404" pitchFamily="49" charset="0"/>
                        </a:rPr>
                        <a:t>+</a:t>
                      </a:r>
                      <a:endParaRPr lang="en-US" sz="2000" b="1" dirty="0">
                        <a:solidFill>
                          <a:srgbClr val="0000FF"/>
                        </a:solidFill>
                        <a:latin typeface="Courier New" panose="02070309020205020404" pitchFamily="49" charset="0"/>
                        <a:cs typeface="Courier New" panose="02070309020205020404" pitchFamily="49" charset="0"/>
                      </a:endParaRPr>
                    </a:p>
                  </a:txBody>
                  <a:tcPr/>
                </a:tc>
                <a:tc>
                  <a:txBody>
                    <a:bodyPr/>
                    <a:lstStyle/>
                    <a:p>
                      <a:pPr algn="ctr"/>
                      <a:r>
                        <a:rPr lang="en-US" sz="2000" b="1" dirty="0" smtClean="0">
                          <a:solidFill>
                            <a:srgbClr val="0000FF"/>
                          </a:solidFill>
                          <a:latin typeface="Courier New" panose="02070309020205020404" pitchFamily="49" charset="0"/>
                          <a:cs typeface="Courier New" panose="02070309020205020404" pitchFamily="49" charset="0"/>
                        </a:rPr>
                        <a:t>+</a:t>
                      </a:r>
                      <a:endParaRPr lang="en-US" sz="2000" b="1" dirty="0">
                        <a:solidFill>
                          <a:srgbClr val="0000FF"/>
                        </a:solidFill>
                        <a:latin typeface="Courier New" panose="02070309020205020404" pitchFamily="49" charset="0"/>
                        <a:cs typeface="Courier New" panose="02070309020205020404" pitchFamily="49" charset="0"/>
                      </a:endParaRPr>
                    </a:p>
                  </a:txBody>
                  <a:tcPr/>
                </a:tc>
                <a:tc>
                  <a:txBody>
                    <a:bodyPr/>
                    <a:lstStyle/>
                    <a:p>
                      <a:pPr algn="ctr"/>
                      <a:r>
                        <a:rPr lang="en-US" sz="2000" b="1" dirty="0" smtClean="0">
                          <a:latin typeface="Courier New" panose="02070309020205020404" pitchFamily="49" charset="0"/>
                          <a:cs typeface="Courier New" panose="02070309020205020404" pitchFamily="49" charset="0"/>
                        </a:rPr>
                        <a:t>62</a:t>
                      </a:r>
                      <a:endParaRPr lang="en-US" sz="2000" b="1" dirty="0">
                        <a:latin typeface="Courier New" panose="02070309020205020404" pitchFamily="49" charset="0"/>
                        <a:cs typeface="Courier New" panose="02070309020205020404" pitchFamily="49" charset="0"/>
                      </a:endParaRPr>
                    </a:p>
                  </a:txBody>
                  <a:tcPr/>
                </a:tc>
              </a:tr>
              <a:tr h="370840">
                <a:tc>
                  <a:txBody>
                    <a:bodyPr/>
                    <a:lstStyle/>
                    <a:p>
                      <a:r>
                        <a:rPr lang="en-US" dirty="0" err="1" smtClean="0"/>
                        <a:t>Tag+switch</a:t>
                      </a:r>
                      <a:endParaRPr lang="en-US" dirty="0"/>
                    </a:p>
                  </a:txBody>
                  <a:tcPr/>
                </a:tc>
                <a:tc>
                  <a:txBody>
                    <a:bodyPr/>
                    <a:lstStyle/>
                    <a:p>
                      <a:pPr algn="ctr"/>
                      <a:r>
                        <a:rPr lang="en-US" sz="2000" b="1" dirty="0" smtClean="0">
                          <a:solidFill>
                            <a:srgbClr val="FF0000"/>
                          </a:solidFill>
                          <a:latin typeface="Courier New" panose="02070309020205020404" pitchFamily="49" charset="0"/>
                          <a:cs typeface="Courier New" panose="02070309020205020404" pitchFamily="49" charset="0"/>
                        </a:rPr>
                        <a:t>-</a:t>
                      </a:r>
                      <a:endParaRPr lang="en-US" sz="2000" b="1" dirty="0">
                        <a:solidFill>
                          <a:srgbClr val="FF0000"/>
                        </a:solidFill>
                        <a:latin typeface="Courier New" panose="02070309020205020404" pitchFamily="49" charset="0"/>
                        <a:cs typeface="Courier New" panose="02070309020205020404" pitchFamily="49" charset="0"/>
                      </a:endParaRPr>
                    </a:p>
                  </a:txBody>
                  <a:tcPr/>
                </a:tc>
                <a:tc>
                  <a:txBody>
                    <a:bodyPr/>
                    <a:lstStyle/>
                    <a:p>
                      <a:pPr algn="ctr"/>
                      <a:r>
                        <a:rPr lang="en-US" sz="2000" b="1" dirty="0" smtClean="0">
                          <a:solidFill>
                            <a:srgbClr val="FF0000"/>
                          </a:solidFill>
                          <a:latin typeface="Courier New" panose="02070309020205020404" pitchFamily="49" charset="0"/>
                          <a:cs typeface="Courier New" panose="02070309020205020404" pitchFamily="49" charset="0"/>
                        </a:rPr>
                        <a:t>-</a:t>
                      </a:r>
                      <a:endParaRPr lang="en-US" sz="2000" b="1" dirty="0">
                        <a:solidFill>
                          <a:srgbClr val="FF0000"/>
                        </a:solidFill>
                        <a:latin typeface="Courier New" panose="02070309020205020404" pitchFamily="49" charset="0"/>
                        <a:cs typeface="Courier New" panose="02070309020205020404" pitchFamily="49" charset="0"/>
                      </a:endParaRPr>
                    </a:p>
                  </a:txBody>
                  <a:tcPr/>
                </a:tc>
                <a:tc>
                  <a:txBody>
                    <a:bodyPr/>
                    <a:lstStyle/>
                    <a:p>
                      <a:pPr algn="ctr"/>
                      <a:r>
                        <a:rPr lang="en-US" sz="2000" b="1" dirty="0" smtClean="0">
                          <a:solidFill>
                            <a:srgbClr val="FF0000"/>
                          </a:solidFill>
                          <a:latin typeface="Courier New" panose="02070309020205020404" pitchFamily="49" charset="0"/>
                          <a:cs typeface="Courier New" panose="02070309020205020404" pitchFamily="49" charset="0"/>
                        </a:rPr>
                        <a:t>-</a:t>
                      </a:r>
                      <a:endParaRPr lang="en-US" sz="2000" b="1" dirty="0">
                        <a:solidFill>
                          <a:srgbClr val="FF0000"/>
                        </a:solidFill>
                        <a:latin typeface="Courier New" panose="02070309020205020404" pitchFamily="49" charset="0"/>
                        <a:cs typeface="Courier New" panose="02070309020205020404" pitchFamily="49" charset="0"/>
                      </a:endParaRPr>
                    </a:p>
                  </a:txBody>
                  <a:tcPr/>
                </a:tc>
                <a:tc>
                  <a:txBody>
                    <a:bodyPr/>
                    <a:lstStyle/>
                    <a:p>
                      <a:pPr algn="ctr"/>
                      <a:r>
                        <a:rPr lang="en-US" sz="2000" b="1" dirty="0" smtClean="0">
                          <a:solidFill>
                            <a:srgbClr val="FF0000"/>
                          </a:solidFill>
                          <a:latin typeface="Courier New" panose="02070309020205020404" pitchFamily="49" charset="0"/>
                          <a:cs typeface="Courier New" panose="02070309020205020404" pitchFamily="49" charset="0"/>
                        </a:rPr>
                        <a:t>-</a:t>
                      </a:r>
                      <a:endParaRPr lang="en-US" sz="2000" b="1" dirty="0">
                        <a:solidFill>
                          <a:srgbClr val="FF0000"/>
                        </a:solidFill>
                        <a:latin typeface="Courier New" panose="02070309020205020404" pitchFamily="49" charset="0"/>
                        <a:cs typeface="Courier New" panose="02070309020205020404" pitchFamily="49" charset="0"/>
                      </a:endParaRPr>
                    </a:p>
                  </a:txBody>
                  <a:tcPr/>
                </a:tc>
                <a:tc>
                  <a:txBody>
                    <a:bodyPr/>
                    <a:lstStyle/>
                    <a:p>
                      <a:pPr algn="ctr"/>
                      <a:r>
                        <a:rPr lang="en-US" sz="2000" b="1" dirty="0" smtClean="0">
                          <a:latin typeface="Courier New" panose="02070309020205020404" pitchFamily="49" charset="0"/>
                          <a:cs typeface="Courier New" panose="02070309020205020404" pitchFamily="49" charset="0"/>
                        </a:rPr>
                        <a:t>42</a:t>
                      </a:r>
                      <a:endParaRPr lang="en-US" sz="2000" b="1" dirty="0">
                        <a:latin typeface="Courier New" panose="02070309020205020404" pitchFamily="49" charset="0"/>
                        <a:cs typeface="Courier New" panose="02070309020205020404" pitchFamily="49" charset="0"/>
                      </a:endParaRPr>
                    </a:p>
                  </a:txBody>
                  <a:tcPr/>
                </a:tc>
              </a:tr>
              <a:tr h="370840">
                <a:tc>
                  <a:txBody>
                    <a:bodyPr/>
                    <a:lstStyle/>
                    <a:p>
                      <a:r>
                        <a:rPr lang="en-US" dirty="0" err="1" smtClean="0"/>
                        <a:t>Tag+linearization</a:t>
                      </a:r>
                      <a:endParaRPr lang="en-US" dirty="0"/>
                    </a:p>
                  </a:txBody>
                  <a:tcPr/>
                </a:tc>
                <a:tc>
                  <a:txBody>
                    <a:bodyPr/>
                    <a:lstStyle/>
                    <a:p>
                      <a:pPr algn="ctr"/>
                      <a:r>
                        <a:rPr lang="en-US" sz="2000" b="1" dirty="0" smtClean="0">
                          <a:solidFill>
                            <a:srgbClr val="0000FF"/>
                          </a:solidFill>
                          <a:latin typeface="Courier New" panose="02070309020205020404" pitchFamily="49" charset="0"/>
                          <a:cs typeface="Courier New" panose="02070309020205020404" pitchFamily="49" charset="0"/>
                        </a:rPr>
                        <a:t>*</a:t>
                      </a:r>
                      <a:endParaRPr lang="en-US" sz="2000" b="1" dirty="0">
                        <a:solidFill>
                          <a:srgbClr val="0000FF"/>
                        </a:solidFill>
                        <a:latin typeface="Courier New" panose="02070309020205020404" pitchFamily="49" charset="0"/>
                        <a:cs typeface="Courier New" panose="02070309020205020404" pitchFamily="49" charset="0"/>
                      </a:endParaRPr>
                    </a:p>
                  </a:txBody>
                  <a:tcPr/>
                </a:tc>
                <a:tc>
                  <a:txBody>
                    <a:bodyPr/>
                    <a:lstStyle/>
                    <a:p>
                      <a:pPr algn="ctr"/>
                      <a:r>
                        <a:rPr lang="en-US" sz="2000" b="1" dirty="0" smtClean="0">
                          <a:solidFill>
                            <a:srgbClr val="FF0000"/>
                          </a:solidFill>
                          <a:latin typeface="Courier New" panose="02070309020205020404" pitchFamily="49" charset="0"/>
                          <a:cs typeface="Courier New" panose="02070309020205020404" pitchFamily="49" charset="0"/>
                        </a:rPr>
                        <a:t>-</a:t>
                      </a:r>
                      <a:endParaRPr lang="en-US" sz="2000" b="1" dirty="0">
                        <a:solidFill>
                          <a:srgbClr val="FF0000"/>
                        </a:solidFill>
                        <a:latin typeface="Courier New" panose="02070309020205020404" pitchFamily="49" charset="0"/>
                        <a:cs typeface="Courier New" panose="02070309020205020404" pitchFamily="49" charset="0"/>
                      </a:endParaRPr>
                    </a:p>
                  </a:txBody>
                  <a:tcPr/>
                </a:tc>
                <a:tc>
                  <a:txBody>
                    <a:bodyPr/>
                    <a:lstStyle/>
                    <a:p>
                      <a:pPr algn="ctr"/>
                      <a:r>
                        <a:rPr lang="en-US" sz="2000" b="1" dirty="0" smtClean="0">
                          <a:solidFill>
                            <a:srgbClr val="FF0000"/>
                          </a:solidFill>
                          <a:latin typeface="Courier New" panose="02070309020205020404" pitchFamily="49" charset="0"/>
                          <a:cs typeface="Courier New" panose="02070309020205020404" pitchFamily="49" charset="0"/>
                        </a:rPr>
                        <a:t>-</a:t>
                      </a:r>
                      <a:endParaRPr lang="en-US" sz="2000" b="1" dirty="0">
                        <a:solidFill>
                          <a:srgbClr val="FF0000"/>
                        </a:solidFill>
                        <a:latin typeface="Courier New" panose="02070309020205020404" pitchFamily="49" charset="0"/>
                        <a:cs typeface="Courier New" panose="02070309020205020404" pitchFamily="49" charset="0"/>
                      </a:endParaRPr>
                    </a:p>
                  </a:txBody>
                  <a:tcPr/>
                </a:tc>
                <a:tc>
                  <a:txBody>
                    <a:bodyPr/>
                    <a:lstStyle/>
                    <a:p>
                      <a:pPr algn="ctr"/>
                      <a:r>
                        <a:rPr lang="en-US" sz="2000" b="1" dirty="0" smtClean="0">
                          <a:solidFill>
                            <a:srgbClr val="FF0000"/>
                          </a:solidFill>
                          <a:latin typeface="Courier New" panose="02070309020205020404" pitchFamily="49" charset="0"/>
                          <a:cs typeface="Courier New" panose="02070309020205020404" pitchFamily="49" charset="0"/>
                        </a:rPr>
                        <a:t>-</a:t>
                      </a:r>
                      <a:endParaRPr lang="en-US" sz="2000" b="1" dirty="0">
                        <a:solidFill>
                          <a:srgbClr val="FF0000"/>
                        </a:solidFill>
                        <a:latin typeface="Courier New" panose="02070309020205020404" pitchFamily="49" charset="0"/>
                        <a:cs typeface="Courier New" panose="02070309020205020404" pitchFamily="49" charset="0"/>
                      </a:endParaRPr>
                    </a:p>
                  </a:txBody>
                  <a:tcPr/>
                </a:tc>
                <a:tc>
                  <a:txBody>
                    <a:bodyPr/>
                    <a:lstStyle/>
                    <a:p>
                      <a:pPr algn="ctr"/>
                      <a:r>
                        <a:rPr lang="en-US" sz="2000" b="1" dirty="0" smtClean="0">
                          <a:latin typeface="Courier New" panose="02070309020205020404" pitchFamily="49" charset="0"/>
                          <a:cs typeface="Courier New" panose="02070309020205020404" pitchFamily="49" charset="0"/>
                        </a:rPr>
                        <a:t>45</a:t>
                      </a:r>
                      <a:endParaRPr lang="en-US" sz="2000" b="1" dirty="0">
                        <a:latin typeface="Courier New" panose="02070309020205020404" pitchFamily="49" charset="0"/>
                        <a:cs typeface="Courier New" panose="02070309020205020404" pitchFamily="49" charset="0"/>
                      </a:endParaRPr>
                    </a:p>
                  </a:txBody>
                  <a:tcPr/>
                </a:tc>
              </a:tr>
              <a:tr h="370840">
                <a:tc>
                  <a:txBody>
                    <a:bodyPr/>
                    <a:lstStyle/>
                    <a:p>
                      <a:r>
                        <a:rPr lang="en-US" dirty="0" err="1" smtClean="0"/>
                        <a:t>Union+switch</a:t>
                      </a:r>
                      <a:endParaRPr lang="en-US" dirty="0"/>
                    </a:p>
                  </a:txBody>
                  <a:tcPr/>
                </a:tc>
                <a:tc>
                  <a:txBody>
                    <a:bodyPr/>
                    <a:lstStyle/>
                    <a:p>
                      <a:pPr algn="ctr"/>
                      <a:r>
                        <a:rPr lang="en-US" sz="2000" b="1" dirty="0" smtClean="0">
                          <a:solidFill>
                            <a:srgbClr val="FF0000"/>
                          </a:solidFill>
                          <a:latin typeface="Courier New" panose="02070309020205020404" pitchFamily="49" charset="0"/>
                          <a:cs typeface="Courier New" panose="02070309020205020404" pitchFamily="49" charset="0"/>
                        </a:rPr>
                        <a:t>-</a:t>
                      </a:r>
                      <a:endParaRPr lang="en-US" sz="2000" b="1" dirty="0">
                        <a:solidFill>
                          <a:srgbClr val="FF0000"/>
                        </a:solidFill>
                        <a:latin typeface="Courier New" panose="02070309020205020404" pitchFamily="49" charset="0"/>
                        <a:cs typeface="Courier New" panose="02070309020205020404" pitchFamily="49" charset="0"/>
                      </a:endParaRPr>
                    </a:p>
                  </a:txBody>
                  <a:tcPr/>
                </a:tc>
                <a:tc>
                  <a:txBody>
                    <a:bodyPr/>
                    <a:lstStyle/>
                    <a:p>
                      <a:pPr algn="ctr"/>
                      <a:r>
                        <a:rPr lang="en-US" sz="2000" b="1" dirty="0" smtClean="0">
                          <a:solidFill>
                            <a:srgbClr val="FF0000"/>
                          </a:solidFill>
                          <a:latin typeface="Courier New" panose="02070309020205020404" pitchFamily="49" charset="0"/>
                          <a:cs typeface="Courier New" panose="02070309020205020404" pitchFamily="49" charset="0"/>
                        </a:rPr>
                        <a:t>-</a:t>
                      </a:r>
                      <a:endParaRPr lang="en-US" sz="2000" b="1" dirty="0">
                        <a:solidFill>
                          <a:srgbClr val="FF0000"/>
                        </a:solidFill>
                        <a:latin typeface="Courier New" panose="02070309020205020404" pitchFamily="49" charset="0"/>
                        <a:cs typeface="Courier New" panose="02070309020205020404" pitchFamily="49" charset="0"/>
                      </a:endParaRPr>
                    </a:p>
                  </a:txBody>
                  <a:tcPr/>
                </a:tc>
                <a:tc>
                  <a:txBody>
                    <a:bodyPr/>
                    <a:lstStyle/>
                    <a:p>
                      <a:pPr algn="ctr"/>
                      <a:r>
                        <a:rPr lang="en-US" sz="2000" b="1" dirty="0" smtClean="0">
                          <a:solidFill>
                            <a:srgbClr val="FF0000"/>
                          </a:solidFill>
                          <a:latin typeface="Courier New" panose="02070309020205020404" pitchFamily="49" charset="0"/>
                          <a:cs typeface="Courier New" panose="02070309020205020404" pitchFamily="49" charset="0"/>
                        </a:rPr>
                        <a:t>-</a:t>
                      </a:r>
                      <a:endParaRPr lang="en-US" sz="2000" b="1" dirty="0">
                        <a:solidFill>
                          <a:srgbClr val="FF0000"/>
                        </a:solidFill>
                        <a:latin typeface="Courier New" panose="02070309020205020404" pitchFamily="49" charset="0"/>
                        <a:cs typeface="Courier New" panose="02070309020205020404" pitchFamily="49" charset="0"/>
                      </a:endParaRPr>
                    </a:p>
                  </a:txBody>
                  <a:tcPr/>
                </a:tc>
                <a:tc>
                  <a:txBody>
                    <a:bodyPr/>
                    <a:lstStyle/>
                    <a:p>
                      <a:pPr algn="ctr"/>
                      <a:r>
                        <a:rPr lang="en-US" sz="2000" b="1" dirty="0" smtClean="0">
                          <a:latin typeface="Courier New" panose="02070309020205020404" pitchFamily="49" charset="0"/>
                          <a:cs typeface="Courier New" panose="02070309020205020404" pitchFamily="49" charset="0"/>
                        </a:rPr>
                        <a:t>n/a</a:t>
                      </a:r>
                      <a:endParaRPr lang="en-US" sz="2000" b="1" dirty="0">
                        <a:latin typeface="Courier New" panose="02070309020205020404" pitchFamily="49" charset="0"/>
                        <a:cs typeface="Courier New" panose="02070309020205020404" pitchFamily="49" charset="0"/>
                      </a:endParaRPr>
                    </a:p>
                  </a:txBody>
                  <a:tcPr/>
                </a:tc>
                <a:tc>
                  <a:txBody>
                    <a:bodyPr/>
                    <a:lstStyle/>
                    <a:p>
                      <a:pPr algn="ctr"/>
                      <a:r>
                        <a:rPr lang="en-US" sz="2000" b="1" dirty="0" smtClean="0">
                          <a:latin typeface="Courier New" panose="02070309020205020404" pitchFamily="49" charset="0"/>
                          <a:cs typeface="Courier New" panose="02070309020205020404" pitchFamily="49" charset="0"/>
                        </a:rPr>
                        <a:t>39</a:t>
                      </a:r>
                      <a:endParaRPr lang="en-US" sz="2000" b="1" dirty="0">
                        <a:latin typeface="Courier New" panose="02070309020205020404" pitchFamily="49" charset="0"/>
                        <a:cs typeface="Courier New" panose="02070309020205020404" pitchFamily="49" charset="0"/>
                      </a:endParaRPr>
                    </a:p>
                  </a:txBody>
                  <a:tcPr/>
                </a:tc>
              </a:tr>
              <a:tr h="370840">
                <a:tc>
                  <a:txBody>
                    <a:bodyPr/>
                    <a:lstStyle/>
                    <a:p>
                      <a:r>
                        <a:rPr lang="en-US" dirty="0" err="1" smtClean="0"/>
                        <a:t>Poly+visitors</a:t>
                      </a:r>
                      <a:endParaRPr lang="en-US" dirty="0"/>
                    </a:p>
                  </a:txBody>
                  <a:tcPr/>
                </a:tc>
                <a:tc>
                  <a:txBody>
                    <a:bodyPr/>
                    <a:lstStyle/>
                    <a:p>
                      <a:pPr algn="ctr"/>
                      <a:r>
                        <a:rPr lang="en-US" sz="2000" b="1" dirty="0" smtClean="0">
                          <a:solidFill>
                            <a:srgbClr val="0000FF"/>
                          </a:solidFill>
                          <a:latin typeface="Courier New" panose="02070309020205020404" pitchFamily="49" charset="0"/>
                          <a:cs typeface="Courier New" panose="02070309020205020404" pitchFamily="49" charset="0"/>
                        </a:rPr>
                        <a:t>*</a:t>
                      </a:r>
                      <a:endParaRPr lang="en-US" sz="2000" b="1" dirty="0">
                        <a:solidFill>
                          <a:srgbClr val="0000FF"/>
                        </a:solidFill>
                        <a:latin typeface="Courier New" panose="02070309020205020404" pitchFamily="49" charset="0"/>
                        <a:cs typeface="Courier New" panose="02070309020205020404" pitchFamily="49" charset="0"/>
                      </a:endParaRPr>
                    </a:p>
                  </a:txBody>
                  <a:tcPr/>
                </a:tc>
                <a:tc>
                  <a:txBody>
                    <a:bodyPr/>
                    <a:lstStyle/>
                    <a:p>
                      <a:pPr algn="ctr"/>
                      <a:r>
                        <a:rPr lang="en-US" sz="2000" b="1" dirty="0" smtClean="0">
                          <a:solidFill>
                            <a:srgbClr val="FF0000"/>
                          </a:solidFill>
                          <a:latin typeface="Courier New" panose="02070309020205020404" pitchFamily="49" charset="0"/>
                          <a:cs typeface="Courier New" panose="02070309020205020404" pitchFamily="49" charset="0"/>
                        </a:rPr>
                        <a:t>-</a:t>
                      </a:r>
                      <a:endParaRPr lang="en-US" sz="2000" b="1" dirty="0">
                        <a:solidFill>
                          <a:srgbClr val="FF0000"/>
                        </a:solidFill>
                        <a:latin typeface="Courier New" panose="02070309020205020404" pitchFamily="49" charset="0"/>
                        <a:cs typeface="Courier New" panose="02070309020205020404" pitchFamily="49" charset="0"/>
                      </a:endParaRPr>
                    </a:p>
                  </a:txBody>
                  <a:tcPr/>
                </a:tc>
                <a:tc>
                  <a:txBody>
                    <a:bodyPr/>
                    <a:lstStyle/>
                    <a:p>
                      <a:pPr algn="ctr"/>
                      <a:r>
                        <a:rPr lang="en-US" sz="2000" b="1" dirty="0" smtClean="0">
                          <a:solidFill>
                            <a:srgbClr val="FF0000"/>
                          </a:solidFill>
                          <a:latin typeface="Courier New" panose="02070309020205020404" pitchFamily="49" charset="0"/>
                          <a:cs typeface="Courier New" panose="02070309020205020404" pitchFamily="49" charset="0"/>
                        </a:rPr>
                        <a:t>-</a:t>
                      </a:r>
                      <a:endParaRPr lang="en-US" sz="2000" b="1" dirty="0">
                        <a:solidFill>
                          <a:srgbClr val="FF0000"/>
                        </a:solidFill>
                        <a:latin typeface="Courier New" panose="02070309020205020404" pitchFamily="49" charset="0"/>
                        <a:cs typeface="Courier New" panose="02070309020205020404" pitchFamily="49" charset="0"/>
                      </a:endParaRPr>
                    </a:p>
                  </a:txBody>
                  <a:tcPr/>
                </a:tc>
                <a:tc>
                  <a:txBody>
                    <a:bodyPr/>
                    <a:lstStyle/>
                    <a:p>
                      <a:pPr algn="ctr"/>
                      <a:r>
                        <a:rPr lang="en-US" sz="2000" b="1" dirty="0" smtClean="0">
                          <a:solidFill>
                            <a:srgbClr val="0000FF"/>
                          </a:solidFill>
                          <a:latin typeface="Courier New" panose="02070309020205020404" pitchFamily="49" charset="0"/>
                          <a:cs typeface="Courier New" panose="02070309020205020404" pitchFamily="49" charset="0"/>
                        </a:rPr>
                        <a:t>+</a:t>
                      </a:r>
                      <a:endParaRPr lang="en-US" sz="2000" b="1" dirty="0">
                        <a:solidFill>
                          <a:srgbClr val="0000FF"/>
                        </a:solidFill>
                        <a:latin typeface="Courier New" panose="02070309020205020404" pitchFamily="49" charset="0"/>
                        <a:cs typeface="Courier New" panose="02070309020205020404" pitchFamily="49" charset="0"/>
                      </a:endParaRPr>
                    </a:p>
                  </a:txBody>
                  <a:tcPr/>
                </a:tc>
                <a:tc>
                  <a:txBody>
                    <a:bodyPr/>
                    <a:lstStyle/>
                    <a:p>
                      <a:pPr algn="ctr"/>
                      <a:r>
                        <a:rPr lang="en-US" sz="2000" b="1" dirty="0" smtClean="0">
                          <a:latin typeface="Courier New" panose="02070309020205020404" pitchFamily="49" charset="0"/>
                          <a:cs typeface="Courier New" panose="02070309020205020404" pitchFamily="49" charset="0"/>
                        </a:rPr>
                        <a:t>55</a:t>
                      </a:r>
                      <a:endParaRPr lang="en-US" sz="2000" b="1" dirty="0">
                        <a:latin typeface="Courier New" panose="02070309020205020404" pitchFamily="49" charset="0"/>
                        <a:cs typeface="Courier New" panose="02070309020205020404" pitchFamily="49" charset="0"/>
                      </a:endParaRPr>
                    </a:p>
                  </a:txBody>
                  <a:tcPr/>
                </a:tc>
              </a:tr>
              <a:tr h="370840">
                <a:tc>
                  <a:txBody>
                    <a:bodyPr/>
                    <a:lstStyle/>
                    <a:p>
                      <a:r>
                        <a:rPr lang="en-US" dirty="0" err="1" smtClean="0"/>
                        <a:t>Poly+exceptions</a:t>
                      </a:r>
                      <a:endParaRPr lang="en-US" dirty="0"/>
                    </a:p>
                  </a:txBody>
                  <a:tcPr/>
                </a:tc>
                <a:tc>
                  <a:txBody>
                    <a:bodyPr/>
                    <a:lstStyle/>
                    <a:p>
                      <a:pPr algn="ctr"/>
                      <a:r>
                        <a:rPr lang="en-US" sz="2000" b="1" dirty="0" smtClean="0">
                          <a:solidFill>
                            <a:srgbClr val="0000FF"/>
                          </a:solidFill>
                          <a:latin typeface="Courier New" panose="02070309020205020404" pitchFamily="49" charset="0"/>
                          <a:cs typeface="Courier New" panose="02070309020205020404" pitchFamily="49" charset="0"/>
                        </a:rPr>
                        <a:t>+</a:t>
                      </a:r>
                      <a:endParaRPr lang="en-US" sz="2000" b="1" dirty="0">
                        <a:solidFill>
                          <a:srgbClr val="0000FF"/>
                        </a:solidFill>
                        <a:latin typeface="Courier New" panose="02070309020205020404" pitchFamily="49" charset="0"/>
                        <a:cs typeface="Courier New" panose="02070309020205020404" pitchFamily="49" charset="0"/>
                      </a:endParaRPr>
                    </a:p>
                  </a:txBody>
                  <a:tcPr/>
                </a:tc>
                <a:tc>
                  <a:txBody>
                    <a:bodyPr/>
                    <a:lstStyle/>
                    <a:p>
                      <a:pPr algn="ctr"/>
                      <a:r>
                        <a:rPr lang="en-US" sz="2000" b="1" dirty="0" smtClean="0">
                          <a:solidFill>
                            <a:srgbClr val="FF0000"/>
                          </a:solidFill>
                          <a:latin typeface="Courier New" panose="02070309020205020404" pitchFamily="49" charset="0"/>
                          <a:cs typeface="Courier New" panose="02070309020205020404" pitchFamily="49" charset="0"/>
                        </a:rPr>
                        <a:t>-</a:t>
                      </a:r>
                      <a:endParaRPr lang="en-US" sz="2000" b="1" dirty="0">
                        <a:solidFill>
                          <a:srgbClr val="FF0000"/>
                        </a:solidFill>
                        <a:latin typeface="Courier New" panose="02070309020205020404" pitchFamily="49" charset="0"/>
                        <a:cs typeface="Courier New" panose="02070309020205020404" pitchFamily="49" charset="0"/>
                      </a:endParaRPr>
                    </a:p>
                  </a:txBody>
                  <a:tcPr/>
                </a:tc>
                <a:tc>
                  <a:txBody>
                    <a:bodyPr/>
                    <a:lstStyle/>
                    <a:p>
                      <a:pPr algn="ctr"/>
                      <a:r>
                        <a:rPr lang="en-US" sz="2000" b="1" dirty="0" smtClean="0">
                          <a:solidFill>
                            <a:srgbClr val="FF0000"/>
                          </a:solidFill>
                          <a:latin typeface="Courier New" panose="02070309020205020404" pitchFamily="49" charset="0"/>
                          <a:cs typeface="Courier New" panose="02070309020205020404" pitchFamily="49" charset="0"/>
                        </a:rPr>
                        <a:t>-</a:t>
                      </a:r>
                      <a:endParaRPr lang="en-US" sz="2000" b="1" dirty="0">
                        <a:solidFill>
                          <a:srgbClr val="FF0000"/>
                        </a:solidFill>
                        <a:latin typeface="Courier New" panose="02070309020205020404" pitchFamily="49" charset="0"/>
                        <a:cs typeface="Courier New" panose="02070309020205020404" pitchFamily="49" charset="0"/>
                      </a:endParaRPr>
                    </a:p>
                  </a:txBody>
                  <a:tcPr/>
                </a:tc>
                <a:tc>
                  <a:txBody>
                    <a:bodyPr/>
                    <a:lstStyle/>
                    <a:p>
                      <a:pPr algn="ctr"/>
                      <a:r>
                        <a:rPr lang="en-US" sz="2000" b="1" dirty="0" smtClean="0">
                          <a:solidFill>
                            <a:srgbClr val="0000FF"/>
                          </a:solidFill>
                          <a:latin typeface="Courier New" panose="02070309020205020404" pitchFamily="49" charset="0"/>
                          <a:cs typeface="Courier New" panose="02070309020205020404" pitchFamily="49" charset="0"/>
                        </a:rPr>
                        <a:t>+</a:t>
                      </a:r>
                      <a:endParaRPr lang="en-US" sz="2000" b="1" dirty="0">
                        <a:solidFill>
                          <a:srgbClr val="0000FF"/>
                        </a:solidFill>
                        <a:latin typeface="Courier New" panose="02070309020205020404" pitchFamily="49" charset="0"/>
                        <a:cs typeface="Courier New" panose="02070309020205020404" pitchFamily="49" charset="0"/>
                      </a:endParaRPr>
                    </a:p>
                  </a:txBody>
                  <a:tcPr/>
                </a:tc>
                <a:tc>
                  <a:txBody>
                    <a:bodyPr/>
                    <a:lstStyle/>
                    <a:p>
                      <a:pPr algn="ctr"/>
                      <a:r>
                        <a:rPr lang="en-US" sz="2000" b="1" dirty="0" smtClean="0">
                          <a:latin typeface="Courier New" panose="02070309020205020404" pitchFamily="49" charset="0"/>
                          <a:cs typeface="Courier New" panose="02070309020205020404" pitchFamily="49" charset="0"/>
                        </a:rPr>
                        <a:t>17K</a:t>
                      </a:r>
                      <a:endParaRPr lang="en-US" sz="2000" b="1" dirty="0">
                        <a:latin typeface="Courier New" panose="02070309020205020404" pitchFamily="49" charset="0"/>
                        <a:cs typeface="Courier New" panose="02070309020205020404" pitchFamily="49" charset="0"/>
                      </a:endParaRPr>
                    </a:p>
                  </a:txBody>
                  <a:tcPr/>
                </a:tc>
              </a:tr>
            </a:tbl>
          </a:graphicData>
        </a:graphic>
      </p:graphicFrame>
      <p:sp>
        <p:nvSpPr>
          <p:cNvPr id="5" name="Footer Placeholder 4"/>
          <p:cNvSpPr>
            <a:spLocks noGrp="1"/>
          </p:cNvSpPr>
          <p:nvPr>
            <p:ph type="ftr" sz="quarter" idx="11"/>
          </p:nvPr>
        </p:nvSpPr>
        <p:spPr/>
        <p:txBody>
          <a:bodyPr/>
          <a:lstStyle/>
          <a:p>
            <a:r>
              <a:rPr lang="en-US" smtClean="0"/>
              <a:t>C++Now'14: The Design &amp; Evolution of a Pattern Matching Library for C++</a:t>
            </a:r>
            <a:endParaRPr lang="en-US" dirty="0"/>
          </a:p>
        </p:txBody>
      </p:sp>
      <p:sp>
        <p:nvSpPr>
          <p:cNvPr id="6" name="Slide Number Placeholder 5"/>
          <p:cNvSpPr>
            <a:spLocks noGrp="1"/>
          </p:cNvSpPr>
          <p:nvPr>
            <p:ph type="sldNum" sz="quarter" idx="12"/>
          </p:nvPr>
        </p:nvSpPr>
        <p:spPr/>
        <p:txBody>
          <a:bodyPr/>
          <a:lstStyle/>
          <a:p>
            <a:fld id="{7CB0F8AB-AB33-4A54-BEC3-89055AD5FA98}" type="slidenum">
              <a:rPr lang="en-US" smtClean="0"/>
              <a:t>48</a:t>
            </a:fld>
            <a:endParaRPr lang="en-US" dirty="0"/>
          </a:p>
        </p:txBody>
      </p:sp>
      <p:sp>
        <p:nvSpPr>
          <p:cNvPr id="9" name="TextBox 8"/>
          <p:cNvSpPr txBox="1"/>
          <p:nvPr/>
        </p:nvSpPr>
        <p:spPr>
          <a:xfrm>
            <a:off x="6629400" y="1828800"/>
            <a:ext cx="2514600" cy="1477328"/>
          </a:xfrm>
          <a:prstGeom prst="rect">
            <a:avLst/>
          </a:prstGeom>
          <a:noFill/>
        </p:spPr>
        <p:txBody>
          <a:bodyPr wrap="square" rtlCol="0">
            <a:spAutoFit/>
          </a:bodyPr>
          <a:lstStyle/>
          <a:p>
            <a:pPr lvl="0">
              <a:buClr>
                <a:srgbClr val="333399"/>
              </a:buClr>
            </a:pPr>
            <a:r>
              <a:rPr lang="en-US" b="1" dirty="0" smtClean="0">
                <a:solidFill>
                  <a:srgbClr val="7030A0"/>
                </a:solidFill>
                <a:highlight>
                  <a:srgbClr val="FFFFFF"/>
                </a:highlight>
                <a:latin typeface="Consolas" panose="020B0609020204030204" pitchFamily="49" charset="0"/>
              </a:rPr>
              <a:t>Match</a:t>
            </a:r>
            <a:r>
              <a:rPr lang="en-US" b="1" dirty="0" smtClean="0">
                <a:solidFill>
                  <a:srgbClr val="000000"/>
                </a:solidFill>
                <a:highlight>
                  <a:srgbClr val="FFFFFF"/>
                </a:highlight>
                <a:latin typeface="Consolas" panose="020B0609020204030204" pitchFamily="49" charset="0"/>
              </a:rPr>
              <a:t>(expr</a:t>
            </a:r>
            <a:r>
              <a:rPr lang="en-US" b="1" dirty="0">
                <a:solidFill>
                  <a:srgbClr val="000000"/>
                </a:solidFill>
                <a:highlight>
                  <a:srgbClr val="FFFFFF"/>
                </a:highlight>
                <a:latin typeface="Consolas" panose="020B0609020204030204" pitchFamily="49" charset="0"/>
              </a:rPr>
              <a:t>)</a:t>
            </a:r>
          </a:p>
          <a:p>
            <a:pPr lvl="0">
              <a:buClr>
                <a:srgbClr val="333399"/>
              </a:buClr>
            </a:pPr>
            <a:r>
              <a:rPr lang="en-US" b="1" dirty="0" smtClean="0">
                <a:solidFill>
                  <a:srgbClr val="000000"/>
                </a:solidFill>
                <a:highlight>
                  <a:srgbClr val="FFFFFF"/>
                </a:highlight>
                <a:latin typeface="Consolas" panose="020B0609020204030204" pitchFamily="49" charset="0"/>
              </a:rPr>
              <a:t>  </a:t>
            </a:r>
            <a:r>
              <a:rPr lang="en-US" b="1" dirty="0">
                <a:solidFill>
                  <a:srgbClr val="7030A0"/>
                </a:solidFill>
                <a:highlight>
                  <a:srgbClr val="FFFFFF"/>
                </a:highlight>
                <a:latin typeface="Consolas" panose="020B0609020204030204" pitchFamily="49" charset="0"/>
              </a:rPr>
              <a:t>Case</a:t>
            </a:r>
            <a:r>
              <a:rPr lang="en-US" b="1" dirty="0">
                <a:solidFill>
                  <a:srgbClr val="000000"/>
                </a:solidFill>
                <a:highlight>
                  <a:srgbClr val="FFFFFF"/>
                </a:highlight>
                <a:latin typeface="Consolas" panose="020B0609020204030204" pitchFamily="49" charset="0"/>
              </a:rPr>
              <a:t>(P</a:t>
            </a:r>
            <a:r>
              <a:rPr lang="en-US" b="1" baseline="-25000" dirty="0">
                <a:solidFill>
                  <a:srgbClr val="000000"/>
                </a:solidFill>
                <a:highlight>
                  <a:srgbClr val="FFFFFF"/>
                </a:highlight>
                <a:latin typeface="Consolas" panose="020B0609020204030204" pitchFamily="49" charset="0"/>
              </a:rPr>
              <a:t>1</a:t>
            </a:r>
            <a:r>
              <a:rPr lang="en-US" b="1" dirty="0">
                <a:solidFill>
                  <a:srgbClr val="000000"/>
                </a:solidFill>
                <a:highlight>
                  <a:srgbClr val="FFFFFF"/>
                </a:highlight>
                <a:latin typeface="Consolas" panose="020B0609020204030204" pitchFamily="49" charset="0"/>
              </a:rPr>
              <a:t>) ...</a:t>
            </a:r>
          </a:p>
          <a:p>
            <a:pPr lvl="0">
              <a:buClr>
                <a:srgbClr val="333399"/>
              </a:buClr>
            </a:pPr>
            <a:r>
              <a:rPr lang="en-US" b="1" dirty="0" smtClean="0">
                <a:solidFill>
                  <a:srgbClr val="000000"/>
                </a:solidFill>
                <a:highlight>
                  <a:srgbClr val="FFFFFF"/>
                </a:highlight>
                <a:latin typeface="Consolas" panose="020B0609020204030204" pitchFamily="49" charset="0"/>
              </a:rPr>
              <a:t>  </a:t>
            </a:r>
            <a:r>
              <a:rPr lang="en-US" b="1" dirty="0">
                <a:solidFill>
                  <a:srgbClr val="7030A0"/>
                </a:solidFill>
                <a:highlight>
                  <a:srgbClr val="FFFFFF"/>
                </a:highlight>
                <a:latin typeface="Consolas" panose="020B0609020204030204" pitchFamily="49" charset="0"/>
              </a:rPr>
              <a:t>Case</a:t>
            </a:r>
            <a:r>
              <a:rPr lang="en-US" b="1" dirty="0">
                <a:solidFill>
                  <a:srgbClr val="000000"/>
                </a:solidFill>
                <a:highlight>
                  <a:srgbClr val="FFFFFF"/>
                </a:highlight>
                <a:latin typeface="Consolas" panose="020B0609020204030204" pitchFamily="49" charset="0"/>
              </a:rPr>
              <a:t>(</a:t>
            </a:r>
            <a:r>
              <a:rPr lang="en-US" b="1" dirty="0" err="1">
                <a:solidFill>
                  <a:srgbClr val="000000"/>
                </a:solidFill>
                <a:highlight>
                  <a:srgbClr val="FFFFFF"/>
                </a:highlight>
                <a:latin typeface="Consolas" panose="020B0609020204030204" pitchFamily="49" charset="0"/>
              </a:rPr>
              <a:t>P</a:t>
            </a:r>
            <a:r>
              <a:rPr lang="en-US" b="1" baseline="-25000" dirty="0" err="1">
                <a:solidFill>
                  <a:srgbClr val="000000"/>
                </a:solidFill>
                <a:highlight>
                  <a:srgbClr val="FFFFFF"/>
                </a:highlight>
                <a:latin typeface="Consolas" panose="020B0609020204030204" pitchFamily="49" charset="0"/>
              </a:rPr>
              <a:t>n</a:t>
            </a:r>
            <a:r>
              <a:rPr lang="en-US" b="1" dirty="0">
                <a:solidFill>
                  <a:srgbClr val="000000"/>
                </a:solidFill>
                <a:highlight>
                  <a:srgbClr val="FFFFFF"/>
                </a:highlight>
                <a:latin typeface="Consolas" panose="020B0609020204030204" pitchFamily="49" charset="0"/>
              </a:rPr>
              <a:t>) ...</a:t>
            </a:r>
          </a:p>
          <a:p>
            <a:pPr lvl="0">
              <a:buClr>
                <a:srgbClr val="333399"/>
              </a:buClr>
            </a:pPr>
            <a:r>
              <a:rPr lang="en-US" b="1" dirty="0" smtClean="0">
                <a:solidFill>
                  <a:srgbClr val="000000"/>
                </a:solidFill>
                <a:highlight>
                  <a:srgbClr val="FFFFFF"/>
                </a:highlight>
                <a:latin typeface="Consolas" panose="020B0609020204030204" pitchFamily="49" charset="0"/>
              </a:rPr>
              <a:t>  </a:t>
            </a:r>
            <a:r>
              <a:rPr lang="en-US" b="1" dirty="0">
                <a:solidFill>
                  <a:srgbClr val="7030A0"/>
                </a:solidFill>
                <a:highlight>
                  <a:srgbClr val="FFFFFF"/>
                </a:highlight>
                <a:latin typeface="Consolas" panose="020B0609020204030204" pitchFamily="49" charset="0"/>
              </a:rPr>
              <a:t>Otherwise</a:t>
            </a:r>
            <a:r>
              <a:rPr lang="en-US" b="1" dirty="0">
                <a:solidFill>
                  <a:srgbClr val="000000"/>
                </a:solidFill>
                <a:highlight>
                  <a:srgbClr val="FFFFFF"/>
                </a:highlight>
                <a:latin typeface="Consolas" panose="020B0609020204030204" pitchFamily="49" charset="0"/>
              </a:rPr>
              <a:t>() ...</a:t>
            </a:r>
          </a:p>
          <a:p>
            <a:pPr lvl="0">
              <a:buClr>
                <a:srgbClr val="333399"/>
              </a:buClr>
            </a:pPr>
            <a:r>
              <a:rPr lang="en-US" b="1" dirty="0" err="1" smtClean="0">
                <a:solidFill>
                  <a:srgbClr val="7030A0"/>
                </a:solidFill>
                <a:highlight>
                  <a:srgbClr val="FFFFFF"/>
                </a:highlight>
                <a:latin typeface="Consolas" panose="020B0609020204030204" pitchFamily="49" charset="0"/>
              </a:rPr>
              <a:t>EndMatch</a:t>
            </a:r>
            <a:endParaRPr lang="en-US" dirty="0"/>
          </a:p>
        </p:txBody>
      </p:sp>
    </p:spTree>
    <p:extLst>
      <p:ext uri="{BB962C8B-B14F-4D97-AF65-F5344CB8AC3E}">
        <p14:creationId xmlns:p14="http://schemas.microsoft.com/office/powerpoint/2010/main" val="333752924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of Open Type Switching</a:t>
            </a:r>
            <a:endParaRPr lang="en-US" dirty="0"/>
          </a:p>
        </p:txBody>
      </p:sp>
      <p:sp>
        <p:nvSpPr>
          <p:cNvPr id="3" name="Content Placeholder 2"/>
          <p:cNvSpPr>
            <a:spLocks noGrp="1"/>
          </p:cNvSpPr>
          <p:nvPr>
            <p:ph sz="half" idx="1"/>
          </p:nvPr>
        </p:nvSpPr>
        <p:spPr/>
        <p:txBody>
          <a:bodyPr>
            <a:normAutofit fontScale="70000" lnSpcReduction="20000"/>
          </a:bodyPr>
          <a:lstStyle/>
          <a:p>
            <a:r>
              <a:rPr lang="en-US" dirty="0" smtClean="0"/>
              <a:t>Classes are:</a:t>
            </a:r>
          </a:p>
          <a:p>
            <a:pPr lvl="1"/>
            <a:r>
              <a:rPr lang="en-US" dirty="0" smtClean="0"/>
              <a:t>Extensible</a:t>
            </a:r>
          </a:p>
          <a:p>
            <a:pPr lvl="2"/>
            <a:r>
              <a:rPr lang="en-US" dirty="0" smtClean="0"/>
              <a:t>Important: Separate compilation</a:t>
            </a:r>
            <a:endParaRPr lang="en-US" dirty="0"/>
          </a:p>
          <a:p>
            <a:pPr lvl="2"/>
            <a:r>
              <a:rPr lang="en-US" dirty="0"/>
              <a:t>Important: Dynamic </a:t>
            </a:r>
            <a:r>
              <a:rPr lang="en-US" dirty="0" smtClean="0"/>
              <a:t>linking</a:t>
            </a:r>
          </a:p>
          <a:p>
            <a:pPr lvl="1"/>
            <a:r>
              <a:rPr lang="en-US" dirty="0" smtClean="0"/>
              <a:t>Hierarchical</a:t>
            </a:r>
          </a:p>
          <a:p>
            <a:pPr lvl="2"/>
            <a:r>
              <a:rPr lang="en-US" dirty="0" smtClean="0"/>
              <a:t>Multiple Inheritance</a:t>
            </a:r>
          </a:p>
          <a:p>
            <a:pPr lvl="2"/>
            <a:r>
              <a:rPr lang="en-US" dirty="0" smtClean="0"/>
              <a:t>Up-, down- and cross-casts</a:t>
            </a:r>
          </a:p>
          <a:p>
            <a:pPr lvl="2"/>
            <a:r>
              <a:rPr lang="en-US" dirty="0" smtClean="0"/>
              <a:t>Cast is not a no-op</a:t>
            </a:r>
          </a:p>
          <a:p>
            <a:pPr lvl="2"/>
            <a:r>
              <a:rPr lang="en-US" dirty="0" smtClean="0"/>
              <a:t>Ambiguities</a:t>
            </a:r>
          </a:p>
          <a:p>
            <a:r>
              <a:rPr lang="en-US" dirty="0" smtClean="0"/>
              <a:t>Existing approaches</a:t>
            </a:r>
          </a:p>
          <a:p>
            <a:pPr lvl="1"/>
            <a:r>
              <a:rPr lang="en-US" dirty="0" smtClean="0"/>
              <a:t>Closed world: jump tables</a:t>
            </a:r>
          </a:p>
          <a:p>
            <a:pPr lvl="2"/>
            <a:r>
              <a:rPr lang="en-US" dirty="0" smtClean="0"/>
              <a:t>Unrealistic for modern C++ use</a:t>
            </a:r>
          </a:p>
          <a:p>
            <a:pPr lvl="1"/>
            <a:r>
              <a:rPr lang="en-US" dirty="0" smtClean="0"/>
              <a:t>Open world: constant-time subtype tests + decision trees</a:t>
            </a:r>
          </a:p>
          <a:p>
            <a:pPr lvl="2"/>
            <a:r>
              <a:rPr lang="en-US" dirty="0" smtClean="0"/>
              <a:t>Most are not suitable for repeated multiple inheritance</a:t>
            </a:r>
          </a:p>
          <a:p>
            <a:pPr lvl="2"/>
            <a:r>
              <a:rPr lang="en-US" dirty="0" smtClean="0"/>
              <a:t>Most require computations or run-time code generation at load time</a:t>
            </a:r>
          </a:p>
          <a:p>
            <a:pPr lvl="2"/>
            <a:r>
              <a:rPr lang="en-US" dirty="0" smtClean="0"/>
              <a:t>Time increases with case number</a:t>
            </a:r>
          </a:p>
          <a:p>
            <a:pPr lvl="2"/>
            <a:endParaRPr lang="en-US" dirty="0"/>
          </a:p>
        </p:txBody>
      </p:sp>
      <p:sp>
        <p:nvSpPr>
          <p:cNvPr id="5" name="Footer Placeholder 4"/>
          <p:cNvSpPr>
            <a:spLocks noGrp="1"/>
          </p:cNvSpPr>
          <p:nvPr>
            <p:ph type="ftr" sz="quarter" idx="11"/>
          </p:nvPr>
        </p:nvSpPr>
        <p:spPr/>
        <p:txBody>
          <a:bodyPr/>
          <a:lstStyle/>
          <a:p>
            <a:r>
              <a:rPr lang="en-US" smtClean="0"/>
              <a:t>C++Now'14: The Design &amp; Evolution of a Pattern Matching Library for C++</a:t>
            </a:r>
            <a:endParaRPr lang="en-US" dirty="0"/>
          </a:p>
        </p:txBody>
      </p:sp>
      <p:sp>
        <p:nvSpPr>
          <p:cNvPr id="6" name="Slide Number Placeholder 5"/>
          <p:cNvSpPr>
            <a:spLocks noGrp="1"/>
          </p:cNvSpPr>
          <p:nvPr>
            <p:ph type="sldNum" sz="quarter" idx="12"/>
          </p:nvPr>
        </p:nvSpPr>
        <p:spPr/>
        <p:txBody>
          <a:bodyPr/>
          <a:lstStyle/>
          <a:p>
            <a:fld id="{A15218F7-2310-456D-A54D-B5ACEA070EA4}" type="slidenum">
              <a:rPr lang="en-US" smtClean="0"/>
              <a:pPr/>
              <a:t>49</a:t>
            </a:fld>
            <a:endParaRPr lang="en-US" dirty="0"/>
          </a:p>
        </p:txBody>
      </p:sp>
      <p:pic>
        <p:nvPicPr>
          <p:cNvPr id="1029" name="Picture 5"/>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72000" y="1600200"/>
            <a:ext cx="4205287" cy="2124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 name="Chart 7"/>
          <p:cNvGraphicFramePr>
            <a:graphicFrameLocks/>
          </p:cNvGraphicFramePr>
          <p:nvPr>
            <p:extLst/>
          </p:nvPr>
        </p:nvGraphicFramePr>
        <p:xfrm>
          <a:off x="4709783" y="3724649"/>
          <a:ext cx="4067504" cy="244050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3401371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274638"/>
            <a:ext cx="8686800" cy="944562"/>
          </a:xfrm>
        </p:spPr>
        <p:txBody>
          <a:bodyPr/>
          <a:lstStyle/>
          <a:p>
            <a:r>
              <a:rPr lang="en-US" sz="3600" dirty="0" smtClean="0"/>
              <a:t>Pattern Matching vs. Pattern Recognition</a:t>
            </a:r>
            <a:endParaRPr lang="en-US" sz="3600" dirty="0"/>
          </a:p>
        </p:txBody>
      </p:sp>
      <p:sp>
        <p:nvSpPr>
          <p:cNvPr id="8" name="Text Placeholder 7"/>
          <p:cNvSpPr>
            <a:spLocks noGrp="1"/>
          </p:cNvSpPr>
          <p:nvPr>
            <p:ph type="body" idx="1"/>
          </p:nvPr>
        </p:nvSpPr>
        <p:spPr/>
        <p:txBody>
          <a:bodyPr/>
          <a:lstStyle/>
          <a:p>
            <a:r>
              <a:rPr lang="en-US" dirty="0"/>
              <a:t>Pattern </a:t>
            </a:r>
            <a:r>
              <a:rPr lang="en-US" dirty="0" smtClean="0"/>
              <a:t>Matching</a:t>
            </a:r>
            <a:endParaRPr lang="en-US" dirty="0"/>
          </a:p>
        </p:txBody>
      </p:sp>
      <p:sp>
        <p:nvSpPr>
          <p:cNvPr id="3" name="Content Placeholder 2"/>
          <p:cNvSpPr>
            <a:spLocks noGrp="1"/>
          </p:cNvSpPr>
          <p:nvPr>
            <p:ph sz="half" idx="2"/>
          </p:nvPr>
        </p:nvSpPr>
        <p:spPr>
          <a:xfrm>
            <a:off x="457200" y="2174875"/>
            <a:ext cx="4114800" cy="3951288"/>
          </a:xfrm>
        </p:spPr>
        <p:txBody>
          <a:bodyPr>
            <a:normAutofit fontScale="92500" lnSpcReduction="10000"/>
          </a:bodyPr>
          <a:lstStyle/>
          <a:p>
            <a:pPr marL="457200" lvl="1" indent="0">
              <a:buNone/>
            </a:pPr>
            <a:r>
              <a:rPr lang="en-US" dirty="0" smtClean="0"/>
              <a:t>The act of checking &amp; decomposition of a perceived structure of a value.</a:t>
            </a:r>
          </a:p>
          <a:p>
            <a:pPr marL="0" indent="0">
              <a:buNone/>
            </a:pPr>
            <a:r>
              <a:rPr lang="en-US" dirty="0"/>
              <a:t>PL-term</a:t>
            </a:r>
          </a:p>
          <a:p>
            <a:pPr lvl="1"/>
            <a:r>
              <a:rPr lang="en-US" dirty="0"/>
              <a:t>Programing </a:t>
            </a:r>
            <a:r>
              <a:rPr lang="en-US" dirty="0" smtClean="0"/>
              <a:t>Languages</a:t>
            </a:r>
          </a:p>
          <a:p>
            <a:pPr marL="0" indent="0">
              <a:buNone/>
            </a:pPr>
            <a:r>
              <a:rPr lang="en-US" dirty="0" smtClean="0"/>
              <a:t>Analysis in PL</a:t>
            </a:r>
          </a:p>
          <a:p>
            <a:pPr lvl="1"/>
            <a:r>
              <a:rPr lang="en-US" dirty="0"/>
              <a:t>Exact matching</a:t>
            </a:r>
          </a:p>
          <a:p>
            <a:pPr lvl="1"/>
            <a:r>
              <a:rPr lang="en-US" dirty="0"/>
              <a:t>Pre-existing </a:t>
            </a:r>
            <a:r>
              <a:rPr lang="en-US" dirty="0" smtClean="0"/>
              <a:t>patterns</a:t>
            </a:r>
          </a:p>
          <a:p>
            <a:pPr lvl="1"/>
            <a:r>
              <a:rPr lang="en-US" dirty="0" smtClean="0"/>
              <a:t>Efficiency of pattern matching</a:t>
            </a:r>
          </a:p>
          <a:p>
            <a:pPr lvl="1"/>
            <a:r>
              <a:rPr lang="en-US" dirty="0" smtClean="0"/>
              <a:t>1 subject, N patterns</a:t>
            </a:r>
          </a:p>
          <a:p>
            <a:pPr marL="914400" lvl="2" indent="0">
              <a:buNone/>
              <a:tabLst>
                <a:tab pos="2851150" algn="l"/>
              </a:tabLst>
            </a:pPr>
            <a:r>
              <a:rPr lang="en-US" dirty="0"/>
              <a:t>f</a:t>
            </a:r>
            <a:r>
              <a:rPr lang="en-US" dirty="0" smtClean="0"/>
              <a:t>ind first/all/best pattern that matches the subject</a:t>
            </a:r>
          </a:p>
          <a:p>
            <a:endParaRPr lang="en-US" dirty="0"/>
          </a:p>
        </p:txBody>
      </p:sp>
      <p:sp>
        <p:nvSpPr>
          <p:cNvPr id="9" name="Text Placeholder 8"/>
          <p:cNvSpPr>
            <a:spLocks noGrp="1"/>
          </p:cNvSpPr>
          <p:nvPr>
            <p:ph type="body" sz="quarter" idx="3"/>
          </p:nvPr>
        </p:nvSpPr>
        <p:spPr/>
        <p:txBody>
          <a:bodyPr/>
          <a:lstStyle/>
          <a:p>
            <a:r>
              <a:rPr lang="en-US" dirty="0"/>
              <a:t>Pattern Recognition</a:t>
            </a:r>
          </a:p>
        </p:txBody>
      </p:sp>
      <p:sp>
        <p:nvSpPr>
          <p:cNvPr id="4" name="Content Placeholder 3"/>
          <p:cNvSpPr>
            <a:spLocks noGrp="1"/>
          </p:cNvSpPr>
          <p:nvPr>
            <p:ph sz="quarter" idx="4"/>
          </p:nvPr>
        </p:nvSpPr>
        <p:spPr>
          <a:xfrm>
            <a:off x="4645025" y="2174875"/>
            <a:ext cx="4323556" cy="3951288"/>
          </a:xfrm>
        </p:spPr>
        <p:txBody>
          <a:bodyPr>
            <a:normAutofit fontScale="92500" lnSpcReduction="10000"/>
          </a:bodyPr>
          <a:lstStyle/>
          <a:p>
            <a:pPr marL="457200" lvl="1" indent="0">
              <a:buNone/>
            </a:pPr>
            <a:r>
              <a:rPr lang="en-US" dirty="0" smtClean="0"/>
              <a:t>The assignment of a label to a given input value</a:t>
            </a:r>
            <a:br>
              <a:rPr lang="en-US" dirty="0" smtClean="0"/>
            </a:br>
            <a:endParaRPr lang="en-US" dirty="0" smtClean="0"/>
          </a:p>
          <a:p>
            <a:pPr marL="0" indent="0">
              <a:buNone/>
            </a:pPr>
            <a:r>
              <a:rPr lang="en-US" dirty="0"/>
              <a:t>ML-term</a:t>
            </a:r>
          </a:p>
          <a:p>
            <a:pPr lvl="1"/>
            <a:r>
              <a:rPr lang="en-US" dirty="0"/>
              <a:t>Machine </a:t>
            </a:r>
            <a:r>
              <a:rPr lang="en-US" dirty="0" smtClean="0"/>
              <a:t>Learning</a:t>
            </a:r>
          </a:p>
          <a:p>
            <a:pPr marL="0" indent="0">
              <a:buNone/>
            </a:pPr>
            <a:r>
              <a:rPr lang="en-US" dirty="0" smtClean="0"/>
              <a:t>Synthesis in ML</a:t>
            </a:r>
          </a:p>
          <a:p>
            <a:pPr lvl="1"/>
            <a:r>
              <a:rPr lang="en-US" dirty="0"/>
              <a:t>Most-likely matching</a:t>
            </a:r>
          </a:p>
          <a:p>
            <a:pPr lvl="1"/>
            <a:r>
              <a:rPr lang="en-US" dirty="0"/>
              <a:t>Learnt </a:t>
            </a:r>
            <a:r>
              <a:rPr lang="en-US" dirty="0" smtClean="0"/>
              <a:t>patterns</a:t>
            </a:r>
          </a:p>
          <a:p>
            <a:pPr lvl="1"/>
            <a:r>
              <a:rPr lang="en-US" dirty="0" smtClean="0"/>
              <a:t>Accuracy of pattern recognition</a:t>
            </a:r>
          </a:p>
          <a:p>
            <a:pPr lvl="1"/>
            <a:r>
              <a:rPr lang="en-US" dirty="0" smtClean="0"/>
              <a:t>N data points, 1 pattern</a:t>
            </a:r>
          </a:p>
          <a:p>
            <a:pPr marL="914400" lvl="2" indent="0">
              <a:buNone/>
            </a:pPr>
            <a:r>
              <a:rPr lang="en-US" dirty="0" smtClean="0"/>
              <a:t>find pattern that describes all/most/some of the data</a:t>
            </a:r>
          </a:p>
        </p:txBody>
      </p:sp>
      <p:sp>
        <p:nvSpPr>
          <p:cNvPr id="6" name="Slide Number Placeholder 5"/>
          <p:cNvSpPr>
            <a:spLocks noGrp="1"/>
          </p:cNvSpPr>
          <p:nvPr>
            <p:ph type="sldNum" sz="quarter" idx="12"/>
          </p:nvPr>
        </p:nvSpPr>
        <p:spPr/>
        <p:txBody>
          <a:bodyPr/>
          <a:lstStyle/>
          <a:p>
            <a:fld id="{7CB0F8AB-AB33-4A54-BEC3-89055AD5FA98}" type="slidenum">
              <a:rPr lang="en-US" smtClean="0"/>
              <a:t>5</a:t>
            </a:fld>
            <a:endParaRPr lang="en-US" dirty="0"/>
          </a:p>
        </p:txBody>
      </p:sp>
      <p:sp>
        <p:nvSpPr>
          <p:cNvPr id="10" name="TextBox 9"/>
          <p:cNvSpPr txBox="1"/>
          <p:nvPr/>
        </p:nvSpPr>
        <p:spPr>
          <a:xfrm>
            <a:off x="152400" y="5983069"/>
            <a:ext cx="8816181" cy="646331"/>
          </a:xfrm>
          <a:prstGeom prst="rect">
            <a:avLst/>
          </a:prstGeom>
          <a:noFill/>
        </p:spPr>
        <p:txBody>
          <a:bodyPr wrap="square" lIns="0" rIns="0" rtlCol="0">
            <a:spAutoFit/>
          </a:bodyPr>
          <a:lstStyle/>
          <a:p>
            <a:pPr marL="233363" lvl="1"/>
            <a:r>
              <a:rPr lang="en-US" dirty="0" smtClean="0"/>
              <a:t>A </a:t>
            </a:r>
            <a:r>
              <a:rPr lang="en-US" dirty="0"/>
              <a:t>pattern </a:t>
            </a:r>
            <a:r>
              <a:rPr lang="en-US" dirty="0" smtClean="0"/>
              <a:t>obtained via Machine Learning can be encoded in a program with pattern matching constructs to perform efficient pattern recognition</a:t>
            </a:r>
            <a:endParaRPr lang="en-US" dirty="0"/>
          </a:p>
        </p:txBody>
      </p:sp>
    </p:spTree>
    <p:extLst>
      <p:ext uri="{BB962C8B-B14F-4D97-AF65-F5344CB8AC3E}">
        <p14:creationId xmlns:p14="http://schemas.microsoft.com/office/powerpoint/2010/main" val="306145325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but Inefficient Solution</a:t>
            </a:r>
            <a:endParaRPr lang="en-US" dirty="0"/>
          </a:p>
        </p:txBody>
      </p:sp>
      <p:sp>
        <p:nvSpPr>
          <p:cNvPr id="4" name="Footer Placeholder 3"/>
          <p:cNvSpPr>
            <a:spLocks noGrp="1"/>
          </p:cNvSpPr>
          <p:nvPr>
            <p:ph type="ftr" sz="quarter" idx="11"/>
          </p:nvPr>
        </p:nvSpPr>
        <p:spPr/>
        <p:txBody>
          <a:bodyPr/>
          <a:lstStyle/>
          <a:p>
            <a:r>
              <a:rPr lang="en-US" smtClean="0">
                <a:solidFill>
                  <a:srgbClr val="000066"/>
                </a:solidFill>
              </a:rPr>
              <a:t>C++Now'14: The Design &amp; Evolution of a Pattern Matching Library for C++</a:t>
            </a:r>
            <a:endParaRPr lang="en-US" dirty="0">
              <a:solidFill>
                <a:srgbClr val="000066"/>
              </a:solidFill>
            </a:endParaRPr>
          </a:p>
        </p:txBody>
      </p:sp>
      <p:sp>
        <p:nvSpPr>
          <p:cNvPr id="5" name="Slide Number Placeholder 4"/>
          <p:cNvSpPr>
            <a:spLocks noGrp="1"/>
          </p:cNvSpPr>
          <p:nvPr>
            <p:ph type="sldNum" sz="quarter" idx="12"/>
          </p:nvPr>
        </p:nvSpPr>
        <p:spPr/>
        <p:txBody>
          <a:bodyPr/>
          <a:lstStyle/>
          <a:p>
            <a:fld id="{A15218F7-2310-456D-A54D-B5ACEA070EA4}" type="slidenum">
              <a:rPr lang="en-US" smtClean="0">
                <a:solidFill>
                  <a:srgbClr val="000066"/>
                </a:solidFill>
              </a:rPr>
              <a:pPr/>
              <a:t>50</a:t>
            </a:fld>
            <a:endParaRPr lang="en-US" dirty="0">
              <a:solidFill>
                <a:srgbClr val="000066"/>
              </a:solidFill>
            </a:endParaRPr>
          </a:p>
        </p:txBody>
      </p:sp>
      <p:sp>
        <p:nvSpPr>
          <p:cNvPr id="9" name="TextBox 8"/>
          <p:cNvSpPr txBox="1"/>
          <p:nvPr/>
        </p:nvSpPr>
        <p:spPr>
          <a:xfrm>
            <a:off x="706272" y="4828130"/>
            <a:ext cx="7731457" cy="1200329"/>
          </a:xfrm>
          <a:prstGeom prst="rect">
            <a:avLst/>
          </a:prstGeom>
          <a:noFill/>
        </p:spPr>
        <p:txBody>
          <a:bodyPr wrap="square" rtlCol="0">
            <a:spAutoFit/>
          </a:bodyPr>
          <a:lstStyle/>
          <a:p>
            <a:r>
              <a:rPr lang="en-US" b="1" dirty="0">
                <a:solidFill>
                  <a:srgbClr val="0000FF"/>
                </a:solidFill>
                <a:latin typeface="Consolas"/>
              </a:rPr>
              <a:t>if</a:t>
            </a:r>
            <a:r>
              <a:rPr lang="en-US" b="1" dirty="0">
                <a:solidFill>
                  <a:prstClr val="black"/>
                </a:solidFill>
                <a:latin typeface="Consolas"/>
              </a:rPr>
              <a:t> </a:t>
            </a:r>
            <a:r>
              <a:rPr lang="en-US" b="1" dirty="0">
                <a:solidFill>
                  <a:srgbClr val="800080"/>
                </a:solidFill>
                <a:latin typeface="Consolas"/>
              </a:rPr>
              <a:t>(</a:t>
            </a:r>
            <a:r>
              <a:rPr lang="en-US" b="1" i="1" dirty="0" smtClean="0">
                <a:solidFill>
                  <a:srgbClr val="000080"/>
                </a:solidFill>
                <a:latin typeface="Consolas"/>
              </a:rPr>
              <a:t>Type</a:t>
            </a:r>
            <a:r>
              <a:rPr lang="en-US" b="1" i="1" baseline="-25000" dirty="0" smtClean="0">
                <a:solidFill>
                  <a:srgbClr val="000080"/>
                </a:solidFill>
                <a:latin typeface="Consolas"/>
              </a:rPr>
              <a:t>1</a:t>
            </a:r>
            <a:r>
              <a:rPr lang="en-US" b="1" dirty="0">
                <a:solidFill>
                  <a:srgbClr val="800080"/>
                </a:solidFill>
                <a:latin typeface="Consolas"/>
              </a:rPr>
              <a:t>*</a:t>
            </a:r>
            <a:r>
              <a:rPr lang="en-US" b="1" dirty="0">
                <a:solidFill>
                  <a:prstClr val="black"/>
                </a:solidFill>
                <a:latin typeface="Consolas"/>
              </a:rPr>
              <a:t> </a:t>
            </a:r>
            <a:r>
              <a:rPr lang="en-US" b="1" dirty="0">
                <a:solidFill>
                  <a:srgbClr val="000080"/>
                </a:solidFill>
                <a:latin typeface="Consolas"/>
              </a:rPr>
              <a:t>match</a:t>
            </a:r>
            <a:r>
              <a:rPr lang="en-US" b="1" dirty="0">
                <a:solidFill>
                  <a:srgbClr val="800080"/>
                </a:solidFill>
                <a:latin typeface="Consolas"/>
              </a:rPr>
              <a:t>=</a:t>
            </a:r>
            <a:r>
              <a:rPr lang="en-US" b="1" dirty="0">
                <a:solidFill>
                  <a:srgbClr val="0000FF"/>
                </a:solidFill>
                <a:latin typeface="Consolas"/>
              </a:rPr>
              <a:t>dynamic_cast</a:t>
            </a:r>
            <a:r>
              <a:rPr lang="en-US" b="1" dirty="0">
                <a:solidFill>
                  <a:srgbClr val="800080"/>
                </a:solidFill>
                <a:latin typeface="Consolas"/>
              </a:rPr>
              <a:t>&lt;</a:t>
            </a:r>
            <a:r>
              <a:rPr lang="en-US" b="1" i="1" dirty="0">
                <a:solidFill>
                  <a:srgbClr val="000080"/>
                </a:solidFill>
                <a:latin typeface="Consolas"/>
              </a:rPr>
              <a:t>T</a:t>
            </a:r>
            <a:r>
              <a:rPr lang="en-US" b="1" i="1" baseline="-25000" dirty="0">
                <a:solidFill>
                  <a:srgbClr val="000080"/>
                </a:solidFill>
                <a:latin typeface="Consolas"/>
              </a:rPr>
              <a:t>1</a:t>
            </a:r>
            <a:r>
              <a:rPr lang="en-US" b="1" dirty="0" smtClean="0">
                <a:solidFill>
                  <a:srgbClr val="800080"/>
                </a:solidFill>
                <a:latin typeface="Consolas"/>
              </a:rPr>
              <a:t>*&gt;(</a:t>
            </a:r>
            <a:r>
              <a:rPr lang="en-US" b="1" dirty="0" smtClean="0">
                <a:solidFill>
                  <a:srgbClr val="000080"/>
                </a:solidFill>
                <a:latin typeface="Consolas"/>
              </a:rPr>
              <a:t>object</a:t>
            </a:r>
            <a:r>
              <a:rPr lang="en-US" b="1" dirty="0" smtClean="0">
                <a:solidFill>
                  <a:srgbClr val="800080"/>
                </a:solidFill>
                <a:latin typeface="Consolas"/>
              </a:rPr>
              <a:t>))</a:t>
            </a:r>
            <a:r>
              <a:rPr lang="en-US" b="1" dirty="0" smtClean="0">
                <a:solidFill>
                  <a:prstClr val="black"/>
                </a:solidFill>
                <a:latin typeface="Consolas"/>
              </a:rPr>
              <a:t> </a:t>
            </a:r>
            <a:r>
              <a:rPr lang="en-US" b="1" dirty="0" smtClean="0">
                <a:solidFill>
                  <a:srgbClr val="800080"/>
                </a:solidFill>
                <a:latin typeface="Consolas"/>
              </a:rPr>
              <a:t>{ </a:t>
            </a:r>
            <a:r>
              <a:rPr lang="en-US" b="1" i="1" dirty="0" smtClean="0">
                <a:solidFill>
                  <a:srgbClr val="000080"/>
                </a:solidFill>
                <a:latin typeface="Consolas"/>
              </a:rPr>
              <a:t>action</a:t>
            </a:r>
            <a:r>
              <a:rPr lang="en-US" b="1" i="1" baseline="-25000" dirty="0" smtClean="0">
                <a:solidFill>
                  <a:srgbClr val="000080"/>
                </a:solidFill>
                <a:latin typeface="Consolas"/>
              </a:rPr>
              <a:t>1</a:t>
            </a:r>
            <a:r>
              <a:rPr lang="en-US" b="1" dirty="0">
                <a:solidFill>
                  <a:srgbClr val="800080"/>
                </a:solidFill>
                <a:latin typeface="Consolas"/>
              </a:rPr>
              <a:t>; }</a:t>
            </a:r>
            <a:r>
              <a:rPr lang="en-US" b="1" dirty="0">
                <a:solidFill>
                  <a:prstClr val="black"/>
                </a:solidFill>
                <a:latin typeface="Consolas"/>
              </a:rPr>
              <a:t> </a:t>
            </a:r>
            <a:r>
              <a:rPr lang="en-US" b="1" dirty="0">
                <a:solidFill>
                  <a:srgbClr val="0000FF"/>
                </a:solidFill>
                <a:latin typeface="Consolas"/>
              </a:rPr>
              <a:t>else</a:t>
            </a:r>
          </a:p>
          <a:p>
            <a:r>
              <a:rPr lang="en-US" b="1" dirty="0">
                <a:solidFill>
                  <a:srgbClr val="0000FF"/>
                </a:solidFill>
                <a:latin typeface="Consolas"/>
              </a:rPr>
              <a:t>if</a:t>
            </a:r>
            <a:r>
              <a:rPr lang="en-US" b="1" dirty="0">
                <a:solidFill>
                  <a:prstClr val="black"/>
                </a:solidFill>
                <a:latin typeface="Consolas"/>
              </a:rPr>
              <a:t> </a:t>
            </a:r>
            <a:r>
              <a:rPr lang="en-US" b="1" dirty="0">
                <a:solidFill>
                  <a:srgbClr val="800080"/>
                </a:solidFill>
                <a:latin typeface="Consolas"/>
              </a:rPr>
              <a:t>(</a:t>
            </a:r>
            <a:r>
              <a:rPr lang="en-US" b="1" i="1" dirty="0" smtClean="0">
                <a:solidFill>
                  <a:srgbClr val="000080"/>
                </a:solidFill>
                <a:latin typeface="Consolas"/>
              </a:rPr>
              <a:t>Type</a:t>
            </a:r>
            <a:r>
              <a:rPr lang="en-US" b="1" i="1" baseline="-25000" dirty="0" smtClean="0">
                <a:solidFill>
                  <a:srgbClr val="000080"/>
                </a:solidFill>
                <a:latin typeface="Consolas"/>
              </a:rPr>
              <a:t>2</a:t>
            </a:r>
            <a:r>
              <a:rPr lang="en-US" b="1" dirty="0">
                <a:solidFill>
                  <a:srgbClr val="800080"/>
                </a:solidFill>
                <a:latin typeface="Consolas"/>
              </a:rPr>
              <a:t>*</a:t>
            </a:r>
            <a:r>
              <a:rPr lang="en-US" b="1" dirty="0">
                <a:solidFill>
                  <a:prstClr val="black"/>
                </a:solidFill>
                <a:latin typeface="Consolas"/>
              </a:rPr>
              <a:t> </a:t>
            </a:r>
            <a:r>
              <a:rPr lang="en-US" b="1" dirty="0">
                <a:solidFill>
                  <a:srgbClr val="000080"/>
                </a:solidFill>
                <a:latin typeface="Consolas"/>
              </a:rPr>
              <a:t>match</a:t>
            </a:r>
            <a:r>
              <a:rPr lang="en-US" b="1" dirty="0">
                <a:solidFill>
                  <a:srgbClr val="800080"/>
                </a:solidFill>
                <a:latin typeface="Consolas"/>
              </a:rPr>
              <a:t>=</a:t>
            </a:r>
            <a:r>
              <a:rPr lang="en-US" b="1" dirty="0">
                <a:solidFill>
                  <a:srgbClr val="0000FF"/>
                </a:solidFill>
                <a:latin typeface="Consolas"/>
              </a:rPr>
              <a:t>dynamic_cast</a:t>
            </a:r>
            <a:r>
              <a:rPr lang="en-US" b="1" dirty="0">
                <a:solidFill>
                  <a:srgbClr val="800080"/>
                </a:solidFill>
                <a:latin typeface="Consolas"/>
              </a:rPr>
              <a:t>&lt;</a:t>
            </a:r>
            <a:r>
              <a:rPr lang="en-US" b="1" i="1" dirty="0">
                <a:solidFill>
                  <a:srgbClr val="000080"/>
                </a:solidFill>
                <a:latin typeface="Consolas"/>
              </a:rPr>
              <a:t>T</a:t>
            </a:r>
            <a:r>
              <a:rPr lang="en-US" b="1" i="1" baseline="-25000" dirty="0">
                <a:solidFill>
                  <a:srgbClr val="000080"/>
                </a:solidFill>
                <a:latin typeface="Consolas"/>
              </a:rPr>
              <a:t>2</a:t>
            </a:r>
            <a:r>
              <a:rPr lang="en-US" b="1" dirty="0" smtClean="0">
                <a:solidFill>
                  <a:srgbClr val="800080"/>
                </a:solidFill>
                <a:latin typeface="Consolas"/>
              </a:rPr>
              <a:t>*&gt;(</a:t>
            </a:r>
            <a:r>
              <a:rPr lang="en-US" b="1" dirty="0" smtClean="0">
                <a:solidFill>
                  <a:srgbClr val="000080"/>
                </a:solidFill>
                <a:latin typeface="Consolas"/>
              </a:rPr>
              <a:t>object</a:t>
            </a:r>
            <a:r>
              <a:rPr lang="en-US" b="1" dirty="0" smtClean="0">
                <a:solidFill>
                  <a:srgbClr val="800080"/>
                </a:solidFill>
                <a:latin typeface="Consolas"/>
              </a:rPr>
              <a:t>))</a:t>
            </a:r>
            <a:r>
              <a:rPr lang="en-US" b="1" dirty="0" smtClean="0">
                <a:solidFill>
                  <a:prstClr val="black"/>
                </a:solidFill>
                <a:latin typeface="Consolas"/>
              </a:rPr>
              <a:t> </a:t>
            </a:r>
            <a:r>
              <a:rPr lang="en-US" b="1" dirty="0" smtClean="0">
                <a:solidFill>
                  <a:srgbClr val="800080"/>
                </a:solidFill>
                <a:latin typeface="Consolas"/>
              </a:rPr>
              <a:t>{ </a:t>
            </a:r>
            <a:r>
              <a:rPr lang="en-US" b="1" i="1" dirty="0" smtClean="0">
                <a:solidFill>
                  <a:srgbClr val="000080"/>
                </a:solidFill>
                <a:latin typeface="Consolas"/>
              </a:rPr>
              <a:t>action</a:t>
            </a:r>
            <a:r>
              <a:rPr lang="en-US" b="1" i="1" baseline="-25000" dirty="0" smtClean="0">
                <a:solidFill>
                  <a:srgbClr val="000080"/>
                </a:solidFill>
                <a:latin typeface="Consolas"/>
              </a:rPr>
              <a:t>2</a:t>
            </a:r>
            <a:r>
              <a:rPr lang="en-US" b="1" dirty="0">
                <a:solidFill>
                  <a:srgbClr val="800080"/>
                </a:solidFill>
                <a:latin typeface="Consolas"/>
              </a:rPr>
              <a:t>; }</a:t>
            </a:r>
            <a:r>
              <a:rPr lang="en-US" b="1" dirty="0">
                <a:solidFill>
                  <a:prstClr val="black"/>
                </a:solidFill>
                <a:latin typeface="Consolas"/>
              </a:rPr>
              <a:t> </a:t>
            </a:r>
            <a:r>
              <a:rPr lang="en-US" b="1" dirty="0">
                <a:solidFill>
                  <a:srgbClr val="0000FF"/>
                </a:solidFill>
                <a:latin typeface="Consolas"/>
              </a:rPr>
              <a:t>else</a:t>
            </a:r>
            <a:endParaRPr lang="en-US" b="1" dirty="0">
              <a:solidFill>
                <a:prstClr val="black"/>
              </a:solidFill>
              <a:latin typeface="Consolas"/>
            </a:endParaRPr>
          </a:p>
          <a:p>
            <a:r>
              <a:rPr lang="en-US" b="1" dirty="0">
                <a:solidFill>
                  <a:srgbClr val="800080"/>
                </a:solidFill>
                <a:latin typeface="Consolas"/>
              </a:rPr>
              <a:t> ...</a:t>
            </a:r>
            <a:endParaRPr lang="en-US" b="1" dirty="0">
              <a:solidFill>
                <a:prstClr val="black"/>
              </a:solidFill>
              <a:latin typeface="Consolas"/>
            </a:endParaRPr>
          </a:p>
          <a:p>
            <a:r>
              <a:rPr lang="en-US" b="1" dirty="0">
                <a:solidFill>
                  <a:srgbClr val="0000FF"/>
                </a:solidFill>
                <a:latin typeface="Consolas"/>
              </a:rPr>
              <a:t>if</a:t>
            </a:r>
            <a:r>
              <a:rPr lang="en-US" b="1" dirty="0">
                <a:solidFill>
                  <a:prstClr val="black"/>
                </a:solidFill>
                <a:latin typeface="Consolas"/>
              </a:rPr>
              <a:t> </a:t>
            </a:r>
            <a:r>
              <a:rPr lang="en-US" b="1" dirty="0">
                <a:solidFill>
                  <a:srgbClr val="800080"/>
                </a:solidFill>
                <a:latin typeface="Consolas"/>
              </a:rPr>
              <a:t>(</a:t>
            </a:r>
            <a:r>
              <a:rPr lang="en-US" b="1" i="1" dirty="0" err="1" smtClean="0">
                <a:solidFill>
                  <a:srgbClr val="000080"/>
                </a:solidFill>
                <a:latin typeface="Consolas"/>
              </a:rPr>
              <a:t>Type</a:t>
            </a:r>
            <a:r>
              <a:rPr lang="en-US" b="1" i="1" baseline="-25000" dirty="0" err="1" smtClean="0">
                <a:solidFill>
                  <a:srgbClr val="000080"/>
                </a:solidFill>
                <a:latin typeface="Consolas"/>
              </a:rPr>
              <a:t>n</a:t>
            </a:r>
            <a:r>
              <a:rPr lang="en-US" b="1" dirty="0">
                <a:solidFill>
                  <a:srgbClr val="800080"/>
                </a:solidFill>
                <a:latin typeface="Consolas"/>
              </a:rPr>
              <a:t>*</a:t>
            </a:r>
            <a:r>
              <a:rPr lang="en-US" b="1" dirty="0">
                <a:solidFill>
                  <a:prstClr val="black"/>
                </a:solidFill>
                <a:latin typeface="Consolas"/>
              </a:rPr>
              <a:t> </a:t>
            </a:r>
            <a:r>
              <a:rPr lang="en-US" b="1" dirty="0">
                <a:solidFill>
                  <a:srgbClr val="000080"/>
                </a:solidFill>
                <a:latin typeface="Consolas"/>
              </a:rPr>
              <a:t>match</a:t>
            </a:r>
            <a:r>
              <a:rPr lang="en-US" b="1" dirty="0">
                <a:solidFill>
                  <a:srgbClr val="800080"/>
                </a:solidFill>
                <a:latin typeface="Consolas"/>
              </a:rPr>
              <a:t>=</a:t>
            </a:r>
            <a:r>
              <a:rPr lang="en-US" b="1" dirty="0">
                <a:solidFill>
                  <a:srgbClr val="0000FF"/>
                </a:solidFill>
                <a:latin typeface="Consolas"/>
              </a:rPr>
              <a:t>dynamic_cast</a:t>
            </a:r>
            <a:r>
              <a:rPr lang="en-US" b="1" dirty="0">
                <a:solidFill>
                  <a:srgbClr val="800080"/>
                </a:solidFill>
                <a:latin typeface="Consolas"/>
              </a:rPr>
              <a:t>&lt;</a:t>
            </a:r>
            <a:r>
              <a:rPr lang="en-US" b="1" i="1" dirty="0" err="1">
                <a:solidFill>
                  <a:srgbClr val="000080"/>
                </a:solidFill>
                <a:latin typeface="Consolas"/>
              </a:rPr>
              <a:t>T</a:t>
            </a:r>
            <a:r>
              <a:rPr lang="en-US" b="1" i="1" baseline="-25000" dirty="0" err="1">
                <a:solidFill>
                  <a:srgbClr val="000080"/>
                </a:solidFill>
                <a:latin typeface="Consolas"/>
              </a:rPr>
              <a:t>n</a:t>
            </a:r>
            <a:r>
              <a:rPr lang="en-US" b="1" dirty="0" smtClean="0">
                <a:solidFill>
                  <a:srgbClr val="800080"/>
                </a:solidFill>
                <a:latin typeface="Consolas"/>
              </a:rPr>
              <a:t>*&gt;(</a:t>
            </a:r>
            <a:r>
              <a:rPr lang="en-US" b="1" dirty="0" smtClean="0">
                <a:solidFill>
                  <a:srgbClr val="000080"/>
                </a:solidFill>
                <a:latin typeface="Consolas"/>
              </a:rPr>
              <a:t>object</a:t>
            </a:r>
            <a:r>
              <a:rPr lang="en-US" b="1" dirty="0" smtClean="0">
                <a:solidFill>
                  <a:srgbClr val="800080"/>
                </a:solidFill>
                <a:latin typeface="Consolas"/>
              </a:rPr>
              <a:t>))</a:t>
            </a:r>
            <a:r>
              <a:rPr lang="en-US" b="1" dirty="0" smtClean="0">
                <a:solidFill>
                  <a:prstClr val="black"/>
                </a:solidFill>
                <a:latin typeface="Consolas"/>
              </a:rPr>
              <a:t> </a:t>
            </a:r>
            <a:r>
              <a:rPr lang="en-US" b="1" dirty="0" smtClean="0">
                <a:solidFill>
                  <a:srgbClr val="800080"/>
                </a:solidFill>
                <a:latin typeface="Consolas"/>
              </a:rPr>
              <a:t>{ </a:t>
            </a:r>
            <a:r>
              <a:rPr lang="en-US" b="1" i="1" dirty="0" err="1" smtClean="0">
                <a:solidFill>
                  <a:srgbClr val="000080"/>
                </a:solidFill>
                <a:latin typeface="Consolas"/>
              </a:rPr>
              <a:t>action</a:t>
            </a:r>
            <a:r>
              <a:rPr lang="en-US" b="1" i="1" baseline="-25000" dirty="0" err="1" smtClean="0">
                <a:solidFill>
                  <a:srgbClr val="000080"/>
                </a:solidFill>
                <a:latin typeface="Consolas"/>
              </a:rPr>
              <a:t>n</a:t>
            </a:r>
            <a:r>
              <a:rPr lang="en-US" b="1" dirty="0">
                <a:solidFill>
                  <a:srgbClr val="800080"/>
                </a:solidFill>
                <a:latin typeface="Consolas"/>
              </a:rPr>
              <a:t>; </a:t>
            </a:r>
            <a:r>
              <a:rPr lang="en-US" b="1" dirty="0" smtClean="0">
                <a:solidFill>
                  <a:srgbClr val="800080"/>
                </a:solidFill>
                <a:latin typeface="Consolas"/>
              </a:rPr>
              <a:t>}</a:t>
            </a:r>
            <a:endParaRPr lang="en-US" b="1" dirty="0">
              <a:solidFill>
                <a:srgbClr val="000066"/>
              </a:solidFill>
            </a:endParaRPr>
          </a:p>
        </p:txBody>
      </p:sp>
      <p:sp>
        <p:nvSpPr>
          <p:cNvPr id="10" name="TextBox 9"/>
          <p:cNvSpPr txBox="1"/>
          <p:nvPr/>
        </p:nvSpPr>
        <p:spPr>
          <a:xfrm>
            <a:off x="706272" y="1600200"/>
            <a:ext cx="2743200" cy="2031325"/>
          </a:xfrm>
          <a:prstGeom prst="rect">
            <a:avLst/>
          </a:prstGeom>
          <a:noFill/>
        </p:spPr>
        <p:txBody>
          <a:bodyPr wrap="square" rtlCol="0">
            <a:spAutoFit/>
          </a:bodyPr>
          <a:lstStyle/>
          <a:p>
            <a:pPr>
              <a:buClr>
                <a:srgbClr val="000066"/>
              </a:buClr>
            </a:pPr>
            <a:r>
              <a:rPr lang="en-US" b="1" dirty="0">
                <a:solidFill>
                  <a:srgbClr val="0000FF"/>
                </a:solidFill>
                <a:latin typeface="Consolas"/>
              </a:rPr>
              <a:t>switch</a:t>
            </a:r>
            <a:r>
              <a:rPr lang="en-US" b="1" dirty="0">
                <a:solidFill>
                  <a:prstClr val="black"/>
                </a:solidFill>
                <a:latin typeface="Consolas"/>
              </a:rPr>
              <a:t> </a:t>
            </a:r>
            <a:r>
              <a:rPr lang="en-US" b="1" dirty="0" smtClean="0">
                <a:solidFill>
                  <a:srgbClr val="800080"/>
                </a:solidFill>
                <a:latin typeface="Consolas"/>
              </a:rPr>
              <a:t>(</a:t>
            </a:r>
            <a:r>
              <a:rPr lang="en-US" b="1" dirty="0" smtClean="0">
                <a:solidFill>
                  <a:srgbClr val="000080"/>
                </a:solidFill>
                <a:latin typeface="Consolas"/>
              </a:rPr>
              <a:t>object</a:t>
            </a:r>
            <a:r>
              <a:rPr lang="en-US" b="1" dirty="0" smtClean="0">
                <a:solidFill>
                  <a:srgbClr val="800080"/>
                </a:solidFill>
                <a:latin typeface="Consolas"/>
              </a:rPr>
              <a:t>)</a:t>
            </a:r>
            <a:endParaRPr lang="en-US" b="1" dirty="0">
              <a:solidFill>
                <a:prstClr val="black"/>
              </a:solidFill>
              <a:latin typeface="Consolas"/>
            </a:endParaRPr>
          </a:p>
          <a:p>
            <a:pPr>
              <a:buClr>
                <a:srgbClr val="000066"/>
              </a:buClr>
            </a:pPr>
            <a:r>
              <a:rPr lang="en-US" b="1" dirty="0">
                <a:solidFill>
                  <a:srgbClr val="800080"/>
                </a:solidFill>
                <a:latin typeface="Consolas"/>
              </a:rPr>
              <a:t>{</a:t>
            </a:r>
            <a:endParaRPr lang="en-US" b="1" dirty="0">
              <a:solidFill>
                <a:prstClr val="black"/>
              </a:solidFill>
              <a:latin typeface="Consolas"/>
            </a:endParaRPr>
          </a:p>
          <a:p>
            <a:pPr>
              <a:buClr>
                <a:srgbClr val="000066"/>
              </a:buClr>
            </a:pPr>
            <a:r>
              <a:rPr lang="en-US" b="1" dirty="0">
                <a:solidFill>
                  <a:srgbClr val="0000FF"/>
                </a:solidFill>
                <a:latin typeface="Consolas"/>
              </a:rPr>
              <a:t>case</a:t>
            </a:r>
            <a:r>
              <a:rPr lang="en-US" b="1" dirty="0">
                <a:solidFill>
                  <a:prstClr val="black"/>
                </a:solidFill>
                <a:latin typeface="Consolas"/>
              </a:rPr>
              <a:t> </a:t>
            </a:r>
            <a:r>
              <a:rPr lang="en-US" b="1" i="1" dirty="0" smtClean="0">
                <a:solidFill>
                  <a:srgbClr val="000080"/>
                </a:solidFill>
                <a:latin typeface="Consolas"/>
              </a:rPr>
              <a:t>Type</a:t>
            </a:r>
            <a:r>
              <a:rPr lang="en-US" b="1" i="1" baseline="-25000" dirty="0" smtClean="0">
                <a:solidFill>
                  <a:srgbClr val="000080"/>
                </a:solidFill>
                <a:latin typeface="Consolas"/>
              </a:rPr>
              <a:t>1</a:t>
            </a:r>
            <a:r>
              <a:rPr lang="en-US" b="1" dirty="0">
                <a:solidFill>
                  <a:srgbClr val="800080"/>
                </a:solidFill>
                <a:latin typeface="Consolas"/>
              </a:rPr>
              <a:t>:</a:t>
            </a:r>
            <a:r>
              <a:rPr lang="en-US" b="1" dirty="0">
                <a:solidFill>
                  <a:prstClr val="black"/>
                </a:solidFill>
                <a:latin typeface="Consolas"/>
              </a:rPr>
              <a:t> </a:t>
            </a:r>
            <a:r>
              <a:rPr lang="en-US" b="1" i="1" dirty="0" smtClean="0">
                <a:solidFill>
                  <a:srgbClr val="000080"/>
                </a:solidFill>
                <a:latin typeface="Consolas"/>
              </a:rPr>
              <a:t>action</a:t>
            </a:r>
            <a:r>
              <a:rPr lang="en-US" b="1" i="1" baseline="-25000" dirty="0" smtClean="0">
                <a:solidFill>
                  <a:srgbClr val="000080"/>
                </a:solidFill>
                <a:latin typeface="Consolas"/>
              </a:rPr>
              <a:t>1</a:t>
            </a:r>
            <a:r>
              <a:rPr lang="en-US" b="1" dirty="0">
                <a:solidFill>
                  <a:srgbClr val="800080"/>
                </a:solidFill>
                <a:latin typeface="Consolas"/>
              </a:rPr>
              <a:t>;</a:t>
            </a:r>
          </a:p>
          <a:p>
            <a:pPr>
              <a:buClr>
                <a:srgbClr val="000066"/>
              </a:buClr>
            </a:pPr>
            <a:r>
              <a:rPr lang="en-US" b="1" dirty="0">
                <a:solidFill>
                  <a:srgbClr val="0000FF"/>
                </a:solidFill>
                <a:latin typeface="Consolas"/>
              </a:rPr>
              <a:t>case</a:t>
            </a:r>
            <a:r>
              <a:rPr lang="en-US" b="1" dirty="0">
                <a:solidFill>
                  <a:prstClr val="black"/>
                </a:solidFill>
                <a:latin typeface="Consolas"/>
              </a:rPr>
              <a:t> </a:t>
            </a:r>
            <a:r>
              <a:rPr lang="en-US" b="1" i="1" dirty="0" smtClean="0">
                <a:solidFill>
                  <a:srgbClr val="000080"/>
                </a:solidFill>
                <a:latin typeface="Consolas"/>
              </a:rPr>
              <a:t>Type</a:t>
            </a:r>
            <a:r>
              <a:rPr lang="en-US" b="1" i="1" baseline="-25000" dirty="0" smtClean="0">
                <a:solidFill>
                  <a:srgbClr val="000080"/>
                </a:solidFill>
                <a:latin typeface="Consolas"/>
              </a:rPr>
              <a:t>2</a:t>
            </a:r>
            <a:r>
              <a:rPr lang="en-US" b="1" dirty="0">
                <a:solidFill>
                  <a:srgbClr val="800080"/>
                </a:solidFill>
                <a:latin typeface="Consolas"/>
              </a:rPr>
              <a:t>:</a:t>
            </a:r>
            <a:r>
              <a:rPr lang="en-US" b="1" dirty="0">
                <a:solidFill>
                  <a:prstClr val="black"/>
                </a:solidFill>
                <a:latin typeface="Consolas"/>
              </a:rPr>
              <a:t> </a:t>
            </a:r>
            <a:r>
              <a:rPr lang="en-US" b="1" i="1" dirty="0" smtClean="0">
                <a:solidFill>
                  <a:srgbClr val="000080"/>
                </a:solidFill>
                <a:latin typeface="Consolas"/>
              </a:rPr>
              <a:t>action</a:t>
            </a:r>
            <a:r>
              <a:rPr lang="en-US" b="1" i="1" baseline="-25000" dirty="0" smtClean="0">
                <a:solidFill>
                  <a:srgbClr val="000080"/>
                </a:solidFill>
                <a:latin typeface="Consolas"/>
              </a:rPr>
              <a:t>2</a:t>
            </a:r>
            <a:r>
              <a:rPr lang="en-US" b="1" dirty="0">
                <a:solidFill>
                  <a:srgbClr val="800080"/>
                </a:solidFill>
                <a:latin typeface="Consolas"/>
              </a:rPr>
              <a:t>;</a:t>
            </a:r>
            <a:r>
              <a:rPr lang="en-US" b="1" dirty="0">
                <a:solidFill>
                  <a:prstClr val="black"/>
                </a:solidFill>
                <a:latin typeface="Consolas"/>
              </a:rPr>
              <a:t> </a:t>
            </a:r>
          </a:p>
          <a:p>
            <a:pPr>
              <a:buClr>
                <a:srgbClr val="000066"/>
              </a:buClr>
            </a:pPr>
            <a:r>
              <a:rPr lang="en-US" b="1" dirty="0">
                <a:solidFill>
                  <a:prstClr val="black"/>
                </a:solidFill>
                <a:latin typeface="Consolas"/>
              </a:rPr>
              <a:t> </a:t>
            </a:r>
            <a:r>
              <a:rPr lang="en-US" b="1" dirty="0">
                <a:solidFill>
                  <a:srgbClr val="800080"/>
                </a:solidFill>
                <a:latin typeface="Consolas"/>
              </a:rPr>
              <a:t>...</a:t>
            </a:r>
            <a:r>
              <a:rPr lang="en-US" b="1" dirty="0">
                <a:solidFill>
                  <a:prstClr val="black"/>
                </a:solidFill>
                <a:latin typeface="Consolas"/>
              </a:rPr>
              <a:t> </a:t>
            </a:r>
          </a:p>
          <a:p>
            <a:pPr>
              <a:buClr>
                <a:srgbClr val="000066"/>
              </a:buClr>
            </a:pPr>
            <a:r>
              <a:rPr lang="en-US" b="1" dirty="0">
                <a:solidFill>
                  <a:srgbClr val="0000FF"/>
                </a:solidFill>
                <a:latin typeface="Consolas"/>
              </a:rPr>
              <a:t>case</a:t>
            </a:r>
            <a:r>
              <a:rPr lang="en-US" b="1" dirty="0">
                <a:solidFill>
                  <a:prstClr val="black"/>
                </a:solidFill>
                <a:latin typeface="Consolas"/>
              </a:rPr>
              <a:t> </a:t>
            </a:r>
            <a:r>
              <a:rPr lang="en-US" b="1" i="1" dirty="0" err="1" smtClean="0">
                <a:solidFill>
                  <a:srgbClr val="000080"/>
                </a:solidFill>
                <a:latin typeface="Consolas"/>
              </a:rPr>
              <a:t>Type</a:t>
            </a:r>
            <a:r>
              <a:rPr lang="en-US" b="1" i="1" baseline="-25000" dirty="0" err="1" smtClean="0">
                <a:solidFill>
                  <a:srgbClr val="000080"/>
                </a:solidFill>
                <a:latin typeface="Consolas"/>
              </a:rPr>
              <a:t>n</a:t>
            </a:r>
            <a:r>
              <a:rPr lang="en-US" b="1" dirty="0">
                <a:solidFill>
                  <a:srgbClr val="800080"/>
                </a:solidFill>
                <a:latin typeface="Consolas"/>
              </a:rPr>
              <a:t>:</a:t>
            </a:r>
            <a:r>
              <a:rPr lang="en-US" b="1" dirty="0">
                <a:solidFill>
                  <a:prstClr val="black"/>
                </a:solidFill>
                <a:latin typeface="Consolas"/>
              </a:rPr>
              <a:t> </a:t>
            </a:r>
            <a:r>
              <a:rPr lang="en-US" b="1" i="1" dirty="0" err="1" smtClean="0">
                <a:solidFill>
                  <a:srgbClr val="000080"/>
                </a:solidFill>
                <a:latin typeface="Consolas"/>
              </a:rPr>
              <a:t>action</a:t>
            </a:r>
            <a:r>
              <a:rPr lang="en-US" b="1" i="1" baseline="-25000" dirty="0" err="1" smtClean="0">
                <a:solidFill>
                  <a:srgbClr val="000080"/>
                </a:solidFill>
                <a:latin typeface="Consolas"/>
              </a:rPr>
              <a:t>n</a:t>
            </a:r>
            <a:r>
              <a:rPr lang="en-US" b="1" dirty="0">
                <a:solidFill>
                  <a:srgbClr val="800080"/>
                </a:solidFill>
                <a:latin typeface="Consolas"/>
              </a:rPr>
              <a:t>;</a:t>
            </a:r>
            <a:r>
              <a:rPr lang="en-US" b="1" dirty="0">
                <a:solidFill>
                  <a:prstClr val="black"/>
                </a:solidFill>
                <a:latin typeface="Consolas"/>
              </a:rPr>
              <a:t> </a:t>
            </a:r>
          </a:p>
          <a:p>
            <a:pPr>
              <a:buClr>
                <a:srgbClr val="000066"/>
              </a:buClr>
            </a:pPr>
            <a:r>
              <a:rPr lang="en-US" b="1" dirty="0">
                <a:solidFill>
                  <a:srgbClr val="800080"/>
                </a:solidFill>
                <a:latin typeface="Consolas"/>
              </a:rPr>
              <a:t>}</a:t>
            </a:r>
            <a:endParaRPr lang="en-US" b="1" dirty="0">
              <a:solidFill>
                <a:srgbClr val="000066"/>
              </a:solidFill>
            </a:endParaRPr>
          </a:p>
        </p:txBody>
      </p:sp>
      <p:sp>
        <p:nvSpPr>
          <p:cNvPr id="11" name="Right Arrow 10"/>
          <p:cNvSpPr/>
          <p:nvPr/>
        </p:nvSpPr>
        <p:spPr bwMode="auto">
          <a:xfrm rot="5400000">
            <a:off x="1832212" y="4008708"/>
            <a:ext cx="491320" cy="444648"/>
          </a:xfrm>
          <a:prstGeom prst="rightArrow">
            <a:avLst/>
          </a:prstGeom>
          <a:solidFill>
            <a:schemeClr val="accent3"/>
          </a:solidFill>
          <a:ln w="12700" cap="flat" cmpd="sng" algn="ctr">
            <a:solidFill>
              <a:schemeClr val="accent2"/>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mtClean="0">
              <a:solidFill>
                <a:srgbClr val="7575D1"/>
              </a:solidFill>
            </a:endParaRPr>
          </a:p>
        </p:txBody>
      </p:sp>
      <p:graphicFrame>
        <p:nvGraphicFramePr>
          <p:cNvPr id="8" name="Chart 7"/>
          <p:cNvGraphicFramePr>
            <a:graphicFrameLocks/>
          </p:cNvGraphicFramePr>
          <p:nvPr>
            <p:extLst/>
          </p:nvPr>
        </p:nvGraphicFramePr>
        <p:xfrm>
          <a:off x="3259620" y="1600200"/>
          <a:ext cx="5379884" cy="3227930"/>
        </p:xfrm>
        <a:graphic>
          <a:graphicData uri="http://schemas.openxmlformats.org/drawingml/2006/chart">
            <c:chart xmlns:c="http://schemas.openxmlformats.org/drawingml/2006/chart" xmlns:r="http://schemas.openxmlformats.org/officeDocument/2006/relationships" r:id="rId4"/>
          </a:graphicData>
        </a:graphic>
      </p:graphicFrame>
    </p:spTree>
    <p:custDataLst>
      <p:tags r:id="rId1"/>
    </p:custDataLst>
    <p:extLst>
      <p:ext uri="{BB962C8B-B14F-4D97-AF65-F5344CB8AC3E}">
        <p14:creationId xmlns:p14="http://schemas.microsoft.com/office/powerpoint/2010/main" val="513228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14" y="152400"/>
            <a:ext cx="8225310" cy="1104900"/>
          </a:xfrm>
        </p:spPr>
        <p:txBody>
          <a:bodyPr/>
          <a:lstStyle/>
          <a:p>
            <a:r>
              <a:rPr lang="en-US" dirty="0" smtClean="0"/>
              <a:t>Problem of Efficient Type Switching</a:t>
            </a:r>
            <a:endParaRPr lang="en-US" dirty="0"/>
          </a:p>
        </p:txBody>
      </p:sp>
      <p:sp>
        <p:nvSpPr>
          <p:cNvPr id="5" name="Footer Placeholder 4"/>
          <p:cNvSpPr>
            <a:spLocks noGrp="1"/>
          </p:cNvSpPr>
          <p:nvPr>
            <p:ph type="ftr" sz="quarter" idx="11"/>
          </p:nvPr>
        </p:nvSpPr>
        <p:spPr/>
        <p:txBody>
          <a:bodyPr/>
          <a:lstStyle/>
          <a:p>
            <a:r>
              <a:rPr lang="en-US" smtClean="0"/>
              <a:t>C++Now'14: The Design &amp; Evolution of a Pattern Matching Library for C++</a:t>
            </a:r>
            <a:endParaRPr lang="en-US" dirty="0"/>
          </a:p>
        </p:txBody>
      </p:sp>
      <p:sp>
        <p:nvSpPr>
          <p:cNvPr id="6" name="Slide Number Placeholder 5"/>
          <p:cNvSpPr>
            <a:spLocks noGrp="1"/>
          </p:cNvSpPr>
          <p:nvPr>
            <p:ph type="sldNum" sz="quarter" idx="12"/>
          </p:nvPr>
        </p:nvSpPr>
        <p:spPr/>
        <p:txBody>
          <a:bodyPr/>
          <a:lstStyle/>
          <a:p>
            <a:fld id="{A15218F7-2310-456D-A54D-B5ACEA070EA4}" type="slidenum">
              <a:rPr lang="en-US" smtClean="0"/>
              <a:pPr/>
              <a:t>51</a:t>
            </a:fld>
            <a:endParaRPr lang="en-US" dirty="0"/>
          </a:p>
        </p:txBody>
      </p:sp>
      <p:graphicFrame>
        <p:nvGraphicFramePr>
          <p:cNvPr id="8" name="Chart 7"/>
          <p:cNvGraphicFramePr>
            <a:graphicFrameLocks/>
          </p:cNvGraphicFramePr>
          <p:nvPr>
            <p:extLst/>
          </p:nvPr>
        </p:nvGraphicFramePr>
        <p:xfrm>
          <a:off x="400050" y="1486754"/>
          <a:ext cx="6248400" cy="4780696"/>
        </p:xfrm>
        <a:graphic>
          <a:graphicData uri="http://schemas.openxmlformats.org/drawingml/2006/chart">
            <c:chart xmlns:c="http://schemas.openxmlformats.org/drawingml/2006/chart" xmlns:r="http://schemas.openxmlformats.org/officeDocument/2006/relationships" r:id="rId3"/>
          </a:graphicData>
        </a:graphic>
      </p:graphicFrame>
      <p:sp>
        <p:nvSpPr>
          <p:cNvPr id="4" name="Line Callout 1 (Accent Bar) 3"/>
          <p:cNvSpPr/>
          <p:nvPr/>
        </p:nvSpPr>
        <p:spPr bwMode="auto">
          <a:xfrm>
            <a:off x="6933285" y="2659561"/>
            <a:ext cx="1732847" cy="246221"/>
          </a:xfrm>
          <a:prstGeom prst="accentCallout1">
            <a:avLst>
              <a:gd name="adj1" fmla="val 9837"/>
              <a:gd name="adj2" fmla="val -5378"/>
              <a:gd name="adj3" fmla="val 7864"/>
              <a:gd name="adj4" fmla="val -23225"/>
            </a:avLst>
          </a:prstGeom>
          <a:solidFill>
            <a:schemeClr val="bg1"/>
          </a:solidFill>
          <a:ln w="19050" cap="flat" cmpd="sng" algn="ctr">
            <a:solidFill>
              <a:srgbClr val="00B0F0"/>
            </a:solidFill>
            <a:prstDash val="solid"/>
            <a:round/>
            <a:headEnd type="none" w="sm" len="sm"/>
            <a:tailEnd type="none" w="sm" len="sm"/>
          </a:ln>
          <a:effectLst/>
        </p:spPr>
        <p:txBody>
          <a:bodyPr vert="horz" wrap="none" lIns="0" tIns="0" rIns="0" bIns="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B0F0"/>
                </a:solidFill>
                <a:effectLst/>
                <a:latin typeface="Arial" charset="0"/>
              </a:rPr>
              <a:t>Fast Dynamic Cast</a:t>
            </a:r>
          </a:p>
        </p:txBody>
      </p:sp>
      <p:sp>
        <p:nvSpPr>
          <p:cNvPr id="10" name="Line Callout 1 (Accent Bar) 9"/>
          <p:cNvSpPr/>
          <p:nvPr/>
        </p:nvSpPr>
        <p:spPr bwMode="auto">
          <a:xfrm>
            <a:off x="6933285" y="5081575"/>
            <a:ext cx="667940" cy="246221"/>
          </a:xfrm>
          <a:prstGeom prst="accentCallout1">
            <a:avLst>
              <a:gd name="adj1" fmla="val 18750"/>
              <a:gd name="adj2" fmla="val -8333"/>
              <a:gd name="adj3" fmla="val 18537"/>
              <a:gd name="adj4" fmla="val -59089"/>
            </a:avLst>
          </a:prstGeom>
          <a:solidFill>
            <a:schemeClr val="bg1"/>
          </a:solidFill>
          <a:ln w="19050" cap="flat" cmpd="sng" algn="ctr">
            <a:solidFill>
              <a:srgbClr val="FF0000"/>
            </a:solidFill>
            <a:prstDash val="solid"/>
            <a:round/>
            <a:headEnd type="none" w="sm" len="sm"/>
            <a:tailEnd type="none" w="sm" len="sm"/>
          </a:ln>
          <a:effectLst/>
        </p:spPr>
        <p:txBody>
          <a:bodyPr vert="horz" wrap="none" lIns="0" tIns="0" rIns="0" bIns="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FF0000"/>
                </a:solidFill>
                <a:effectLst/>
                <a:latin typeface="Arial" charset="0"/>
              </a:rPr>
              <a:t>Visitors</a:t>
            </a:r>
          </a:p>
        </p:txBody>
      </p:sp>
      <p:sp>
        <p:nvSpPr>
          <p:cNvPr id="11" name="Line Callout 1 (Accent Bar) 10"/>
          <p:cNvSpPr/>
          <p:nvPr/>
        </p:nvSpPr>
        <p:spPr bwMode="auto">
          <a:xfrm>
            <a:off x="6933285" y="5647556"/>
            <a:ext cx="1880323" cy="246221"/>
          </a:xfrm>
          <a:prstGeom prst="accentCallout1">
            <a:avLst>
              <a:gd name="adj1" fmla="val 18749"/>
              <a:gd name="adj2" fmla="val -2192"/>
              <a:gd name="adj3" fmla="val -87383"/>
              <a:gd name="adj4" fmla="val -21505"/>
            </a:avLst>
          </a:prstGeom>
          <a:solidFill>
            <a:schemeClr val="bg1"/>
          </a:solidFill>
          <a:ln w="19050" cap="flat" cmpd="sng" algn="ctr">
            <a:solidFill>
              <a:srgbClr val="CC3300"/>
            </a:solidFill>
            <a:prstDash val="solid"/>
            <a:round/>
            <a:headEnd type="none" w="sm" len="sm"/>
            <a:tailEnd type="none" w="sm" len="sm"/>
          </a:ln>
          <a:effectLst/>
        </p:spPr>
        <p:txBody>
          <a:bodyPr vert="horz" wrap="none" lIns="0" tIns="0" rIns="0" bIns="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CC3300"/>
                </a:solidFill>
                <a:effectLst/>
                <a:latin typeface="Arial" charset="0"/>
              </a:rPr>
              <a:t>C Switch on integers</a:t>
            </a:r>
          </a:p>
        </p:txBody>
      </p:sp>
      <p:sp>
        <p:nvSpPr>
          <p:cNvPr id="12" name="Line Callout 1 (Accent Bar) 11"/>
          <p:cNvSpPr/>
          <p:nvPr/>
        </p:nvSpPr>
        <p:spPr bwMode="auto">
          <a:xfrm>
            <a:off x="6933285" y="5372064"/>
            <a:ext cx="1660070" cy="246221"/>
          </a:xfrm>
          <a:prstGeom prst="accentCallout1">
            <a:avLst>
              <a:gd name="adj1" fmla="val 9837"/>
              <a:gd name="adj2" fmla="val -3045"/>
              <a:gd name="adj3" fmla="val -69888"/>
              <a:gd name="adj4" fmla="val -24320"/>
            </a:avLst>
          </a:prstGeom>
          <a:solidFill>
            <a:schemeClr val="bg1"/>
          </a:solidFill>
          <a:ln w="19050" cap="flat" cmpd="sng" algn="ctr">
            <a:solidFill>
              <a:srgbClr val="4F81BD"/>
            </a:solidFill>
            <a:prstDash val="solid"/>
            <a:round/>
            <a:headEnd type="none" w="sm" len="sm"/>
            <a:tailEnd type="none" w="sm" len="sm"/>
          </a:ln>
          <a:effectLst/>
        </p:spPr>
        <p:txBody>
          <a:bodyPr vert="horz" wrap="none" lIns="0" tIns="0" rIns="0" bIns="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4F81BD"/>
                </a:solidFill>
                <a:effectLst/>
                <a:latin typeface="Arial" charset="0"/>
              </a:rPr>
              <a:t>Open Type Switch</a:t>
            </a:r>
          </a:p>
        </p:txBody>
      </p:sp>
      <p:sp>
        <p:nvSpPr>
          <p:cNvPr id="14" name="Line Callout 1 (Accent Bar) 13"/>
          <p:cNvSpPr/>
          <p:nvPr/>
        </p:nvSpPr>
        <p:spPr bwMode="auto">
          <a:xfrm>
            <a:off x="6933284" y="4518754"/>
            <a:ext cx="1658467" cy="246221"/>
          </a:xfrm>
          <a:prstGeom prst="accentCallout1">
            <a:avLst>
              <a:gd name="adj1" fmla="val 21721"/>
              <a:gd name="adj2" fmla="val -3922"/>
              <a:gd name="adj3" fmla="val 88631"/>
              <a:gd name="adj4" fmla="val -24408"/>
            </a:avLst>
          </a:prstGeom>
          <a:solidFill>
            <a:schemeClr val="bg1"/>
          </a:solidFill>
          <a:ln w="19050" cap="flat" cmpd="sng" algn="ctr">
            <a:solidFill>
              <a:srgbClr val="7030A0"/>
            </a:solidFill>
            <a:prstDash val="solid"/>
            <a:round/>
            <a:headEnd type="none" w="sm" len="sm"/>
            <a:tailEnd type="none" w="sm" len="sm"/>
          </a:ln>
          <a:effectLst/>
        </p:spPr>
        <p:txBody>
          <a:bodyPr vert="horz" wrap="none" lIns="0" tIns="0" rIns="0" bIns="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7030A0"/>
                </a:solidFill>
                <a:effectLst/>
                <a:latin typeface="Arial" charset="0"/>
              </a:rPr>
              <a:t>Cohen’s Algorithm</a:t>
            </a:r>
          </a:p>
        </p:txBody>
      </p:sp>
      <p:sp>
        <p:nvSpPr>
          <p:cNvPr id="15" name="Line Callout 1 (Accent Bar) 14"/>
          <p:cNvSpPr/>
          <p:nvPr/>
        </p:nvSpPr>
        <p:spPr bwMode="auto">
          <a:xfrm>
            <a:off x="6933285" y="4786920"/>
            <a:ext cx="1197444" cy="246221"/>
          </a:xfrm>
          <a:prstGeom prst="accentCallout1">
            <a:avLst>
              <a:gd name="adj1" fmla="val 15779"/>
              <a:gd name="adj2" fmla="val -5278"/>
              <a:gd name="adj3" fmla="val 69593"/>
              <a:gd name="adj4" fmla="val -33519"/>
            </a:avLst>
          </a:prstGeom>
          <a:solidFill>
            <a:schemeClr val="bg1"/>
          </a:solidFill>
          <a:ln w="19050" cap="flat" cmpd="sng" algn="ctr">
            <a:solidFill>
              <a:srgbClr val="008000"/>
            </a:solidFill>
            <a:prstDash val="solid"/>
            <a:round/>
            <a:headEnd type="none" w="sm" len="sm"/>
            <a:tailEnd type="none" w="sm" len="sm"/>
          </a:ln>
          <a:effectLst/>
        </p:spPr>
        <p:txBody>
          <a:bodyPr vert="horz" wrap="none" lIns="0" tIns="0" rIns="0" bIns="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8000"/>
                </a:solidFill>
                <a:effectLst/>
                <a:latin typeface="Arial" charset="0"/>
              </a:rPr>
              <a:t>Binary Matrix</a:t>
            </a:r>
          </a:p>
        </p:txBody>
      </p:sp>
    </p:spTree>
    <p:extLst>
      <p:ext uri="{BB962C8B-B14F-4D97-AF65-F5344CB8AC3E}">
        <p14:creationId xmlns:p14="http://schemas.microsoft.com/office/powerpoint/2010/main" val="3481138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Key Features of Our Solution</a:t>
            </a:r>
            <a:endParaRPr lang="en-US" dirty="0"/>
          </a:p>
        </p:txBody>
      </p:sp>
      <p:sp>
        <p:nvSpPr>
          <p:cNvPr id="8" name="Content Placeholder 7"/>
          <p:cNvSpPr>
            <a:spLocks noGrp="1"/>
          </p:cNvSpPr>
          <p:nvPr>
            <p:ph idx="1"/>
          </p:nvPr>
        </p:nvSpPr>
        <p:spPr/>
        <p:txBody>
          <a:bodyPr>
            <a:normAutofit/>
          </a:bodyPr>
          <a:lstStyle/>
          <a:p>
            <a:r>
              <a:rPr lang="en-US" sz="2800" dirty="0" smtClean="0"/>
              <a:t>Memoization device</a:t>
            </a:r>
          </a:p>
          <a:p>
            <a:pPr lvl="1"/>
            <a:r>
              <a:rPr lang="en-US" sz="2400" dirty="0" smtClean="0"/>
              <a:t>Maps types to execution paths</a:t>
            </a:r>
          </a:p>
          <a:p>
            <a:pPr lvl="1"/>
            <a:r>
              <a:rPr lang="en-US" sz="2400" dirty="0" smtClean="0"/>
              <a:t>Uses dynamic types of objects</a:t>
            </a:r>
          </a:p>
          <a:p>
            <a:r>
              <a:rPr lang="en-US" sz="2800" dirty="0" smtClean="0"/>
              <a:t>Hash of dynamic type</a:t>
            </a:r>
          </a:p>
          <a:p>
            <a:pPr lvl="1"/>
            <a:r>
              <a:rPr lang="en-US" sz="2400" dirty="0"/>
              <a:t>A pointer to a virtual function table (v-table) identifies</a:t>
            </a:r>
          </a:p>
          <a:p>
            <a:pPr lvl="2"/>
            <a:r>
              <a:rPr lang="en-US" sz="2000" dirty="0">
                <a:solidFill>
                  <a:srgbClr val="2E2E82"/>
                </a:solidFill>
              </a:rPr>
              <a:t>Type of object</a:t>
            </a:r>
          </a:p>
          <a:p>
            <a:pPr lvl="2"/>
            <a:r>
              <a:rPr lang="en-US" sz="2000" dirty="0">
                <a:solidFill>
                  <a:srgbClr val="2E2E82"/>
                </a:solidFill>
              </a:rPr>
              <a:t>Sub-object offset</a:t>
            </a:r>
          </a:p>
          <a:p>
            <a:pPr lvl="1"/>
            <a:r>
              <a:rPr lang="en-US" sz="2400" dirty="0" smtClean="0"/>
              <a:t>High-quality hashing needed for performance</a:t>
            </a:r>
          </a:p>
          <a:p>
            <a:pPr lvl="2"/>
            <a:r>
              <a:rPr lang="en-US" sz="2000" dirty="0" smtClean="0">
                <a:solidFill>
                  <a:srgbClr val="2E2E82"/>
                </a:solidFill>
              </a:rPr>
              <a:t>Experiments to achieve perfect and/or compact hashing</a:t>
            </a:r>
          </a:p>
          <a:p>
            <a:pPr lvl="2"/>
            <a:r>
              <a:rPr lang="en-US" sz="2000" dirty="0" smtClean="0">
                <a:solidFill>
                  <a:srgbClr val="2E2E82"/>
                </a:solidFill>
              </a:rPr>
              <a:t>We use the structure of v-table pointers</a:t>
            </a:r>
          </a:p>
        </p:txBody>
      </p:sp>
      <p:sp>
        <p:nvSpPr>
          <p:cNvPr id="5" name="Footer Placeholder 4"/>
          <p:cNvSpPr>
            <a:spLocks noGrp="1"/>
          </p:cNvSpPr>
          <p:nvPr>
            <p:ph type="ftr" sz="quarter" idx="11"/>
          </p:nvPr>
        </p:nvSpPr>
        <p:spPr/>
        <p:txBody>
          <a:bodyPr/>
          <a:lstStyle/>
          <a:p>
            <a:r>
              <a:rPr lang="en-US" smtClean="0"/>
              <a:t>C++Now'14: The Design &amp; Evolution of a Pattern Matching Library for C++</a:t>
            </a:r>
            <a:endParaRPr lang="en-US" dirty="0"/>
          </a:p>
        </p:txBody>
      </p:sp>
      <p:sp>
        <p:nvSpPr>
          <p:cNvPr id="6" name="Slide Number Placeholder 5"/>
          <p:cNvSpPr>
            <a:spLocks noGrp="1"/>
          </p:cNvSpPr>
          <p:nvPr>
            <p:ph type="sldNum" sz="quarter" idx="12"/>
          </p:nvPr>
        </p:nvSpPr>
        <p:spPr/>
        <p:txBody>
          <a:bodyPr/>
          <a:lstStyle/>
          <a:p>
            <a:fld id="{A15218F7-2310-456D-A54D-B5ACEA070EA4}" type="slidenum">
              <a:rPr lang="en-US" smtClean="0"/>
              <a:pPr/>
              <a:t>52</a:t>
            </a:fld>
            <a:endParaRPr lang="en-US" dirty="0"/>
          </a:p>
        </p:txBody>
      </p:sp>
    </p:spTree>
    <p:extLst>
      <p:ext uri="{BB962C8B-B14F-4D97-AF65-F5344CB8AC3E}">
        <p14:creationId xmlns:p14="http://schemas.microsoft.com/office/powerpoint/2010/main" val="33694692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Uniqueness of V-Table Pointers</a:t>
            </a:r>
            <a:endParaRPr lang="en-US" dirty="0"/>
          </a:p>
        </p:txBody>
      </p:sp>
      <p:sp>
        <p:nvSpPr>
          <p:cNvPr id="5" name="Footer Placeholder 4"/>
          <p:cNvSpPr>
            <a:spLocks noGrp="1"/>
          </p:cNvSpPr>
          <p:nvPr>
            <p:ph type="ftr" sz="quarter" idx="11"/>
          </p:nvPr>
        </p:nvSpPr>
        <p:spPr/>
        <p:txBody>
          <a:bodyPr/>
          <a:lstStyle/>
          <a:p>
            <a:r>
              <a:rPr lang="en-US" smtClean="0"/>
              <a:t>C++Now'14: The Design &amp; Evolution of a Pattern Matching Library for C++</a:t>
            </a:r>
            <a:endParaRPr lang="en-US" dirty="0"/>
          </a:p>
        </p:txBody>
      </p:sp>
      <p:sp>
        <p:nvSpPr>
          <p:cNvPr id="6" name="Slide Number Placeholder 5"/>
          <p:cNvSpPr>
            <a:spLocks noGrp="1"/>
          </p:cNvSpPr>
          <p:nvPr>
            <p:ph type="sldNum" sz="quarter" idx="12"/>
          </p:nvPr>
        </p:nvSpPr>
        <p:spPr/>
        <p:txBody>
          <a:bodyPr/>
          <a:lstStyle/>
          <a:p>
            <a:fld id="{A15218F7-2310-456D-A54D-B5ACEA070EA4}" type="slidenum">
              <a:rPr lang="en-US" smtClean="0"/>
              <a:pPr/>
              <a:t>53</a:t>
            </a:fld>
            <a:endParaRPr lang="en-US" dirty="0"/>
          </a:p>
        </p:txBody>
      </p:sp>
      <p:pic>
        <p:nvPicPr>
          <p:cNvPr id="1026" name="Picture 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63598" y="4894414"/>
            <a:ext cx="6105259" cy="1492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400" y="1471212"/>
            <a:ext cx="8742528" cy="29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4664" y="2146859"/>
            <a:ext cx="8350264" cy="2306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Connector 8"/>
          <p:cNvCxnSpPr/>
          <p:nvPr/>
        </p:nvCxnSpPr>
        <p:spPr bwMode="auto">
          <a:xfrm>
            <a:off x="4724400" y="3962400"/>
            <a:ext cx="4211585" cy="969293"/>
          </a:xfrm>
          <a:prstGeom prst="line">
            <a:avLst/>
          </a:prstGeom>
          <a:solidFill>
            <a:schemeClr val="accent1"/>
          </a:solidFill>
          <a:ln w="6350" cap="flat" cmpd="sng" algn="ctr">
            <a:solidFill>
              <a:schemeClr val="bg1">
                <a:lumMod val="50000"/>
              </a:schemeClr>
            </a:solidFill>
            <a:prstDash val="dash"/>
            <a:round/>
            <a:headEnd type="none" w="sm" len="sm"/>
            <a:tailEnd type="none" w="sm" len="sm"/>
          </a:ln>
          <a:effectLst/>
        </p:spPr>
      </p:cxnSp>
      <p:cxnSp>
        <p:nvCxnSpPr>
          <p:cNvPr id="13" name="Straight Connector 12"/>
          <p:cNvCxnSpPr/>
          <p:nvPr/>
        </p:nvCxnSpPr>
        <p:spPr bwMode="auto">
          <a:xfrm flipH="1">
            <a:off x="2899212" y="3995625"/>
            <a:ext cx="1096413" cy="936068"/>
          </a:xfrm>
          <a:prstGeom prst="line">
            <a:avLst/>
          </a:prstGeom>
          <a:solidFill>
            <a:schemeClr val="accent1"/>
          </a:solidFill>
          <a:ln w="6350" cap="flat" cmpd="sng" algn="ctr">
            <a:solidFill>
              <a:schemeClr val="bg1">
                <a:lumMod val="50000"/>
              </a:schemeClr>
            </a:solidFill>
            <a:prstDash val="dash"/>
            <a:round/>
            <a:headEnd type="none" w="sm" len="sm"/>
            <a:tailEnd type="none" w="sm" len="sm"/>
          </a:ln>
          <a:effectLst/>
        </p:spPr>
      </p:cxnSp>
      <p:pic>
        <p:nvPicPr>
          <p:cNvPr id="4"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9953" y="4671292"/>
            <a:ext cx="1700171" cy="1938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1988963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27"/>
                                        </p:tgtEl>
                                      </p:cBhvr>
                                    </p:animEffect>
                                    <p:set>
                                      <p:cBhvr>
                                        <p:cTn id="7" dur="1" fill="hold">
                                          <p:stCondLst>
                                            <p:cond delay="499"/>
                                          </p:stCondLst>
                                        </p:cTn>
                                        <p:tgtEl>
                                          <p:spTgt spid="1027"/>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029"/>
                                        </p:tgtEl>
                                        <p:attrNameLst>
                                          <p:attrName>style.visibility</p:attrName>
                                        </p:attrNameLst>
                                      </p:cBhvr>
                                      <p:to>
                                        <p:strVal val="visible"/>
                                      </p:to>
                                    </p:set>
                                    <p:animEffect transition="in" filter="fade">
                                      <p:cBhvr>
                                        <p:cTn id="10" dur="500"/>
                                        <p:tgtEl>
                                          <p:spTgt spid="10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029"/>
                                        </p:tgtEl>
                                      </p:cBhvr>
                                    </p:animEffect>
                                    <p:set>
                                      <p:cBhvr>
                                        <p:cTn id="15" dur="1" fill="hold">
                                          <p:stCondLst>
                                            <p:cond delay="499"/>
                                          </p:stCondLst>
                                        </p:cTn>
                                        <p:tgtEl>
                                          <p:spTgt spid="1029"/>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1027"/>
                                        </p:tgtEl>
                                        <p:attrNameLst>
                                          <p:attrName>style.visibility</p:attrName>
                                        </p:attrNameLst>
                                      </p:cBhvr>
                                      <p:to>
                                        <p:strVal val="visible"/>
                                      </p:to>
                                    </p:set>
                                    <p:animEffect transition="in" filter="fade">
                                      <p:cBhvr>
                                        <p:cTn id="18"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Intermediate Solution</a:t>
            </a:r>
            <a:endParaRPr lang="en-US" dirty="0"/>
          </a:p>
        </p:txBody>
      </p:sp>
      <p:sp>
        <p:nvSpPr>
          <p:cNvPr id="9" name="Content Placeholder 8"/>
          <p:cNvSpPr>
            <a:spLocks noGrp="1"/>
          </p:cNvSpPr>
          <p:nvPr>
            <p:ph sz="half" idx="1"/>
          </p:nvPr>
        </p:nvSpPr>
        <p:spPr>
          <a:xfrm>
            <a:off x="468312" y="1676400"/>
            <a:ext cx="4349347" cy="4560888"/>
          </a:xfrm>
        </p:spPr>
        <p:txBody>
          <a:bodyPr>
            <a:normAutofit fontScale="85000" lnSpcReduction="10000"/>
          </a:bodyPr>
          <a:lstStyle/>
          <a:p>
            <a:r>
              <a:rPr lang="en-US" dirty="0" smtClean="0"/>
              <a:t>We use:</a:t>
            </a:r>
          </a:p>
          <a:p>
            <a:pPr lvl="1"/>
            <a:r>
              <a:rPr lang="en-US" dirty="0" smtClean="0"/>
              <a:t>source sub-object as a hash map key</a:t>
            </a:r>
          </a:p>
          <a:p>
            <a:pPr lvl="1"/>
            <a:r>
              <a:rPr lang="en-US" sz="2100" b="1" i="1" dirty="0" smtClean="0">
                <a:solidFill>
                  <a:schemeClr val="accent2"/>
                </a:solidFill>
              </a:rPr>
              <a:t>P</a:t>
            </a:r>
            <a:r>
              <a:rPr lang="en-US" sz="2100" b="1" i="1" baseline="-25000" dirty="0" smtClean="0">
                <a:solidFill>
                  <a:schemeClr val="accent2"/>
                </a:solidFill>
              </a:rPr>
              <a:t>i</a:t>
            </a:r>
            <a:r>
              <a:rPr lang="en-US" sz="2100" b="1" dirty="0" smtClean="0">
                <a:solidFill>
                  <a:srgbClr val="800080"/>
                </a:solidFill>
              </a:rPr>
              <a:t>(</a:t>
            </a:r>
            <a:r>
              <a:rPr lang="en-US" sz="2100" b="1" dirty="0" smtClean="0"/>
              <a:t>x</a:t>
            </a:r>
            <a:r>
              <a:rPr lang="en-US" sz="2100" b="1" dirty="0" smtClean="0">
                <a:solidFill>
                  <a:srgbClr val="800080"/>
                </a:solidFill>
              </a:rPr>
              <a:t>) ≡ </a:t>
            </a:r>
            <a:r>
              <a:rPr lang="en-US" sz="2100" b="1" dirty="0" smtClean="0">
                <a:solidFill>
                  <a:schemeClr val="tx1">
                    <a:lumMod val="60000"/>
                    <a:lumOff val="40000"/>
                  </a:schemeClr>
                </a:solidFill>
              </a:rPr>
              <a:t>dynamic_cast</a:t>
            </a:r>
            <a:r>
              <a:rPr lang="en-US" sz="2100" b="1" dirty="0" smtClean="0">
                <a:solidFill>
                  <a:srgbClr val="800080"/>
                </a:solidFill>
              </a:rPr>
              <a:t>&lt;</a:t>
            </a:r>
            <a:r>
              <a:rPr lang="en-US" sz="2100" b="1" i="1" dirty="0" smtClean="0">
                <a:solidFill>
                  <a:schemeClr val="accent2"/>
                </a:solidFill>
              </a:rPr>
              <a:t>T</a:t>
            </a:r>
            <a:r>
              <a:rPr lang="en-US" sz="2100" b="1" i="1" baseline="-25000" dirty="0" smtClean="0">
                <a:solidFill>
                  <a:schemeClr val="accent2"/>
                </a:solidFill>
              </a:rPr>
              <a:t>i</a:t>
            </a:r>
            <a:r>
              <a:rPr lang="en-US" sz="2100" b="1" baseline="30000" dirty="0" smtClean="0"/>
              <a:t>*</a:t>
            </a:r>
            <a:r>
              <a:rPr lang="en-US" sz="2100" b="1" dirty="0" smtClean="0">
                <a:solidFill>
                  <a:srgbClr val="800080"/>
                </a:solidFill>
              </a:rPr>
              <a:t>&gt;(</a:t>
            </a:r>
            <a:r>
              <a:rPr lang="en-US" sz="2100" b="1" dirty="0" smtClean="0"/>
              <a:t>x</a:t>
            </a:r>
            <a:r>
              <a:rPr lang="en-US" sz="2100" b="1" dirty="0" smtClean="0">
                <a:solidFill>
                  <a:srgbClr val="800080"/>
                </a:solidFill>
              </a:rPr>
              <a:t>)!=</a:t>
            </a:r>
            <a:r>
              <a:rPr lang="en-US" sz="2100" b="1" dirty="0" smtClean="0">
                <a:solidFill>
                  <a:srgbClr val="008080"/>
                </a:solidFill>
              </a:rPr>
              <a:t>0</a:t>
            </a:r>
            <a:endParaRPr lang="en-US" b="1" dirty="0" smtClean="0">
              <a:solidFill>
                <a:srgbClr val="008080"/>
              </a:solidFill>
            </a:endParaRPr>
          </a:p>
          <a:p>
            <a:r>
              <a:rPr lang="en-US" dirty="0" smtClean="0"/>
              <a:t>We map it to:</a:t>
            </a:r>
          </a:p>
          <a:p>
            <a:pPr lvl="1"/>
            <a:r>
              <a:rPr lang="en-US" dirty="0" smtClean="0"/>
              <a:t>offset to target sub-object</a:t>
            </a:r>
          </a:p>
          <a:p>
            <a:pPr lvl="1"/>
            <a:r>
              <a:rPr lang="en-US" dirty="0" smtClean="0"/>
              <a:t>jump target</a:t>
            </a:r>
          </a:p>
          <a:p>
            <a:r>
              <a:rPr lang="en-US" dirty="0" smtClean="0"/>
              <a:t>On first entry</a:t>
            </a:r>
          </a:p>
          <a:p>
            <a:pPr lvl="1"/>
            <a:r>
              <a:rPr lang="en-US" dirty="0"/>
              <a:t>memoize this-pointer offset</a:t>
            </a:r>
          </a:p>
          <a:p>
            <a:pPr lvl="1"/>
            <a:r>
              <a:rPr lang="en-US" dirty="0" smtClean="0"/>
              <a:t>memoize jump target</a:t>
            </a:r>
          </a:p>
          <a:p>
            <a:r>
              <a:rPr lang="en-US" dirty="0" smtClean="0"/>
              <a:t>On subsequent entries</a:t>
            </a:r>
          </a:p>
          <a:p>
            <a:pPr lvl="1"/>
            <a:r>
              <a:rPr lang="en-US" dirty="0" smtClean="0"/>
              <a:t>jump to target</a:t>
            </a:r>
          </a:p>
          <a:p>
            <a:pPr lvl="1"/>
            <a:r>
              <a:rPr lang="en-US" dirty="0" smtClean="0"/>
              <a:t>adjust this-pointer</a:t>
            </a:r>
            <a:endParaRPr lang="en-US" dirty="0"/>
          </a:p>
        </p:txBody>
      </p:sp>
      <p:sp>
        <p:nvSpPr>
          <p:cNvPr id="10" name="Content Placeholder 9"/>
          <p:cNvSpPr>
            <a:spLocks noGrp="1"/>
          </p:cNvSpPr>
          <p:nvPr>
            <p:ph sz="half" idx="2"/>
          </p:nvPr>
        </p:nvSpPr>
        <p:spPr>
          <a:xfrm>
            <a:off x="4611688" y="1676400"/>
            <a:ext cx="4532312" cy="4560888"/>
          </a:xfrm>
        </p:spPr>
        <p:txBody>
          <a:bodyPr/>
          <a:lstStyle/>
          <a:p>
            <a:pPr marL="0" indent="0">
              <a:spcBef>
                <a:spcPts val="0"/>
              </a:spcBef>
              <a:buNone/>
            </a:pPr>
            <a:r>
              <a:rPr lang="en-US" sz="1800" b="1" dirty="0">
                <a:solidFill>
                  <a:srgbClr val="0000FF"/>
                </a:solidFill>
                <a:latin typeface="Consolas"/>
              </a:rPr>
              <a:t>struct</a:t>
            </a:r>
            <a:r>
              <a:rPr lang="en-US" sz="1800" b="1" dirty="0">
                <a:solidFill>
                  <a:prstClr val="black"/>
                </a:solidFill>
                <a:latin typeface="Consolas"/>
              </a:rPr>
              <a:t> </a:t>
            </a:r>
            <a:r>
              <a:rPr lang="en-US" sz="1800" b="1" dirty="0" smtClean="0">
                <a:solidFill>
                  <a:srgbClr val="000080"/>
                </a:solidFill>
                <a:latin typeface="Consolas"/>
              </a:rPr>
              <a:t>info</a:t>
            </a:r>
            <a:br>
              <a:rPr lang="en-US" sz="1800" b="1" dirty="0" smtClean="0">
                <a:solidFill>
                  <a:srgbClr val="000080"/>
                </a:solidFill>
                <a:latin typeface="Consolas"/>
              </a:rPr>
            </a:br>
            <a:r>
              <a:rPr lang="en-US" sz="1800" b="1" dirty="0" smtClean="0">
                <a:solidFill>
                  <a:srgbClr val="800080"/>
                </a:solidFill>
                <a:latin typeface="Consolas"/>
              </a:rPr>
              <a:t>{</a:t>
            </a:r>
          </a:p>
          <a:p>
            <a:pPr marL="0" indent="0">
              <a:spcBef>
                <a:spcPts val="0"/>
              </a:spcBef>
              <a:buNone/>
            </a:pPr>
            <a:r>
              <a:rPr lang="en-US" sz="1800" b="1" dirty="0">
                <a:solidFill>
                  <a:srgbClr val="800080"/>
                </a:solidFill>
                <a:latin typeface="Consolas"/>
              </a:rPr>
              <a:t> </a:t>
            </a:r>
            <a:r>
              <a:rPr lang="en-US" sz="1800" b="1" dirty="0" smtClean="0">
                <a:solidFill>
                  <a:srgbClr val="800080"/>
                </a:solidFill>
                <a:latin typeface="Consolas"/>
              </a:rPr>
              <a:t>   </a:t>
            </a:r>
            <a:r>
              <a:rPr lang="en-US" sz="1800" b="1" dirty="0" smtClean="0">
                <a:solidFill>
                  <a:srgbClr val="000080"/>
                </a:solidFill>
                <a:latin typeface="Consolas"/>
              </a:rPr>
              <a:t>ptrdiff_t</a:t>
            </a:r>
            <a:r>
              <a:rPr lang="en-US" sz="1800" b="1" dirty="0" smtClean="0">
                <a:solidFill>
                  <a:prstClr val="black"/>
                </a:solidFill>
                <a:latin typeface="Consolas"/>
              </a:rPr>
              <a:t> </a:t>
            </a:r>
            <a:r>
              <a:rPr lang="en-US" sz="1800" b="1" dirty="0">
                <a:solidFill>
                  <a:srgbClr val="000080"/>
                </a:solidFill>
                <a:latin typeface="Consolas"/>
              </a:rPr>
              <a:t>offset</a:t>
            </a:r>
            <a:r>
              <a:rPr lang="en-US" sz="1800" b="1" dirty="0">
                <a:solidFill>
                  <a:srgbClr val="800080"/>
                </a:solidFill>
                <a:latin typeface="Consolas"/>
              </a:rPr>
              <a:t>;</a:t>
            </a:r>
            <a:r>
              <a:rPr lang="en-US" sz="1800" b="1" dirty="0">
                <a:solidFill>
                  <a:prstClr val="black"/>
                </a:solidFill>
                <a:latin typeface="Consolas"/>
              </a:rPr>
              <a:t> </a:t>
            </a:r>
            <a:endParaRPr lang="en-US" sz="1800" b="1" dirty="0" smtClean="0">
              <a:solidFill>
                <a:prstClr val="black"/>
              </a:solidFill>
              <a:latin typeface="Consolas"/>
            </a:endParaRPr>
          </a:p>
          <a:p>
            <a:pPr marL="0" indent="0">
              <a:spcBef>
                <a:spcPts val="0"/>
              </a:spcBef>
              <a:buNone/>
            </a:pPr>
            <a:r>
              <a:rPr lang="en-US" sz="1800" b="1" dirty="0">
                <a:solidFill>
                  <a:prstClr val="black"/>
                </a:solidFill>
                <a:latin typeface="Consolas"/>
              </a:rPr>
              <a:t> </a:t>
            </a:r>
            <a:r>
              <a:rPr lang="en-US" sz="1800" b="1" dirty="0" smtClean="0">
                <a:solidFill>
                  <a:prstClr val="black"/>
                </a:solidFill>
                <a:latin typeface="Consolas"/>
              </a:rPr>
              <a:t>   </a:t>
            </a:r>
            <a:r>
              <a:rPr lang="en-US" sz="1800" b="1" dirty="0" smtClean="0">
                <a:solidFill>
                  <a:srgbClr val="000080"/>
                </a:solidFill>
                <a:latin typeface="Consolas"/>
              </a:rPr>
              <a:t>size_t</a:t>
            </a:r>
            <a:r>
              <a:rPr lang="en-US" sz="1800" b="1" dirty="0" smtClean="0">
                <a:solidFill>
                  <a:prstClr val="black"/>
                </a:solidFill>
                <a:latin typeface="Consolas"/>
              </a:rPr>
              <a:t>    </a:t>
            </a:r>
            <a:r>
              <a:rPr lang="en-US" sz="1800" b="1" dirty="0" smtClean="0">
                <a:solidFill>
                  <a:srgbClr val="000080"/>
                </a:solidFill>
                <a:latin typeface="Consolas"/>
              </a:rPr>
              <a:t>target</a:t>
            </a:r>
            <a:r>
              <a:rPr lang="en-US" sz="1800" b="1" dirty="0" smtClean="0">
                <a:solidFill>
                  <a:srgbClr val="800080"/>
                </a:solidFill>
                <a:latin typeface="Consolas"/>
              </a:rPr>
              <a:t>;</a:t>
            </a:r>
            <a:endParaRPr lang="en-US" sz="1800" b="1" dirty="0" smtClean="0">
              <a:solidFill>
                <a:prstClr val="black"/>
              </a:solidFill>
              <a:latin typeface="Consolas"/>
            </a:endParaRPr>
          </a:p>
          <a:p>
            <a:pPr marL="0" indent="0">
              <a:spcBef>
                <a:spcPts val="0"/>
              </a:spcBef>
              <a:buNone/>
            </a:pPr>
            <a:r>
              <a:rPr lang="en-US" sz="1800" b="1" dirty="0" smtClean="0">
                <a:solidFill>
                  <a:srgbClr val="800080"/>
                </a:solidFill>
                <a:latin typeface="Consolas"/>
              </a:rPr>
              <a:t>};</a:t>
            </a:r>
          </a:p>
          <a:p>
            <a:pPr marL="0" indent="0">
              <a:spcBef>
                <a:spcPts val="0"/>
              </a:spcBef>
              <a:buNone/>
            </a:pPr>
            <a:endParaRPr lang="en-US" sz="1800" b="1" dirty="0">
              <a:solidFill>
                <a:srgbClr val="800080"/>
              </a:solidFill>
              <a:latin typeface="Consolas"/>
            </a:endParaRPr>
          </a:p>
          <a:p>
            <a:pPr marL="0" indent="0">
              <a:spcBef>
                <a:spcPts val="0"/>
              </a:spcBef>
              <a:buNone/>
            </a:pPr>
            <a:r>
              <a:rPr lang="en-US" sz="1800" b="1" dirty="0" smtClean="0">
                <a:solidFill>
                  <a:srgbClr val="008000"/>
                </a:solidFill>
                <a:latin typeface="Consolas"/>
              </a:rPr>
              <a:t>// Case(</a:t>
            </a:r>
            <a:r>
              <a:rPr lang="en-US" sz="1800" b="1" i="1" dirty="0" smtClean="0">
                <a:solidFill>
                  <a:srgbClr val="008000"/>
                </a:solidFill>
                <a:latin typeface="Consolas"/>
              </a:rPr>
              <a:t>T</a:t>
            </a:r>
            <a:r>
              <a:rPr lang="en-US" sz="1800" b="1" i="1" baseline="-25000" dirty="0" smtClean="0">
                <a:solidFill>
                  <a:srgbClr val="008000"/>
                </a:solidFill>
                <a:latin typeface="Consolas"/>
              </a:rPr>
              <a:t>i</a:t>
            </a:r>
            <a:r>
              <a:rPr lang="en-US" sz="1800" b="1" dirty="0">
                <a:solidFill>
                  <a:srgbClr val="008000"/>
                </a:solidFill>
                <a:latin typeface="Consolas"/>
              </a:rPr>
              <a:t>*</a:t>
            </a:r>
            <a:r>
              <a:rPr lang="en-US" sz="1800" b="1" dirty="0" smtClean="0">
                <a:solidFill>
                  <a:srgbClr val="008000"/>
                </a:solidFill>
                <a:latin typeface="Consolas"/>
              </a:rPr>
              <a:t> t) </a:t>
            </a:r>
            <a:r>
              <a:rPr lang="en-US" sz="1800" b="1" dirty="0">
                <a:solidFill>
                  <a:srgbClr val="008000"/>
                </a:solidFill>
                <a:latin typeface="Consolas"/>
              </a:rPr>
              <a:t>----- </a:t>
            </a:r>
            <a:r>
              <a:rPr lang="en-US" sz="1800" b="1" i="1" dirty="0" smtClean="0">
                <a:solidFill>
                  <a:srgbClr val="008000"/>
                </a:solidFill>
              </a:rPr>
              <a:t>T</a:t>
            </a:r>
            <a:r>
              <a:rPr lang="en-US" sz="1800" b="1" i="1" baseline="-25000" dirty="0" smtClean="0">
                <a:solidFill>
                  <a:srgbClr val="008000"/>
                </a:solidFill>
              </a:rPr>
              <a:t>i</a:t>
            </a:r>
            <a:r>
              <a:rPr lang="en-US" sz="1800" b="1" dirty="0" smtClean="0">
                <a:solidFill>
                  <a:srgbClr val="008000"/>
                </a:solidFill>
              </a:rPr>
              <a:t> </a:t>
            </a:r>
            <a:r>
              <a:rPr lang="en-US" sz="1800" b="1" dirty="0">
                <a:solidFill>
                  <a:srgbClr val="008000"/>
                </a:solidFill>
              </a:rPr>
              <a:t>≡ </a:t>
            </a:r>
            <a:r>
              <a:rPr lang="en-US" sz="1800" b="1" i="1" dirty="0" err="1" smtClean="0">
                <a:solidFill>
                  <a:srgbClr val="008000"/>
                </a:solidFill>
              </a:rPr>
              <a:t>Type</a:t>
            </a:r>
            <a:r>
              <a:rPr lang="en-US" sz="1800" b="1" i="1" baseline="-25000" dirty="0" err="1" smtClean="0">
                <a:solidFill>
                  <a:srgbClr val="008000"/>
                </a:solidFill>
              </a:rPr>
              <a:t>i</a:t>
            </a:r>
            <a:r>
              <a:rPr lang="en-US" sz="1800" b="1" i="1" baseline="-25000" dirty="0" smtClean="0">
                <a:solidFill>
                  <a:srgbClr val="008000"/>
                </a:solidFill>
              </a:rPr>
              <a:t> </a:t>
            </a:r>
            <a:r>
              <a:rPr lang="en-US" sz="1800" b="1" dirty="0" smtClean="0">
                <a:solidFill>
                  <a:srgbClr val="008000"/>
                </a:solidFill>
                <a:latin typeface="Consolas"/>
              </a:rPr>
              <a:t>-----</a:t>
            </a:r>
            <a:endParaRPr lang="en-US" sz="1800" b="1" dirty="0">
              <a:solidFill>
                <a:srgbClr val="008000"/>
              </a:solidFill>
              <a:latin typeface="Consolas"/>
            </a:endParaRPr>
          </a:p>
          <a:p>
            <a:pPr marL="0" indent="0">
              <a:spcBef>
                <a:spcPts val="0"/>
              </a:spcBef>
              <a:buNone/>
            </a:pPr>
            <a:endParaRPr lang="en-US" sz="1800" b="1" dirty="0" smtClean="0">
              <a:solidFill>
                <a:srgbClr val="0000FF"/>
              </a:solidFill>
              <a:latin typeface="Consolas"/>
            </a:endParaRPr>
          </a:p>
          <a:p>
            <a:pPr marL="0" indent="0">
              <a:spcBef>
                <a:spcPts val="0"/>
              </a:spcBef>
              <a:buNone/>
            </a:pPr>
            <a:r>
              <a:rPr lang="en-US" sz="1800" b="1" dirty="0" smtClean="0">
                <a:solidFill>
                  <a:srgbClr val="0000FF"/>
                </a:solidFill>
                <a:latin typeface="Consolas"/>
              </a:rPr>
              <a:t>if</a:t>
            </a:r>
            <a:r>
              <a:rPr lang="en-US" sz="1800" b="1" dirty="0" smtClean="0">
                <a:solidFill>
                  <a:prstClr val="black"/>
                </a:solidFill>
                <a:latin typeface="Consolas"/>
              </a:rPr>
              <a:t> </a:t>
            </a:r>
            <a:r>
              <a:rPr lang="en-US" sz="1800" b="1" dirty="0" smtClean="0">
                <a:solidFill>
                  <a:srgbClr val="800080"/>
                </a:solidFill>
                <a:latin typeface="Consolas"/>
              </a:rPr>
              <a:t>(</a:t>
            </a:r>
            <a:r>
              <a:rPr lang="en-US" sz="1800" b="1" dirty="0">
                <a:solidFill>
                  <a:srgbClr val="0000FF"/>
                </a:solidFill>
                <a:latin typeface="Consolas"/>
              </a:rPr>
              <a:t>auto</a:t>
            </a:r>
            <a:r>
              <a:rPr lang="en-US" sz="1800" b="1" dirty="0" smtClean="0">
                <a:solidFill>
                  <a:srgbClr val="800080"/>
                </a:solidFill>
                <a:latin typeface="Consolas"/>
              </a:rPr>
              <a:t> </a:t>
            </a:r>
            <a:r>
              <a:rPr lang="en-US" sz="1800" b="1" dirty="0" smtClean="0">
                <a:solidFill>
                  <a:srgbClr val="000080"/>
                </a:solidFill>
                <a:latin typeface="Consolas"/>
              </a:rPr>
              <a:t>t </a:t>
            </a:r>
            <a:r>
              <a:rPr lang="en-US" sz="1800" b="1" dirty="0" smtClean="0">
                <a:solidFill>
                  <a:srgbClr val="800080"/>
                </a:solidFill>
                <a:latin typeface="Consolas"/>
              </a:rPr>
              <a:t>= </a:t>
            </a:r>
            <a:r>
              <a:rPr lang="en-US" sz="1800" b="1" dirty="0" smtClean="0">
                <a:solidFill>
                  <a:srgbClr val="0000FF"/>
                </a:solidFill>
                <a:latin typeface="Consolas"/>
              </a:rPr>
              <a:t>dynamic_cast</a:t>
            </a:r>
            <a:r>
              <a:rPr lang="en-US" sz="1800" b="1" dirty="0" smtClean="0">
                <a:solidFill>
                  <a:srgbClr val="800080"/>
                </a:solidFill>
                <a:latin typeface="Consolas"/>
              </a:rPr>
              <a:t>&lt;</a:t>
            </a:r>
            <a:r>
              <a:rPr lang="en-US" sz="1800" b="1" i="1" dirty="0" smtClean="0">
                <a:solidFill>
                  <a:srgbClr val="000080"/>
                </a:solidFill>
                <a:latin typeface="Consolas"/>
              </a:rPr>
              <a:t>T</a:t>
            </a:r>
            <a:r>
              <a:rPr lang="en-US" sz="1800" b="1" i="1" baseline="-25000" dirty="0" smtClean="0">
                <a:solidFill>
                  <a:srgbClr val="000080"/>
                </a:solidFill>
                <a:latin typeface="Consolas"/>
              </a:rPr>
              <a:t>i</a:t>
            </a:r>
            <a:r>
              <a:rPr lang="en-US" sz="1800" b="1" dirty="0" smtClean="0">
                <a:solidFill>
                  <a:srgbClr val="800080"/>
                </a:solidFill>
                <a:latin typeface="Consolas"/>
              </a:rPr>
              <a:t>*&gt;(</a:t>
            </a:r>
            <a:r>
              <a:rPr lang="en-US" sz="1800" b="1" dirty="0" smtClean="0">
                <a:solidFill>
                  <a:srgbClr val="000080"/>
                </a:solidFill>
                <a:latin typeface="Consolas"/>
              </a:rPr>
              <a:t>x</a:t>
            </a:r>
            <a:r>
              <a:rPr lang="en-US" sz="1800" b="1" dirty="0" smtClean="0">
                <a:solidFill>
                  <a:srgbClr val="800080"/>
                </a:solidFill>
                <a:latin typeface="Consolas"/>
              </a:rPr>
              <a:t>))</a:t>
            </a:r>
            <a:br>
              <a:rPr lang="en-US" sz="1800" b="1" dirty="0" smtClean="0">
                <a:solidFill>
                  <a:srgbClr val="800080"/>
                </a:solidFill>
                <a:latin typeface="Consolas"/>
              </a:rPr>
            </a:br>
            <a:r>
              <a:rPr lang="en-US" sz="1800" b="1" dirty="0" smtClean="0">
                <a:solidFill>
                  <a:srgbClr val="800080"/>
                </a:solidFill>
                <a:latin typeface="Consolas"/>
              </a:rPr>
              <a:t>{</a:t>
            </a:r>
            <a:endParaRPr lang="en-US" sz="1800" b="1" dirty="0">
              <a:solidFill>
                <a:prstClr val="black"/>
              </a:solidFill>
              <a:latin typeface="Consolas"/>
            </a:endParaRPr>
          </a:p>
          <a:p>
            <a:pPr marL="0" indent="0">
              <a:spcBef>
                <a:spcPts val="0"/>
              </a:spcBef>
              <a:buNone/>
            </a:pPr>
            <a:r>
              <a:rPr lang="en-US" sz="1800" b="1" dirty="0">
                <a:solidFill>
                  <a:prstClr val="black"/>
                </a:solidFill>
                <a:latin typeface="Consolas"/>
              </a:rPr>
              <a:t>    </a:t>
            </a:r>
            <a:r>
              <a:rPr lang="en-US" sz="1800" b="1" dirty="0" smtClean="0">
                <a:solidFill>
                  <a:srgbClr val="000080"/>
                </a:solidFill>
                <a:latin typeface="Consolas"/>
              </a:rPr>
              <a:t>n</a:t>
            </a:r>
            <a:r>
              <a:rPr lang="en-US" sz="1800" b="1" dirty="0" smtClean="0">
                <a:solidFill>
                  <a:srgbClr val="800080"/>
                </a:solidFill>
                <a:latin typeface="Consolas"/>
              </a:rPr>
              <a:t>.</a:t>
            </a:r>
            <a:r>
              <a:rPr lang="en-US" sz="1800" b="1" dirty="0" smtClean="0">
                <a:solidFill>
                  <a:srgbClr val="000080"/>
                </a:solidFill>
                <a:latin typeface="Consolas"/>
              </a:rPr>
              <a:t>offset</a:t>
            </a:r>
            <a:r>
              <a:rPr lang="en-US" sz="1800" b="1" dirty="0" smtClean="0">
                <a:solidFill>
                  <a:prstClr val="black"/>
                </a:solidFill>
                <a:latin typeface="Consolas"/>
              </a:rPr>
              <a:t> </a:t>
            </a:r>
            <a:r>
              <a:rPr lang="en-US" sz="1800" b="1" dirty="0">
                <a:solidFill>
                  <a:srgbClr val="800080"/>
                </a:solidFill>
                <a:latin typeface="Consolas"/>
              </a:rPr>
              <a:t>=</a:t>
            </a:r>
            <a:r>
              <a:rPr lang="en-US" sz="1800" b="1" dirty="0">
                <a:solidFill>
                  <a:prstClr val="black"/>
                </a:solidFill>
                <a:latin typeface="Consolas"/>
              </a:rPr>
              <a:t> </a:t>
            </a:r>
            <a:r>
              <a:rPr lang="en-US" sz="1800" b="1" dirty="0" err="1" smtClean="0">
                <a:solidFill>
                  <a:schemeClr val="tx1">
                    <a:lumMod val="60000"/>
                    <a:lumOff val="40000"/>
                  </a:schemeClr>
                </a:solidFill>
                <a:latin typeface="Consolas"/>
              </a:rPr>
              <a:t>int</a:t>
            </a:r>
            <a:r>
              <a:rPr lang="en-US" sz="1800" b="1" dirty="0" smtClean="0">
                <a:solidFill>
                  <a:srgbClr val="800080"/>
                </a:solidFill>
                <a:latin typeface="Consolas"/>
              </a:rPr>
              <a:t>(</a:t>
            </a:r>
            <a:r>
              <a:rPr lang="en-US" sz="1800" b="1" dirty="0" smtClean="0">
                <a:solidFill>
                  <a:srgbClr val="000080"/>
                </a:solidFill>
                <a:latin typeface="Consolas"/>
              </a:rPr>
              <a:t>t</a:t>
            </a:r>
            <a:r>
              <a:rPr lang="en-US" sz="1800" b="1" dirty="0" smtClean="0">
                <a:solidFill>
                  <a:srgbClr val="800080"/>
                </a:solidFill>
                <a:latin typeface="Consolas"/>
              </a:rPr>
              <a:t>)-</a:t>
            </a:r>
            <a:r>
              <a:rPr lang="en-US" sz="1800" b="1" dirty="0" err="1" smtClean="0">
                <a:solidFill>
                  <a:schemeClr val="tx1">
                    <a:lumMod val="60000"/>
                    <a:lumOff val="40000"/>
                  </a:schemeClr>
                </a:solidFill>
                <a:latin typeface="Consolas"/>
              </a:rPr>
              <a:t>int</a:t>
            </a:r>
            <a:r>
              <a:rPr lang="en-US" sz="1800" b="1" dirty="0" smtClean="0">
                <a:solidFill>
                  <a:srgbClr val="800080"/>
                </a:solidFill>
                <a:latin typeface="Consolas"/>
              </a:rPr>
              <a:t>(</a:t>
            </a:r>
            <a:r>
              <a:rPr lang="en-US" sz="1800" b="1" dirty="0" smtClean="0">
                <a:solidFill>
                  <a:srgbClr val="000080"/>
                </a:solidFill>
                <a:latin typeface="Consolas"/>
              </a:rPr>
              <a:t>x</a:t>
            </a:r>
            <a:r>
              <a:rPr lang="en-US" sz="1800" b="1" dirty="0" smtClean="0">
                <a:solidFill>
                  <a:srgbClr val="800080"/>
                </a:solidFill>
                <a:latin typeface="Consolas"/>
              </a:rPr>
              <a:t>);</a:t>
            </a:r>
            <a:endParaRPr lang="en-US" sz="1800" b="1" dirty="0">
              <a:solidFill>
                <a:prstClr val="black"/>
              </a:solidFill>
              <a:latin typeface="Consolas"/>
            </a:endParaRPr>
          </a:p>
          <a:p>
            <a:pPr marL="0" indent="0">
              <a:spcBef>
                <a:spcPts val="0"/>
              </a:spcBef>
              <a:buNone/>
            </a:pPr>
            <a:r>
              <a:rPr lang="en-US" sz="1800" b="1" dirty="0">
                <a:solidFill>
                  <a:prstClr val="black"/>
                </a:solidFill>
                <a:latin typeface="Consolas"/>
              </a:rPr>
              <a:t>    </a:t>
            </a:r>
            <a:r>
              <a:rPr lang="en-US" sz="1800" b="1" dirty="0" smtClean="0">
                <a:solidFill>
                  <a:srgbClr val="000080"/>
                </a:solidFill>
                <a:latin typeface="Consolas"/>
              </a:rPr>
              <a:t>n</a:t>
            </a:r>
            <a:r>
              <a:rPr lang="en-US" sz="1800" b="1" dirty="0" smtClean="0">
                <a:solidFill>
                  <a:srgbClr val="800080"/>
                </a:solidFill>
                <a:latin typeface="Consolas"/>
              </a:rPr>
              <a:t>.</a:t>
            </a:r>
            <a:r>
              <a:rPr lang="en-US" sz="1800" b="1" dirty="0" smtClean="0">
                <a:solidFill>
                  <a:srgbClr val="000080"/>
                </a:solidFill>
                <a:latin typeface="Consolas"/>
              </a:rPr>
              <a:t>target</a:t>
            </a:r>
            <a:r>
              <a:rPr lang="en-US" sz="1800" b="1" dirty="0" smtClean="0">
                <a:solidFill>
                  <a:prstClr val="black"/>
                </a:solidFill>
                <a:latin typeface="Consolas"/>
              </a:rPr>
              <a:t> </a:t>
            </a:r>
            <a:r>
              <a:rPr lang="en-US" sz="1800" b="1" dirty="0">
                <a:solidFill>
                  <a:srgbClr val="800080"/>
                </a:solidFill>
                <a:latin typeface="Consolas"/>
              </a:rPr>
              <a:t>=</a:t>
            </a:r>
            <a:r>
              <a:rPr lang="en-US" sz="1800" b="1" dirty="0">
                <a:solidFill>
                  <a:prstClr val="black"/>
                </a:solidFill>
                <a:latin typeface="Consolas"/>
              </a:rPr>
              <a:t> </a:t>
            </a:r>
            <a:r>
              <a:rPr lang="en-US" sz="1800" b="1" dirty="0">
                <a:solidFill>
                  <a:srgbClr val="008080"/>
                </a:solidFill>
                <a:latin typeface="Consolas"/>
              </a:rPr>
              <a:t>i</a:t>
            </a:r>
            <a:r>
              <a:rPr lang="en-US" sz="1800" b="1" dirty="0" smtClean="0">
                <a:solidFill>
                  <a:srgbClr val="800080"/>
                </a:solidFill>
                <a:latin typeface="Consolas"/>
              </a:rPr>
              <a:t>;</a:t>
            </a:r>
            <a:endParaRPr lang="en-US" sz="1800" b="1" dirty="0">
              <a:solidFill>
                <a:prstClr val="black"/>
              </a:solidFill>
              <a:latin typeface="Consolas"/>
            </a:endParaRPr>
          </a:p>
          <a:p>
            <a:pPr marL="0" indent="0">
              <a:spcBef>
                <a:spcPts val="0"/>
              </a:spcBef>
              <a:buNone/>
            </a:pPr>
            <a:r>
              <a:rPr lang="en-US" sz="1800" b="1" dirty="0">
                <a:solidFill>
                  <a:srgbClr val="0000FF"/>
                </a:solidFill>
                <a:latin typeface="Consolas"/>
              </a:rPr>
              <a:t>case</a:t>
            </a:r>
            <a:r>
              <a:rPr lang="en-US" sz="1800" b="1" dirty="0">
                <a:solidFill>
                  <a:prstClr val="black"/>
                </a:solidFill>
                <a:latin typeface="Consolas"/>
              </a:rPr>
              <a:t> </a:t>
            </a:r>
            <a:r>
              <a:rPr lang="en-US" sz="1800" b="1" dirty="0">
                <a:solidFill>
                  <a:srgbClr val="008080"/>
                </a:solidFill>
                <a:latin typeface="Consolas"/>
              </a:rPr>
              <a:t>i</a:t>
            </a:r>
            <a:r>
              <a:rPr lang="en-US" sz="1800" b="1" dirty="0">
                <a:solidFill>
                  <a:srgbClr val="800080"/>
                </a:solidFill>
                <a:latin typeface="Consolas"/>
              </a:rPr>
              <a:t>:</a:t>
            </a:r>
            <a:endParaRPr lang="en-US" sz="1800" b="1" dirty="0">
              <a:solidFill>
                <a:prstClr val="black"/>
              </a:solidFill>
              <a:latin typeface="Consolas"/>
            </a:endParaRPr>
          </a:p>
          <a:p>
            <a:pPr marL="0" indent="0">
              <a:spcBef>
                <a:spcPts val="0"/>
              </a:spcBef>
              <a:buNone/>
            </a:pPr>
            <a:r>
              <a:rPr lang="en-US" sz="1800" b="1" dirty="0" smtClean="0">
                <a:solidFill>
                  <a:prstClr val="black"/>
                </a:solidFill>
                <a:latin typeface="Consolas"/>
              </a:rPr>
              <a:t>    </a:t>
            </a:r>
            <a:r>
              <a:rPr lang="en-US" sz="1800" b="1" dirty="0" smtClean="0">
                <a:solidFill>
                  <a:srgbClr val="0000FF"/>
                </a:solidFill>
                <a:latin typeface="Consolas"/>
              </a:rPr>
              <a:t>auto</a:t>
            </a:r>
            <a:r>
              <a:rPr lang="en-US" sz="1800" b="1" dirty="0" smtClean="0">
                <a:solidFill>
                  <a:prstClr val="black"/>
                </a:solidFill>
                <a:latin typeface="Consolas"/>
              </a:rPr>
              <a:t> </a:t>
            </a:r>
            <a:r>
              <a:rPr lang="en-US" sz="1800" b="1" dirty="0" smtClean="0">
                <a:solidFill>
                  <a:srgbClr val="000080"/>
                </a:solidFill>
                <a:latin typeface="Consolas"/>
              </a:rPr>
              <a:t>match</a:t>
            </a:r>
            <a:r>
              <a:rPr lang="en-US" sz="1800" b="1" dirty="0" smtClean="0">
                <a:solidFill>
                  <a:prstClr val="black"/>
                </a:solidFill>
                <a:latin typeface="Consolas"/>
              </a:rPr>
              <a:t> </a:t>
            </a:r>
            <a:r>
              <a:rPr lang="en-US" sz="1800" b="1" dirty="0" smtClean="0">
                <a:solidFill>
                  <a:srgbClr val="800080"/>
                </a:solidFill>
                <a:latin typeface="Consolas"/>
              </a:rPr>
              <a:t>=</a:t>
            </a:r>
            <a:r>
              <a:rPr lang="en-US" sz="1800" b="1" dirty="0" smtClean="0">
                <a:solidFill>
                  <a:prstClr val="black"/>
                </a:solidFill>
                <a:latin typeface="Consolas"/>
              </a:rPr>
              <a:t> </a:t>
            </a:r>
          </a:p>
          <a:p>
            <a:pPr marL="0" indent="0">
              <a:spcBef>
                <a:spcPts val="0"/>
              </a:spcBef>
              <a:buNone/>
            </a:pPr>
            <a:r>
              <a:rPr lang="en-US" sz="1800" b="1" dirty="0">
                <a:solidFill>
                  <a:prstClr val="black"/>
                </a:solidFill>
                <a:latin typeface="Consolas"/>
              </a:rPr>
              <a:t> </a:t>
            </a:r>
            <a:r>
              <a:rPr lang="en-US" sz="1800" b="1" dirty="0" smtClean="0">
                <a:solidFill>
                  <a:prstClr val="black"/>
                </a:solidFill>
                <a:latin typeface="Consolas"/>
              </a:rPr>
              <a:t>      </a:t>
            </a:r>
            <a:r>
              <a:rPr lang="en-US" sz="1800" b="1" dirty="0" err="1" smtClean="0">
                <a:solidFill>
                  <a:srgbClr val="000080"/>
                </a:solidFill>
                <a:latin typeface="Consolas"/>
              </a:rPr>
              <a:t>adjust_ptr</a:t>
            </a:r>
            <a:r>
              <a:rPr lang="en-US" sz="1800" b="1" dirty="0" smtClean="0">
                <a:solidFill>
                  <a:srgbClr val="800080"/>
                </a:solidFill>
                <a:latin typeface="Consolas"/>
              </a:rPr>
              <a:t>&lt;</a:t>
            </a:r>
            <a:r>
              <a:rPr lang="en-US" sz="1800" b="1" i="1" dirty="0" smtClean="0">
                <a:solidFill>
                  <a:srgbClr val="000080"/>
                </a:solidFill>
                <a:latin typeface="Consolas"/>
              </a:rPr>
              <a:t>T</a:t>
            </a:r>
            <a:r>
              <a:rPr lang="en-US" sz="1800" b="1" i="1" baseline="-25000" dirty="0" smtClean="0">
                <a:solidFill>
                  <a:srgbClr val="000080"/>
                </a:solidFill>
                <a:latin typeface="Consolas"/>
              </a:rPr>
              <a:t>i</a:t>
            </a:r>
            <a:r>
              <a:rPr lang="en-US" sz="1800" b="1" dirty="0" smtClean="0">
                <a:solidFill>
                  <a:srgbClr val="800080"/>
                </a:solidFill>
                <a:latin typeface="Consolas"/>
              </a:rPr>
              <a:t>&gt;(</a:t>
            </a:r>
            <a:r>
              <a:rPr lang="en-US" sz="1800" b="1" dirty="0" err="1" smtClean="0">
                <a:solidFill>
                  <a:srgbClr val="000080"/>
                </a:solidFill>
                <a:latin typeface="Consolas"/>
              </a:rPr>
              <a:t>x</a:t>
            </a:r>
            <a:r>
              <a:rPr lang="en-US" sz="1800" b="1" dirty="0" err="1" smtClean="0">
                <a:solidFill>
                  <a:srgbClr val="800080"/>
                </a:solidFill>
                <a:latin typeface="Consolas"/>
              </a:rPr>
              <a:t>,</a:t>
            </a:r>
            <a:r>
              <a:rPr lang="en-US" sz="1800" b="1" dirty="0" err="1" smtClean="0">
                <a:solidFill>
                  <a:srgbClr val="000080"/>
                </a:solidFill>
                <a:latin typeface="Consolas"/>
              </a:rPr>
              <a:t>n</a:t>
            </a:r>
            <a:r>
              <a:rPr lang="en-US" sz="1800" b="1" dirty="0" err="1" smtClean="0">
                <a:solidFill>
                  <a:srgbClr val="800080"/>
                </a:solidFill>
                <a:latin typeface="Consolas"/>
              </a:rPr>
              <a:t>.</a:t>
            </a:r>
            <a:r>
              <a:rPr lang="en-US" sz="1800" b="1" dirty="0" err="1" smtClean="0">
                <a:solidFill>
                  <a:srgbClr val="000080"/>
                </a:solidFill>
                <a:latin typeface="Consolas"/>
              </a:rPr>
              <a:t>offset</a:t>
            </a:r>
            <a:r>
              <a:rPr lang="en-US" sz="1800" b="1" dirty="0" smtClean="0">
                <a:solidFill>
                  <a:srgbClr val="800080"/>
                </a:solidFill>
                <a:latin typeface="Consolas"/>
              </a:rPr>
              <a:t>);</a:t>
            </a:r>
            <a:endParaRPr lang="en-US" sz="1800" b="1" dirty="0">
              <a:solidFill>
                <a:prstClr val="black"/>
              </a:solidFill>
              <a:latin typeface="Consolas"/>
            </a:endParaRPr>
          </a:p>
          <a:p>
            <a:pPr marL="0" indent="0">
              <a:spcBef>
                <a:spcPts val="0"/>
              </a:spcBef>
              <a:buNone/>
            </a:pPr>
            <a:r>
              <a:rPr lang="en-US" sz="1800" b="1" dirty="0">
                <a:solidFill>
                  <a:prstClr val="black"/>
                </a:solidFill>
                <a:latin typeface="Consolas"/>
              </a:rPr>
              <a:t>  </a:t>
            </a:r>
            <a:r>
              <a:rPr lang="en-US" sz="1800" b="1" dirty="0" smtClean="0">
                <a:solidFill>
                  <a:prstClr val="black"/>
                </a:solidFill>
                <a:latin typeface="Consolas"/>
              </a:rPr>
              <a:t>  </a:t>
            </a:r>
            <a:r>
              <a:rPr lang="en-US" sz="1800" b="1" i="1" dirty="0" smtClean="0">
                <a:solidFill>
                  <a:srgbClr val="000080"/>
                </a:solidFill>
                <a:latin typeface="Consolas"/>
              </a:rPr>
              <a:t>s</a:t>
            </a:r>
            <a:r>
              <a:rPr lang="en-US" sz="1800" b="1" i="1" baseline="-25000" dirty="0" smtClean="0">
                <a:solidFill>
                  <a:srgbClr val="000080"/>
                </a:solidFill>
                <a:latin typeface="Consolas"/>
              </a:rPr>
              <a:t>i</a:t>
            </a:r>
            <a:r>
              <a:rPr lang="en-US" sz="1800" b="1" dirty="0">
                <a:solidFill>
                  <a:srgbClr val="800080"/>
                </a:solidFill>
                <a:latin typeface="Consolas"/>
              </a:rPr>
              <a:t>;</a:t>
            </a:r>
            <a:endParaRPr lang="en-US" sz="1800" b="1" dirty="0">
              <a:solidFill>
                <a:prstClr val="black"/>
              </a:solidFill>
              <a:latin typeface="Consolas"/>
            </a:endParaRPr>
          </a:p>
          <a:p>
            <a:pPr marL="0" indent="0">
              <a:spcBef>
                <a:spcPts val="0"/>
              </a:spcBef>
              <a:buNone/>
            </a:pPr>
            <a:r>
              <a:rPr lang="en-US" sz="1800" b="1" dirty="0" smtClean="0">
                <a:solidFill>
                  <a:srgbClr val="800080"/>
                </a:solidFill>
                <a:latin typeface="Consolas"/>
              </a:rPr>
              <a:t>}</a:t>
            </a:r>
          </a:p>
          <a:p>
            <a:pPr marL="0" indent="0">
              <a:spcBef>
                <a:spcPts val="0"/>
              </a:spcBef>
              <a:buNone/>
            </a:pPr>
            <a:endParaRPr lang="en-US" sz="1800" b="1" dirty="0">
              <a:solidFill>
                <a:prstClr val="black"/>
              </a:solidFill>
              <a:latin typeface="Consolas"/>
            </a:endParaRPr>
          </a:p>
        </p:txBody>
      </p:sp>
      <p:sp>
        <p:nvSpPr>
          <p:cNvPr id="5" name="Footer Placeholder 4"/>
          <p:cNvSpPr>
            <a:spLocks noGrp="1"/>
          </p:cNvSpPr>
          <p:nvPr>
            <p:ph type="ftr" sz="quarter" idx="11"/>
          </p:nvPr>
        </p:nvSpPr>
        <p:spPr/>
        <p:txBody>
          <a:bodyPr/>
          <a:lstStyle/>
          <a:p>
            <a:r>
              <a:rPr lang="en-US" smtClean="0"/>
              <a:t>C++Now'14: The Design &amp; Evolution of a Pattern Matching Library for C++</a:t>
            </a:r>
            <a:endParaRPr lang="en-US" dirty="0"/>
          </a:p>
        </p:txBody>
      </p:sp>
      <p:sp>
        <p:nvSpPr>
          <p:cNvPr id="6" name="Slide Number Placeholder 5"/>
          <p:cNvSpPr>
            <a:spLocks noGrp="1"/>
          </p:cNvSpPr>
          <p:nvPr>
            <p:ph type="sldNum" sz="quarter" idx="12"/>
          </p:nvPr>
        </p:nvSpPr>
        <p:spPr/>
        <p:txBody>
          <a:bodyPr/>
          <a:lstStyle/>
          <a:p>
            <a:fld id="{A15218F7-2310-456D-A54D-B5ACEA070EA4}" type="slidenum">
              <a:rPr lang="en-US" smtClean="0"/>
              <a:pPr/>
              <a:t>54</a:t>
            </a:fld>
            <a:endParaRPr lang="en-US" dirty="0"/>
          </a:p>
        </p:txBody>
      </p:sp>
    </p:spTree>
    <p:custDataLst>
      <p:tags r:id="rId1"/>
    </p:custDataLst>
    <p:extLst>
      <p:ext uri="{BB962C8B-B14F-4D97-AF65-F5344CB8AC3E}">
        <p14:creationId xmlns:p14="http://schemas.microsoft.com/office/powerpoint/2010/main" val="3126588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6" end="6"/>
                                            </p:txEl>
                                          </p:spTgt>
                                        </p:tgtEl>
                                        <p:attrNameLst>
                                          <p:attrName>style.visibility</p:attrName>
                                        </p:attrNameLst>
                                      </p:cBhvr>
                                      <p:to>
                                        <p:strVal val="visible"/>
                                      </p:to>
                                    </p:set>
                                    <p:animEffect transition="in" filter="fade">
                                      <p:cBhvr>
                                        <p:cTn id="7" dur="500"/>
                                        <p:tgtEl>
                                          <p:spTgt spid="9">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8" end="8"/>
                                            </p:txEl>
                                          </p:spTgt>
                                        </p:tgtEl>
                                        <p:attrNameLst>
                                          <p:attrName>style.visibility</p:attrName>
                                        </p:attrNameLst>
                                      </p:cBhvr>
                                      <p:to>
                                        <p:strVal val="visible"/>
                                      </p:to>
                                    </p:set>
                                    <p:animEffect transition="in" filter="fade">
                                      <p:cBhvr>
                                        <p:cTn id="10" dur="500"/>
                                        <p:tgtEl>
                                          <p:spTgt spid="9">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
                                            <p:txEl>
                                              <p:pRg st="7" end="7"/>
                                            </p:txEl>
                                          </p:spTgt>
                                        </p:tgtEl>
                                        <p:attrNameLst>
                                          <p:attrName>style.visibility</p:attrName>
                                        </p:attrNameLst>
                                      </p:cBhvr>
                                      <p:to>
                                        <p:strVal val="visible"/>
                                      </p:to>
                                    </p:set>
                                    <p:animEffect transition="in" filter="fade">
                                      <p:cBhvr>
                                        <p:cTn id="13" dur="500"/>
                                        <p:tgtEl>
                                          <p:spTgt spid="9">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xEl>
                                              <p:pRg st="5" end="5"/>
                                            </p:txEl>
                                          </p:spTgt>
                                        </p:tgtEl>
                                        <p:attrNameLst>
                                          <p:attrName>style.visibility</p:attrName>
                                        </p:attrNameLst>
                                      </p:cBhvr>
                                      <p:to>
                                        <p:strVal val="visible"/>
                                      </p:to>
                                    </p:set>
                                    <p:animEffect transition="in" filter="fade">
                                      <p:cBhvr>
                                        <p:cTn id="16" dur="500"/>
                                        <p:tgtEl>
                                          <p:spTgt spid="10">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xEl>
                                              <p:pRg st="7" end="7"/>
                                            </p:txEl>
                                          </p:spTgt>
                                        </p:tgtEl>
                                        <p:attrNameLst>
                                          <p:attrName>style.visibility</p:attrName>
                                        </p:attrNameLst>
                                      </p:cBhvr>
                                      <p:to>
                                        <p:strVal val="visible"/>
                                      </p:to>
                                    </p:set>
                                    <p:animEffect transition="in" filter="fade">
                                      <p:cBhvr>
                                        <p:cTn id="19" dur="500"/>
                                        <p:tgtEl>
                                          <p:spTgt spid="10">
                                            <p:txEl>
                                              <p:pRg st="7" end="7"/>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xEl>
                                              <p:pRg st="8" end="8"/>
                                            </p:txEl>
                                          </p:spTgt>
                                        </p:tgtEl>
                                        <p:attrNameLst>
                                          <p:attrName>style.visibility</p:attrName>
                                        </p:attrNameLst>
                                      </p:cBhvr>
                                      <p:to>
                                        <p:strVal val="visible"/>
                                      </p:to>
                                    </p:set>
                                    <p:animEffect transition="in" filter="fade">
                                      <p:cBhvr>
                                        <p:cTn id="22" dur="500"/>
                                        <p:tgtEl>
                                          <p:spTgt spid="10">
                                            <p:txEl>
                                              <p:pRg st="8" end="8"/>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xEl>
                                              <p:pRg st="9" end="9"/>
                                            </p:txEl>
                                          </p:spTgt>
                                        </p:tgtEl>
                                        <p:attrNameLst>
                                          <p:attrName>style.visibility</p:attrName>
                                        </p:attrNameLst>
                                      </p:cBhvr>
                                      <p:to>
                                        <p:strVal val="visible"/>
                                      </p:to>
                                    </p:set>
                                    <p:animEffect transition="in" filter="fade">
                                      <p:cBhvr>
                                        <p:cTn id="25" dur="500"/>
                                        <p:tgtEl>
                                          <p:spTgt spid="10">
                                            <p:txEl>
                                              <p:pRg st="9" end="9"/>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
                                            <p:txEl>
                                              <p:pRg st="9" end="9"/>
                                            </p:txEl>
                                          </p:spTgt>
                                        </p:tgtEl>
                                        <p:attrNameLst>
                                          <p:attrName>style.visibility</p:attrName>
                                        </p:attrNameLst>
                                      </p:cBhvr>
                                      <p:to>
                                        <p:strVal val="visible"/>
                                      </p:to>
                                    </p:set>
                                    <p:animEffect transition="in" filter="fade">
                                      <p:cBhvr>
                                        <p:cTn id="30" dur="500"/>
                                        <p:tgtEl>
                                          <p:spTgt spid="9">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9">
                                            <p:txEl>
                                              <p:pRg st="10" end="10"/>
                                            </p:txEl>
                                          </p:spTgt>
                                        </p:tgtEl>
                                        <p:attrNameLst>
                                          <p:attrName>style.visibility</p:attrName>
                                        </p:attrNameLst>
                                      </p:cBhvr>
                                      <p:to>
                                        <p:strVal val="visible"/>
                                      </p:to>
                                    </p:set>
                                    <p:animEffect transition="in" filter="fade">
                                      <p:cBhvr>
                                        <p:cTn id="33" dur="500"/>
                                        <p:tgtEl>
                                          <p:spTgt spid="9">
                                            <p:txEl>
                                              <p:pRg st="10" end="1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9">
                                            <p:txEl>
                                              <p:pRg st="11" end="11"/>
                                            </p:txEl>
                                          </p:spTgt>
                                        </p:tgtEl>
                                        <p:attrNameLst>
                                          <p:attrName>style.visibility</p:attrName>
                                        </p:attrNameLst>
                                      </p:cBhvr>
                                      <p:to>
                                        <p:strVal val="visible"/>
                                      </p:to>
                                    </p:set>
                                    <p:animEffect transition="in" filter="fade">
                                      <p:cBhvr>
                                        <p:cTn id="36" dur="500"/>
                                        <p:tgtEl>
                                          <p:spTgt spid="9">
                                            <p:txEl>
                                              <p:pRg st="11" end="11"/>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10">
                                            <p:txEl>
                                              <p:pRg st="10" end="10"/>
                                            </p:txEl>
                                          </p:spTgt>
                                        </p:tgtEl>
                                        <p:attrNameLst>
                                          <p:attrName>style.visibility</p:attrName>
                                        </p:attrNameLst>
                                      </p:cBhvr>
                                      <p:to>
                                        <p:strVal val="visible"/>
                                      </p:to>
                                    </p:set>
                                    <p:animEffect transition="in" filter="fade">
                                      <p:cBhvr>
                                        <p:cTn id="39" dur="500"/>
                                        <p:tgtEl>
                                          <p:spTgt spid="10">
                                            <p:txEl>
                                              <p:pRg st="10" end="1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0">
                                            <p:txEl>
                                              <p:pRg st="11" end="11"/>
                                            </p:txEl>
                                          </p:spTgt>
                                        </p:tgtEl>
                                        <p:attrNameLst>
                                          <p:attrName>style.visibility</p:attrName>
                                        </p:attrNameLst>
                                      </p:cBhvr>
                                      <p:to>
                                        <p:strVal val="visible"/>
                                      </p:to>
                                    </p:set>
                                    <p:animEffect transition="in" filter="fade">
                                      <p:cBhvr>
                                        <p:cTn id="42" dur="500"/>
                                        <p:tgtEl>
                                          <p:spTgt spid="10">
                                            <p:txEl>
                                              <p:pRg st="11" end="11"/>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10">
                                            <p:txEl>
                                              <p:pRg st="12" end="12"/>
                                            </p:txEl>
                                          </p:spTgt>
                                        </p:tgtEl>
                                        <p:attrNameLst>
                                          <p:attrName>style.visibility</p:attrName>
                                        </p:attrNameLst>
                                      </p:cBhvr>
                                      <p:to>
                                        <p:strVal val="visible"/>
                                      </p:to>
                                    </p:set>
                                    <p:animEffect transition="in" filter="fade">
                                      <p:cBhvr>
                                        <p:cTn id="45" dur="500"/>
                                        <p:tgtEl>
                                          <p:spTgt spid="10">
                                            <p:txEl>
                                              <p:pRg st="12" end="12"/>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10">
                                            <p:txEl>
                                              <p:pRg st="13" end="13"/>
                                            </p:txEl>
                                          </p:spTgt>
                                        </p:tgtEl>
                                        <p:attrNameLst>
                                          <p:attrName>style.visibility</p:attrName>
                                        </p:attrNameLst>
                                      </p:cBhvr>
                                      <p:to>
                                        <p:strVal val="visible"/>
                                      </p:to>
                                    </p:set>
                                    <p:animEffect transition="in" filter="fade">
                                      <p:cBhvr>
                                        <p:cTn id="48" dur="500"/>
                                        <p:tgtEl>
                                          <p:spTgt spid="10">
                                            <p:txEl>
                                              <p:pRg st="13" end="13"/>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10">
                                            <p:txEl>
                                              <p:pRg st="14" end="14"/>
                                            </p:txEl>
                                          </p:spTgt>
                                        </p:tgtEl>
                                        <p:attrNameLst>
                                          <p:attrName>style.visibility</p:attrName>
                                        </p:attrNameLst>
                                      </p:cBhvr>
                                      <p:to>
                                        <p:strVal val="visible"/>
                                      </p:to>
                                    </p:set>
                                    <p:animEffect transition="in" filter="fade">
                                      <p:cBhvr>
                                        <p:cTn id="51" dur="500"/>
                                        <p:tgtEl>
                                          <p:spTgt spid="10">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 of V-Table Pointers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p:txBody>
              <a:bodyPr/>
              <a:lstStyle/>
              <a:p>
                <a:pPr marL="0" indent="0">
                  <a:spcBef>
                    <a:spcPts val="0"/>
                  </a:spcBef>
                  <a:buNone/>
                </a:pPr>
                <a14:m>
                  <m:oMath xmlns:m="http://schemas.openxmlformats.org/officeDocument/2006/math">
                    <m:r>
                      <a:rPr lang="en-US" sz="1600" i="1" smtClean="0">
                        <a:solidFill>
                          <a:schemeClr val="bg1">
                            <a:lumMod val="10000"/>
                          </a:schemeClr>
                        </a:solidFill>
                        <a:latin typeface="Cambria Math"/>
                      </a:rPr>
                      <m:t>𝑉</m:t>
                    </m:r>
                    <m:r>
                      <a:rPr lang="en-US" sz="1600" i="1" smtClean="0">
                        <a:solidFill>
                          <a:schemeClr val="bg1">
                            <a:lumMod val="10000"/>
                          </a:schemeClr>
                        </a:solidFill>
                        <a:latin typeface="Cambria Math"/>
                      </a:rPr>
                      <m:t>=</m:t>
                    </m:r>
                    <m:d>
                      <m:dPr>
                        <m:begChr m:val="{"/>
                        <m:endChr m:val="}"/>
                        <m:ctrlPr>
                          <a:rPr lang="en-US" sz="1600" i="1">
                            <a:solidFill>
                              <a:schemeClr val="bg1">
                                <a:lumMod val="10000"/>
                              </a:schemeClr>
                            </a:solidFill>
                            <a:latin typeface="Cambria Math" panose="02040503050406030204" pitchFamily="18" charset="0"/>
                          </a:rPr>
                        </m:ctrlPr>
                      </m:dPr>
                      <m:e>
                        <m:sSub>
                          <m:sSubPr>
                            <m:ctrlPr>
                              <a:rPr lang="en-US" sz="1600" i="1">
                                <a:solidFill>
                                  <a:schemeClr val="bg1">
                                    <a:lumMod val="10000"/>
                                  </a:schemeClr>
                                </a:solidFill>
                                <a:latin typeface="Cambria Math" panose="02040503050406030204" pitchFamily="18" charset="0"/>
                              </a:rPr>
                            </m:ctrlPr>
                          </m:sSubPr>
                          <m:e>
                            <m:r>
                              <a:rPr lang="en-US" sz="1600" i="1">
                                <a:solidFill>
                                  <a:schemeClr val="bg1">
                                    <a:lumMod val="10000"/>
                                  </a:schemeClr>
                                </a:solidFill>
                                <a:latin typeface="Cambria Math"/>
                              </a:rPr>
                              <m:t>𝑣</m:t>
                            </m:r>
                          </m:e>
                          <m:sub>
                            <m:r>
                              <a:rPr lang="en-US" sz="1600" i="1">
                                <a:solidFill>
                                  <a:schemeClr val="bg1">
                                    <a:lumMod val="10000"/>
                                  </a:schemeClr>
                                </a:solidFill>
                                <a:latin typeface="Cambria Math"/>
                              </a:rPr>
                              <m:t>1</m:t>
                            </m:r>
                          </m:sub>
                        </m:sSub>
                        <m:r>
                          <a:rPr lang="en-US" sz="1600" i="1">
                            <a:solidFill>
                              <a:schemeClr val="bg1">
                                <a:lumMod val="10000"/>
                              </a:schemeClr>
                            </a:solidFill>
                            <a:latin typeface="Cambria Math"/>
                          </a:rPr>
                          <m:t>,…,</m:t>
                        </m:r>
                        <m:sSub>
                          <m:sSubPr>
                            <m:ctrlPr>
                              <a:rPr lang="en-US" sz="1600" i="1">
                                <a:solidFill>
                                  <a:schemeClr val="bg1">
                                    <a:lumMod val="10000"/>
                                  </a:schemeClr>
                                </a:solidFill>
                                <a:latin typeface="Cambria Math" panose="02040503050406030204" pitchFamily="18" charset="0"/>
                              </a:rPr>
                            </m:ctrlPr>
                          </m:sSubPr>
                          <m:e>
                            <m:r>
                              <a:rPr lang="en-US" sz="1600" i="1">
                                <a:solidFill>
                                  <a:schemeClr val="bg1">
                                    <a:lumMod val="10000"/>
                                  </a:schemeClr>
                                </a:solidFill>
                                <a:latin typeface="Cambria Math"/>
                              </a:rPr>
                              <m:t>𝑣</m:t>
                            </m:r>
                          </m:e>
                          <m:sub>
                            <m:r>
                              <a:rPr lang="en-US" sz="1600" i="1">
                                <a:solidFill>
                                  <a:schemeClr val="bg1">
                                    <a:lumMod val="10000"/>
                                  </a:schemeClr>
                                </a:solidFill>
                                <a:latin typeface="Cambria Math"/>
                              </a:rPr>
                              <m:t>𝑛</m:t>
                            </m:r>
                          </m:sub>
                        </m:sSub>
                      </m:e>
                    </m:d>
                  </m:oMath>
                </a14:m>
                <a:r>
                  <a:rPr lang="en-US" sz="1600" dirty="0"/>
                  <a:t> is a set of v-table pointers passed through a given </a:t>
                </a:r>
                <a:r>
                  <a:rPr lang="en-US" sz="1600" i="1" dirty="0" smtClean="0"/>
                  <a:t>Match</a:t>
                </a:r>
                <a:r>
                  <a:rPr lang="en-US" sz="1600" dirty="0" smtClean="0"/>
                  <a:t>-statement</a:t>
                </a:r>
              </a:p>
              <a:p>
                <a:pPr marL="0" indent="0">
                  <a:spcBef>
                    <a:spcPts val="0"/>
                  </a:spcBef>
                  <a:buNone/>
                </a:pPr>
                <a:endParaRPr lang="en-US" sz="1600" dirty="0"/>
              </a:p>
              <a:p>
                <a:pPr marL="0" indent="0">
                  <a:spcBef>
                    <a:spcPts val="0"/>
                  </a:spcBef>
                  <a:buNone/>
                </a:pPr>
                <a:r>
                  <a:rPr lang="en-US" sz="1600" dirty="0" smtClean="0">
                    <a:latin typeface="Consolas" pitchFamily="49" charset="0"/>
                    <a:cs typeface="Consolas" pitchFamily="49" charset="0"/>
                  </a:rPr>
                  <a:t>00000001100110010011000111011100</a:t>
                </a:r>
              </a:p>
              <a:p>
                <a:pPr marL="0" indent="0">
                  <a:spcBef>
                    <a:spcPts val="0"/>
                  </a:spcBef>
                  <a:buNone/>
                </a:pPr>
                <a:r>
                  <a:rPr lang="en-US" sz="1600" dirty="0">
                    <a:latin typeface="Consolas" pitchFamily="49" charset="0"/>
                    <a:cs typeface="Consolas" pitchFamily="49" charset="0"/>
                  </a:rPr>
                  <a:t>00000001100110001111111000110100</a:t>
                </a:r>
              </a:p>
              <a:p>
                <a:pPr marL="0" indent="0">
                  <a:spcBef>
                    <a:spcPts val="0"/>
                  </a:spcBef>
                  <a:buNone/>
                </a:pPr>
                <a:r>
                  <a:rPr lang="en-US" sz="1600" dirty="0">
                    <a:latin typeface="Consolas" pitchFamily="49" charset="0"/>
                    <a:cs typeface="Consolas" pitchFamily="49" charset="0"/>
                  </a:rPr>
                  <a:t>00000001100110010010111111111100</a:t>
                </a:r>
              </a:p>
              <a:p>
                <a:pPr marL="0" indent="0">
                  <a:spcBef>
                    <a:spcPts val="0"/>
                  </a:spcBef>
                  <a:buNone/>
                </a:pPr>
                <a:r>
                  <a:rPr lang="en-US" sz="1600" dirty="0">
                    <a:latin typeface="Consolas" pitchFamily="49" charset="0"/>
                    <a:cs typeface="Consolas" pitchFamily="49" charset="0"/>
                  </a:rPr>
                  <a:t>00000001100110010011000001010100</a:t>
                </a:r>
              </a:p>
              <a:p>
                <a:pPr marL="0" indent="0">
                  <a:spcBef>
                    <a:spcPts val="0"/>
                  </a:spcBef>
                  <a:buNone/>
                </a:pPr>
                <a:r>
                  <a:rPr lang="en-US" sz="1600" dirty="0">
                    <a:latin typeface="Consolas" pitchFamily="49" charset="0"/>
                    <a:cs typeface="Consolas" pitchFamily="49" charset="0"/>
                  </a:rPr>
                  <a:t>00000001100110010011000101110100</a:t>
                </a:r>
              </a:p>
              <a:p>
                <a:pPr marL="0" indent="0">
                  <a:spcBef>
                    <a:spcPts val="0"/>
                  </a:spcBef>
                  <a:buNone/>
                </a:pPr>
                <a:r>
                  <a:rPr lang="en-US" sz="1600" dirty="0">
                    <a:latin typeface="Consolas" pitchFamily="49" charset="0"/>
                    <a:cs typeface="Consolas" pitchFamily="49" charset="0"/>
                  </a:rPr>
                  <a:t>00000001100110010010111110100100</a:t>
                </a:r>
              </a:p>
              <a:p>
                <a:pPr marL="0" indent="0">
                  <a:spcBef>
                    <a:spcPts val="0"/>
                  </a:spcBef>
                  <a:buNone/>
                </a:pPr>
                <a:r>
                  <a:rPr lang="en-US" sz="1600" u="sng" dirty="0">
                    <a:latin typeface="Consolas" pitchFamily="49" charset="0"/>
                    <a:cs typeface="Consolas" pitchFamily="49" charset="0"/>
                  </a:rPr>
                  <a:t>00000001100110010011000100010100</a:t>
                </a:r>
              </a:p>
              <a:p>
                <a:pPr marL="0" indent="0">
                  <a:spcBef>
                    <a:spcPts val="0"/>
                  </a:spcBef>
                  <a:buNone/>
                </a:pPr>
                <a:r>
                  <a:rPr lang="en-US" sz="1600" dirty="0">
                    <a:latin typeface="Consolas" pitchFamily="49" charset="0"/>
                    <a:cs typeface="Consolas" pitchFamily="49" charset="0"/>
                  </a:rPr>
                  <a:t>000000011001100</a:t>
                </a:r>
                <a:r>
                  <a:rPr lang="en-US" sz="1600" dirty="0">
                    <a:solidFill>
                      <a:srgbClr val="FF0000"/>
                    </a:solidFill>
                    <a:latin typeface="Consolas" pitchFamily="49" charset="0"/>
                    <a:cs typeface="Consolas" pitchFamily="49" charset="0"/>
                  </a:rPr>
                  <a:t>XXX</a:t>
                </a:r>
                <a:r>
                  <a:rPr lang="en-US" sz="1600" dirty="0">
                    <a:latin typeface="Consolas" pitchFamily="49" charset="0"/>
                    <a:cs typeface="Consolas" pitchFamily="49" charset="0"/>
                  </a:rPr>
                  <a:t>1</a:t>
                </a:r>
                <a:r>
                  <a:rPr lang="en-US" sz="1600" dirty="0">
                    <a:solidFill>
                      <a:srgbClr val="FF0000"/>
                    </a:solidFill>
                    <a:latin typeface="Consolas" pitchFamily="49" charset="0"/>
                    <a:cs typeface="Consolas" pitchFamily="49" charset="0"/>
                  </a:rPr>
                  <a:t>XXXXXXXXXX</a:t>
                </a:r>
                <a:r>
                  <a:rPr lang="en-US" sz="1600" dirty="0">
                    <a:latin typeface="Consolas" pitchFamily="49" charset="0"/>
                    <a:cs typeface="Consolas" pitchFamily="49" charset="0"/>
                  </a:rPr>
                  <a:t>100</a:t>
                </a:r>
              </a:p>
              <a:p>
                <a:pPr marL="0" indent="0">
                  <a:buNone/>
                </a:pPr>
                <a:endParaRPr lang="en-US" sz="1400" dirty="0" smtClean="0"/>
              </a:p>
              <a:p>
                <a:r>
                  <a:rPr lang="en-US" sz="2400" dirty="0" smtClean="0"/>
                  <a:t>Probability of conflict:</a:t>
                </a:r>
              </a:p>
              <a:p>
                <a:pPr lvl="1"/>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a:rPr>
                          <m:t>𝑝</m:t>
                        </m:r>
                      </m:e>
                      <m:sub>
                        <m:r>
                          <a:rPr lang="en-US" sz="2000" b="0" i="1" smtClean="0">
                            <a:latin typeface="Cambria Math"/>
                          </a:rPr>
                          <m:t>𝑘𝑙</m:t>
                        </m:r>
                      </m:sub>
                    </m:sSub>
                    <m:d>
                      <m:dPr>
                        <m:ctrlPr>
                          <a:rPr lang="en-US" sz="2000" i="1" smtClean="0">
                            <a:latin typeface="Cambria Math" panose="02040503050406030204" pitchFamily="18" charset="0"/>
                          </a:rPr>
                        </m:ctrlPr>
                      </m:dPr>
                      <m:e>
                        <m:r>
                          <a:rPr lang="en-US" sz="2000" b="0" i="1" smtClean="0">
                            <a:latin typeface="Cambria Math"/>
                          </a:rPr>
                          <m:t>𝑉</m:t>
                        </m:r>
                      </m:e>
                    </m:d>
                    <m:r>
                      <a:rPr lang="en-US" sz="2000" b="0" i="1" smtClean="0">
                        <a:latin typeface="Cambria Math"/>
                      </a:rPr>
                      <m:t>=</m:t>
                    </m:r>
                    <m:f>
                      <m:fPr>
                        <m:ctrlPr>
                          <a:rPr lang="en-US" sz="2000" b="0" i="1" smtClean="0">
                            <a:latin typeface="Cambria Math" panose="02040503050406030204" pitchFamily="18" charset="0"/>
                          </a:rPr>
                        </m:ctrlPr>
                      </m:fPr>
                      <m:num>
                        <m:r>
                          <a:rPr lang="en-US" sz="2000" b="0" i="1" smtClean="0">
                            <a:latin typeface="Cambria Math"/>
                          </a:rPr>
                          <m:t>𝑚</m:t>
                        </m:r>
                      </m:num>
                      <m:den>
                        <m:r>
                          <a:rPr lang="en-US" sz="2000" b="0" i="1" smtClean="0">
                            <a:latin typeface="Cambria Math"/>
                          </a:rPr>
                          <m:t>𝑛</m:t>
                        </m:r>
                      </m:den>
                    </m:f>
                  </m:oMath>
                </a14:m>
                <a:r>
                  <a:rPr lang="en-US" sz="2000" dirty="0" smtClean="0"/>
                  <a:t> </a:t>
                </a:r>
              </a:p>
              <a:p>
                <a:pPr lvl="1"/>
                <a14:m>
                  <m:oMath xmlns:m="http://schemas.openxmlformats.org/officeDocument/2006/math">
                    <m:r>
                      <a:rPr lang="en-US" sz="2000" b="0" i="1" smtClean="0">
                        <a:latin typeface="Cambria Math"/>
                      </a:rPr>
                      <m:t>𝑚</m:t>
                    </m:r>
                    <m:r>
                      <a:rPr lang="en-US" sz="2000" b="0" i="1" smtClean="0">
                        <a:latin typeface="Cambria Math"/>
                      </a:rPr>
                      <m:t>=</m:t>
                    </m:r>
                    <m:r>
                      <a:rPr lang="en-US" sz="2000" b="0" i="1" smtClean="0">
                        <a:latin typeface="Cambria Math"/>
                      </a:rPr>
                      <m:t>𝑛</m:t>
                    </m:r>
                    <m:r>
                      <a:rPr lang="en-US" sz="2000" b="0" i="1" smtClean="0">
                        <a:latin typeface="Cambria Math"/>
                      </a:rPr>
                      <m:t>−</m:t>
                    </m:r>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𝑘𝑙</m:t>
                            </m:r>
                          </m:sub>
                        </m:sSub>
                        <m:d>
                          <m:dPr>
                            <m:ctrlPr>
                              <a:rPr lang="en-US" sz="2000" i="1">
                                <a:latin typeface="Cambria Math" panose="02040503050406030204" pitchFamily="18" charset="0"/>
                              </a:rPr>
                            </m:ctrlPr>
                          </m:dPr>
                          <m:e>
                            <m:r>
                              <a:rPr lang="en-US" sz="2000" i="1">
                                <a:latin typeface="Cambria Math"/>
                              </a:rPr>
                              <m:t>𝑉</m:t>
                            </m:r>
                          </m:e>
                        </m:d>
                      </m:e>
                    </m:d>
                  </m:oMath>
                </a14:m>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blipFill rotWithShape="0">
                <a:blip r:embed="rId4"/>
                <a:stretch>
                  <a:fillRect l="-916" t="-4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p:cNvSpPr>
                <a:spLocks noGrp="1"/>
              </p:cNvSpPr>
              <p:nvPr>
                <p:ph sz="half" idx="2"/>
              </p:nvPr>
            </p:nvSpPr>
            <p:spPr>
              <a:xfrm>
                <a:off x="4611688" y="1676400"/>
                <a:ext cx="4532312" cy="4560888"/>
              </a:xfrm>
            </p:spPr>
            <p:txBody>
              <a:bodyPr/>
              <a:lstStyle/>
              <a:p>
                <a:pPr marL="0" indent="0">
                  <a:buNone/>
                </a:pPr>
                <a:r>
                  <a:rPr lang="en-US" dirty="0"/>
                  <a:t>For each such set </a:t>
                </a:r>
                <a14:m>
                  <m:oMath xmlns:m="http://schemas.openxmlformats.org/officeDocument/2006/math">
                    <m:r>
                      <a:rPr lang="en-US" i="1">
                        <a:solidFill>
                          <a:schemeClr val="bg1">
                            <a:lumMod val="10000"/>
                          </a:schemeClr>
                        </a:solidFill>
                        <a:latin typeface="Cambria Math"/>
                      </a:rPr>
                      <m:t>𝑉</m:t>
                    </m:r>
                  </m:oMath>
                </a14:m>
                <a:r>
                  <a:rPr lang="en-US" dirty="0"/>
                  <a:t> we:</a:t>
                </a:r>
              </a:p>
              <a:p>
                <a:r>
                  <a:rPr lang="en-US" sz="2400" dirty="0" smtClean="0"/>
                  <a:t>Use cache of </a:t>
                </a:r>
                <a14:m>
                  <m:oMath xmlns:m="http://schemas.openxmlformats.org/officeDocument/2006/math">
                    <m:sSup>
                      <m:sSupPr>
                        <m:ctrlPr>
                          <a:rPr lang="en-US" sz="2400" i="1">
                            <a:latin typeface="Cambria Math" panose="02040503050406030204" pitchFamily="18" charset="0"/>
                          </a:rPr>
                        </m:ctrlPr>
                      </m:sSupPr>
                      <m:e>
                        <m:r>
                          <a:rPr lang="en-US" sz="2400" i="1">
                            <a:latin typeface="Cambria Math"/>
                          </a:rPr>
                          <m:t>2</m:t>
                        </m:r>
                      </m:e>
                      <m:sup>
                        <m:r>
                          <a:rPr lang="en-US" sz="2400" i="1">
                            <a:latin typeface="Cambria Math"/>
                          </a:rPr>
                          <m:t>𝑘</m:t>
                        </m:r>
                      </m:sup>
                    </m:sSup>
                  </m:oMath>
                </a14:m>
                <a:r>
                  <a:rPr lang="en-US" sz="2400" dirty="0" smtClean="0"/>
                  <a:t> entries addressed by:</a:t>
                </a:r>
              </a:p>
              <a:p>
                <a:pPr marL="457200" lvl="1" indent="0">
                  <a:buNone/>
                </a:pPr>
                <a14:m>
                  <m:oMathPara xmlns:m="http://schemas.openxmlformats.org/officeDocument/2006/math">
                    <m:oMathParaPr>
                      <m:jc m:val="centerGroup"/>
                    </m:oMathParaPr>
                    <m:oMath xmlns:m="http://schemas.openxmlformats.org/officeDocument/2006/math">
                      <m:r>
                        <a:rPr lang="en-US" sz="2000" i="1" smtClean="0">
                          <a:latin typeface="Cambria Math"/>
                        </a:rPr>
                        <m:t>𝐻</m:t>
                      </m:r>
                      <m:r>
                        <a:rPr lang="en-US" sz="2000" i="1" baseline="-25000">
                          <a:latin typeface="Cambria Math"/>
                        </a:rPr>
                        <m:t>𝑘𝑙</m:t>
                      </m:r>
                      <m:d>
                        <m:dPr>
                          <m:ctrlPr>
                            <a:rPr lang="en-US" sz="2000" i="1">
                              <a:latin typeface="Cambria Math" panose="02040503050406030204" pitchFamily="18" charset="0"/>
                            </a:rPr>
                          </m:ctrlPr>
                        </m:dPr>
                        <m:e>
                          <m:r>
                            <a:rPr lang="en-US" sz="2000" i="1">
                              <a:latin typeface="Cambria Math"/>
                            </a:rPr>
                            <m:t>𝑣</m:t>
                          </m:r>
                        </m:e>
                      </m:d>
                      <m:r>
                        <a:rPr lang="en-US" sz="2000" i="1">
                          <a:latin typeface="Cambria Math"/>
                        </a:rPr>
                        <m:t>=</m:t>
                      </m:r>
                      <m:f>
                        <m:fPr>
                          <m:ctrlPr>
                            <a:rPr lang="en-US" sz="2000" b="0" i="1" smtClean="0">
                              <a:latin typeface="Cambria Math" panose="02040503050406030204" pitchFamily="18" charset="0"/>
                            </a:rPr>
                          </m:ctrlPr>
                        </m:fPr>
                        <m:num>
                          <m:r>
                            <a:rPr lang="en-US" sz="2000" i="1">
                              <a:latin typeface="Cambria Math"/>
                            </a:rPr>
                            <m:t>𝑣</m:t>
                          </m:r>
                        </m:num>
                        <m:den>
                          <m:sSup>
                            <m:sSupPr>
                              <m:ctrlPr>
                                <a:rPr lang="en-US" sz="2000" i="1" smtClean="0">
                                  <a:latin typeface="Cambria Math" panose="02040503050406030204" pitchFamily="18" charset="0"/>
                                </a:rPr>
                              </m:ctrlPr>
                            </m:sSupPr>
                            <m:e>
                              <m:r>
                                <a:rPr lang="en-US" sz="2000" b="0" i="1" smtClean="0">
                                  <a:latin typeface="Cambria Math"/>
                                </a:rPr>
                                <m:t>2</m:t>
                              </m:r>
                            </m:e>
                            <m:sup>
                              <m:r>
                                <a:rPr lang="en-US" sz="2000" b="0" i="1" smtClean="0">
                                  <a:latin typeface="Cambria Math"/>
                                </a:rPr>
                                <m:t>𝑙</m:t>
                              </m:r>
                            </m:sup>
                          </m:sSup>
                        </m:den>
                      </m:f>
                      <m:func>
                        <m:funcPr>
                          <m:ctrlPr>
                            <a:rPr lang="en-US" sz="2000" i="1" smtClean="0">
                              <a:latin typeface="Cambria Math" panose="02040503050406030204" pitchFamily="18" charset="0"/>
                            </a:rPr>
                          </m:ctrlPr>
                        </m:funcPr>
                        <m:fName>
                          <m:r>
                            <m:rPr>
                              <m:sty m:val="p"/>
                            </m:rPr>
                            <a:rPr lang="en-US" sz="2000" b="0" i="0" smtClean="0">
                              <a:latin typeface="Cambria Math"/>
                            </a:rPr>
                            <m:t>mod</m:t>
                          </m:r>
                        </m:fName>
                        <m:e>
                          <m:sSup>
                            <m:sSupPr>
                              <m:ctrlPr>
                                <a:rPr lang="en-US" sz="2000" i="1">
                                  <a:latin typeface="Cambria Math" panose="02040503050406030204" pitchFamily="18" charset="0"/>
                                </a:rPr>
                              </m:ctrlPr>
                            </m:sSupPr>
                            <m:e>
                              <m:r>
                                <a:rPr lang="en-US" sz="2000" i="1">
                                  <a:latin typeface="Cambria Math"/>
                                </a:rPr>
                                <m:t>2</m:t>
                              </m:r>
                            </m:e>
                            <m:sup>
                              <m:r>
                                <a:rPr lang="en-US" sz="2000" i="1">
                                  <a:latin typeface="Cambria Math"/>
                                </a:rPr>
                                <m:t>𝑘</m:t>
                              </m:r>
                            </m:sup>
                          </m:sSup>
                        </m:e>
                      </m:func>
                    </m:oMath>
                  </m:oMathPara>
                </a14:m>
                <a:endParaRPr lang="en-US" sz="2000" dirty="0" smtClean="0"/>
              </a:p>
              <a:p>
                <a:r>
                  <a:rPr lang="en-US" sz="2400" dirty="0" smtClean="0"/>
                  <a:t>Vary parameters:</a:t>
                </a:r>
              </a:p>
              <a:p>
                <a:pPr lvl="1"/>
                <a14:m>
                  <m:oMath xmlns:m="http://schemas.openxmlformats.org/officeDocument/2006/math">
                    <m:r>
                      <a:rPr lang="en-US" sz="2000" b="0" i="1" smtClean="0">
                        <a:latin typeface="Cambria Math"/>
                      </a:rPr>
                      <m:t>𝑘</m:t>
                    </m:r>
                    <m:r>
                      <a:rPr lang="en-US" sz="2000" b="0" i="1" smtClean="0">
                        <a:latin typeface="Cambria Math"/>
                      </a:rPr>
                      <m:t>∈</m:t>
                    </m:r>
                    <m:d>
                      <m:dPr>
                        <m:begChr m:val="["/>
                        <m:endChr m:val="]"/>
                        <m:ctrlPr>
                          <a:rPr lang="en-US" sz="2000" b="0" i="1" smtClean="0">
                            <a:latin typeface="Cambria Math" panose="02040503050406030204" pitchFamily="18" charset="0"/>
                          </a:rPr>
                        </m:ctrlPr>
                      </m:dPr>
                      <m:e>
                        <m:r>
                          <a:rPr lang="en-US" sz="2000" b="0" i="1" smtClean="0">
                            <a:latin typeface="Cambria Math"/>
                          </a:rPr>
                          <m:t>𝐾</m:t>
                        </m:r>
                        <m:r>
                          <a:rPr lang="en-US" sz="2000" b="0" i="1" smtClean="0">
                            <a:latin typeface="Cambria Math"/>
                          </a:rPr>
                          <m:t>,</m:t>
                        </m:r>
                        <m:r>
                          <a:rPr lang="en-US" sz="2000" b="0" i="1" smtClean="0">
                            <a:latin typeface="Cambria Math"/>
                          </a:rPr>
                          <m:t>𝐾</m:t>
                        </m:r>
                        <m:r>
                          <a:rPr lang="en-US" sz="2000" b="0" i="1" smtClean="0">
                            <a:latin typeface="Cambria Math"/>
                          </a:rPr>
                          <m:t>+1</m:t>
                        </m:r>
                      </m:e>
                    </m:d>
                    <m:r>
                      <a:rPr lang="en-US" sz="2000" b="0" i="1" smtClean="0">
                        <a:latin typeface="Cambria Math"/>
                      </a:rPr>
                      <m:t> : </m:t>
                    </m:r>
                    <m:sSup>
                      <m:sSupPr>
                        <m:ctrlPr>
                          <a:rPr lang="en-US" sz="2000" b="0" i="1" smtClean="0">
                            <a:latin typeface="Cambria Math" panose="02040503050406030204" pitchFamily="18" charset="0"/>
                          </a:rPr>
                        </m:ctrlPr>
                      </m:sSupPr>
                      <m:e>
                        <m:r>
                          <a:rPr lang="en-US" sz="2000" b="0" i="1" smtClean="0">
                            <a:latin typeface="Cambria Math"/>
                          </a:rPr>
                          <m:t>2</m:t>
                        </m:r>
                      </m:e>
                      <m:sup>
                        <m:r>
                          <a:rPr lang="en-US" sz="2000" b="0" i="1" smtClean="0">
                            <a:latin typeface="Cambria Math"/>
                          </a:rPr>
                          <m:t>𝐾</m:t>
                        </m:r>
                        <m:r>
                          <a:rPr lang="en-US" sz="2000" b="0" i="1" smtClean="0">
                            <a:latin typeface="Cambria Math"/>
                          </a:rPr>
                          <m:t>−1</m:t>
                        </m:r>
                      </m:sup>
                    </m:sSup>
                    <m:r>
                      <a:rPr lang="en-US" sz="2000" b="0" i="1" smtClean="0">
                        <a:latin typeface="Cambria Math"/>
                      </a:rPr>
                      <m:t>&lt;</m:t>
                    </m:r>
                    <m:r>
                      <a:rPr lang="en-US" sz="2000" b="0" i="1" smtClean="0">
                        <a:latin typeface="Cambria Math"/>
                      </a:rPr>
                      <m:t>𝑛</m:t>
                    </m:r>
                    <m:r>
                      <a:rPr lang="en-US" sz="2000" b="0" i="1" smtClean="0">
                        <a:latin typeface="Cambria Math"/>
                      </a:rPr>
                      <m:t>≤ </m:t>
                    </m:r>
                    <m:sSup>
                      <m:sSupPr>
                        <m:ctrlPr>
                          <a:rPr lang="en-US" sz="2000" b="0" i="1" smtClean="0">
                            <a:latin typeface="Cambria Math" panose="02040503050406030204" pitchFamily="18" charset="0"/>
                          </a:rPr>
                        </m:ctrlPr>
                      </m:sSupPr>
                      <m:e>
                        <m:r>
                          <a:rPr lang="en-US" sz="2000" b="0" i="1" smtClean="0">
                            <a:latin typeface="Cambria Math"/>
                          </a:rPr>
                          <m:t>2</m:t>
                        </m:r>
                      </m:e>
                      <m:sup>
                        <m:r>
                          <a:rPr lang="en-US" sz="2000" b="0" i="1" smtClean="0">
                            <a:latin typeface="Cambria Math"/>
                          </a:rPr>
                          <m:t>𝐾</m:t>
                        </m:r>
                      </m:sup>
                    </m:sSup>
                  </m:oMath>
                </a14:m>
                <a:endParaRPr lang="en-US" sz="2000" dirty="0" smtClean="0"/>
              </a:p>
              <a:p>
                <a:pPr lvl="1"/>
                <a14:m>
                  <m:oMath xmlns:m="http://schemas.openxmlformats.org/officeDocument/2006/math">
                    <m:r>
                      <a:rPr lang="en-US" sz="2000" b="0" i="1" smtClean="0">
                        <a:latin typeface="Cambria Math"/>
                      </a:rPr>
                      <m:t>𝑙</m:t>
                    </m:r>
                    <m:r>
                      <a:rPr lang="en-US" sz="2000" b="0" i="1" smtClean="0">
                        <a:latin typeface="Cambria Math"/>
                      </a:rPr>
                      <m:t>∈ </m:t>
                    </m:r>
                    <m:d>
                      <m:dPr>
                        <m:begChr m:val="["/>
                        <m:endChr m:val="]"/>
                        <m:ctrlPr>
                          <a:rPr lang="en-US" sz="2000" b="0" i="1" smtClean="0">
                            <a:latin typeface="Cambria Math" panose="02040503050406030204" pitchFamily="18" charset="0"/>
                          </a:rPr>
                        </m:ctrlPr>
                      </m:dPr>
                      <m:e>
                        <m:r>
                          <a:rPr lang="en-US" sz="2000" b="0" i="1" smtClean="0">
                            <a:latin typeface="Cambria Math"/>
                          </a:rPr>
                          <m:t>2,32−</m:t>
                        </m:r>
                        <m:r>
                          <a:rPr lang="en-US" sz="2000" b="0" i="1" smtClean="0">
                            <a:latin typeface="Cambria Math"/>
                          </a:rPr>
                          <m:t>𝑘</m:t>
                        </m:r>
                      </m:e>
                    </m:d>
                  </m:oMath>
                </a14:m>
                <a:endParaRPr lang="en-US" sz="2000" dirty="0" smtClean="0"/>
              </a:p>
              <a:p>
                <a:r>
                  <a:rPr lang="en-US" sz="2400" dirty="0" smtClean="0"/>
                  <a:t>Find optimal </a:t>
                </a:r>
                <a14:m>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a:rPr>
                          <m:t>𝐻</m:t>
                        </m:r>
                      </m:e>
                      <m:sub>
                        <m:r>
                          <a:rPr lang="en-US" sz="2400" b="0" i="1" smtClean="0">
                            <a:latin typeface="Cambria Math"/>
                          </a:rPr>
                          <m:t>𝑘𝑙</m:t>
                        </m:r>
                      </m:sub>
                      <m:sup>
                        <m:r>
                          <a:rPr lang="en-US" sz="2400" b="0" i="1" smtClean="0">
                            <a:latin typeface="Cambria Math"/>
                          </a:rPr>
                          <m:t>𝑉</m:t>
                        </m:r>
                      </m:sup>
                    </m:sSubSup>
                  </m:oMath>
                </a14:m>
                <a:r>
                  <a:rPr lang="en-US" sz="2400" dirty="0" smtClean="0"/>
                  <a:t> as:</a:t>
                </a:r>
              </a:p>
              <a:p>
                <a:pPr lvl="1"/>
                <a14:m>
                  <m:oMath xmlns:m="http://schemas.openxmlformats.org/officeDocument/2006/math">
                    <m:d>
                      <m:dPr>
                        <m:ctrlPr>
                          <a:rPr lang="en-US" sz="2000" i="1" smtClean="0">
                            <a:latin typeface="Cambria Math" panose="02040503050406030204" pitchFamily="18" charset="0"/>
                          </a:rPr>
                        </m:ctrlPr>
                      </m:dPr>
                      <m:e>
                        <m:r>
                          <a:rPr lang="en-US" sz="2000" b="0" i="1" smtClean="0">
                            <a:latin typeface="Cambria Math"/>
                          </a:rPr>
                          <m:t>𝑘</m:t>
                        </m:r>
                        <m:r>
                          <a:rPr lang="en-US" sz="2000" b="0" i="1" smtClean="0">
                            <a:latin typeface="Cambria Math"/>
                          </a:rPr>
                          <m:t>,</m:t>
                        </m:r>
                        <m:r>
                          <a:rPr lang="en-US" sz="2000" b="0" i="1" smtClean="0">
                            <a:latin typeface="Cambria Math"/>
                          </a:rPr>
                          <m:t>𝑙</m:t>
                        </m:r>
                      </m:e>
                    </m:d>
                    <m:r>
                      <a:rPr lang="en-US" sz="2000" b="0" i="1" smtClean="0">
                        <a:latin typeface="Cambria Math"/>
                      </a:rPr>
                      <m:t>=</m:t>
                    </m:r>
                    <m:func>
                      <m:funcPr>
                        <m:ctrlPr>
                          <a:rPr lang="en-US" sz="2000" b="0" i="1" smtClean="0">
                            <a:latin typeface="Cambria Math" panose="02040503050406030204" pitchFamily="18" charset="0"/>
                          </a:rPr>
                        </m:ctrlPr>
                      </m:funcPr>
                      <m:fName>
                        <m:limLow>
                          <m:limLowPr>
                            <m:ctrlPr>
                              <a:rPr lang="en-US" sz="2000" b="0" i="1" smtClean="0">
                                <a:latin typeface="Cambria Math" panose="02040503050406030204" pitchFamily="18" charset="0"/>
                              </a:rPr>
                            </m:ctrlPr>
                          </m:limLowPr>
                          <m:e>
                            <m:r>
                              <m:rPr>
                                <m:sty m:val="p"/>
                              </m:rPr>
                              <a:rPr lang="en-US" sz="2000" b="0" i="0" smtClean="0">
                                <a:latin typeface="Cambria Math"/>
                              </a:rPr>
                              <m:t>arg</m:t>
                            </m:r>
                            <m:r>
                              <a:rPr lang="en-US" sz="2000" b="0" i="0" smtClean="0">
                                <a:latin typeface="Cambria Math"/>
                              </a:rPr>
                              <m:t> </m:t>
                            </m:r>
                            <m:r>
                              <m:rPr>
                                <m:sty m:val="p"/>
                              </m:rPr>
                              <a:rPr lang="en-US" sz="2000" b="0" i="0" smtClean="0">
                                <a:latin typeface="Cambria Math"/>
                              </a:rPr>
                              <m:t>max</m:t>
                            </m:r>
                          </m:e>
                          <m:lim>
                            <m:r>
                              <a:rPr lang="en-US" sz="2000" b="0" i="1" smtClean="0">
                                <a:latin typeface="Cambria Math"/>
                              </a:rPr>
                              <m:t>𝑘</m:t>
                            </m:r>
                            <m:r>
                              <a:rPr lang="en-US" sz="2000" b="0" i="1" smtClean="0">
                                <a:latin typeface="Cambria Math"/>
                              </a:rPr>
                              <m:t>,</m:t>
                            </m:r>
                            <m:r>
                              <a:rPr lang="en-US" sz="2000" b="0" i="1" smtClean="0">
                                <a:latin typeface="Cambria Math"/>
                              </a:rPr>
                              <m:t>𝑙</m:t>
                            </m:r>
                          </m:lim>
                        </m:limLow>
                      </m:fName>
                      <m:e>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a:rPr>
                                  <m:t>𝐻</m:t>
                                </m:r>
                              </m:e>
                              <m:sub>
                                <m:r>
                                  <a:rPr lang="en-US" sz="2000" b="0" i="1" smtClean="0">
                                    <a:latin typeface="Cambria Math"/>
                                  </a:rPr>
                                  <m:t>𝑘𝑙</m:t>
                                </m:r>
                              </m:sub>
                            </m:sSub>
                            <m:r>
                              <a:rPr lang="en-US" sz="2000" b="0" i="1" smtClean="0">
                                <a:latin typeface="Cambria Math"/>
                              </a:rPr>
                              <m:t>(</m:t>
                            </m:r>
                            <m:r>
                              <a:rPr lang="en-US" sz="2000" b="0" i="1" smtClean="0">
                                <a:latin typeface="Cambria Math"/>
                              </a:rPr>
                              <m:t>𝑉</m:t>
                            </m:r>
                            <m:r>
                              <a:rPr lang="en-US" sz="2000" b="0" i="1" smtClean="0">
                                <a:latin typeface="Cambria Math"/>
                              </a:rPr>
                              <m:t>)</m:t>
                            </m:r>
                          </m:e>
                        </m:d>
                      </m:e>
                    </m:func>
                  </m:oMath>
                </a14:m>
                <a:r>
                  <a:rPr lang="en-US" sz="2000" dirty="0" smtClean="0"/>
                  <a:t> </a:t>
                </a:r>
              </a:p>
              <a:p>
                <a:pPr lvl="1"/>
                <a14:m>
                  <m:oMath xmlns:m="http://schemas.openxmlformats.org/officeDocument/2006/math">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𝑘𝑙</m:t>
                            </m:r>
                          </m:sub>
                        </m:sSub>
                        <m:r>
                          <a:rPr lang="en-US" sz="2000" i="1">
                            <a:latin typeface="Cambria Math"/>
                          </a:rPr>
                          <m:t>(</m:t>
                        </m:r>
                        <m:r>
                          <a:rPr lang="en-US" sz="2000" i="1">
                            <a:latin typeface="Cambria Math"/>
                          </a:rPr>
                          <m:t>𝑉</m:t>
                        </m:r>
                        <m:r>
                          <a:rPr lang="en-US" sz="2000" i="1">
                            <a:latin typeface="Cambria Math"/>
                          </a:rPr>
                          <m:t>)</m:t>
                        </m:r>
                      </m:e>
                    </m:d>
                  </m:oMath>
                </a14:m>
                <a:r>
                  <a:rPr lang="en-US" sz="2000" dirty="0" smtClean="0"/>
                  <a:t> </a:t>
                </a:r>
                <a:r>
                  <a:rPr lang="en-US" sz="2000" i="1" dirty="0" smtClean="0">
                    <a:latin typeface="Times New Roman" pitchFamily="18" charset="0"/>
                    <a:ea typeface="Cambria Math" pitchFamily="18" charset="0"/>
                    <a:cs typeface="Times New Roman" pitchFamily="18" charset="0"/>
                  </a:rPr>
                  <a:t>- size of image on </a:t>
                </a:r>
                <a14:m>
                  <m:oMath xmlns:m="http://schemas.openxmlformats.org/officeDocument/2006/math">
                    <m:r>
                      <a:rPr lang="en-US" sz="2000" i="1">
                        <a:latin typeface="Cambria Math"/>
                      </a:rPr>
                      <m:t>𝑉</m:t>
                    </m:r>
                  </m:oMath>
                </a14:m>
                <a:endParaRPr lang="en-US" sz="2000" i="1" dirty="0">
                  <a:latin typeface="Times New Roman" pitchFamily="18" charset="0"/>
                  <a:ea typeface="Cambria Math" pitchFamily="18" charset="0"/>
                  <a:cs typeface="Times New Roman" pitchFamily="18" charset="0"/>
                </a:endParaRPr>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xfrm>
                <a:off x="4611688" y="1676400"/>
                <a:ext cx="4532312" cy="4560888"/>
              </a:xfrm>
              <a:blipFill rotWithShape="0">
                <a:blip r:embed="rId5"/>
                <a:stretch>
                  <a:fillRect l="-2826" t="-1337"/>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smtClean="0"/>
              <a:t>C++Now'14: The Design &amp; Evolution of a Pattern Matching Library for C++</a:t>
            </a:r>
            <a:endParaRPr lang="en-US" dirty="0"/>
          </a:p>
        </p:txBody>
      </p:sp>
      <p:sp>
        <p:nvSpPr>
          <p:cNvPr id="6" name="Slide Number Placeholder 5"/>
          <p:cNvSpPr>
            <a:spLocks noGrp="1"/>
          </p:cNvSpPr>
          <p:nvPr>
            <p:ph type="sldNum" sz="quarter" idx="12"/>
          </p:nvPr>
        </p:nvSpPr>
        <p:spPr/>
        <p:txBody>
          <a:bodyPr/>
          <a:lstStyle/>
          <a:p>
            <a:fld id="{A15218F7-2310-456D-A54D-B5ACEA070EA4}" type="slidenum">
              <a:rPr lang="en-US" smtClean="0"/>
              <a:pPr/>
              <a:t>55</a:t>
            </a:fld>
            <a:endParaRPr lang="en-US" dirty="0"/>
          </a:p>
        </p:txBody>
      </p:sp>
      <p:sp>
        <p:nvSpPr>
          <p:cNvPr id="7" name="Right Brace 6"/>
          <p:cNvSpPr/>
          <p:nvPr/>
        </p:nvSpPr>
        <p:spPr bwMode="auto">
          <a:xfrm>
            <a:off x="4161946" y="2497553"/>
            <a:ext cx="225188" cy="1610260"/>
          </a:xfrm>
          <a:prstGeom prst="rightBrace">
            <a:avLst>
              <a:gd name="adj1" fmla="val 39974"/>
              <a:gd name="adj2" fmla="val 50000"/>
            </a:avLst>
          </a:prstGeom>
          <a:noFill/>
          <a:ln w="12700" cap="flat" cmpd="sng" algn="ctr">
            <a:solidFill>
              <a:schemeClr val="bg1">
                <a:lumMod val="10000"/>
              </a:schemeClr>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    </a:t>
            </a:r>
            <a:r>
              <a:rPr kumimoji="0" lang="en-US" sz="1800" b="0" i="1" u="none" strike="noStrike" cap="none" normalizeH="0" baseline="0" dirty="0" smtClean="0">
                <a:ln>
                  <a:noFill/>
                </a:ln>
                <a:solidFill>
                  <a:schemeClr val="tx1"/>
                </a:solidFill>
                <a:effectLst/>
                <a:latin typeface="Times New Roman" pitchFamily="18" charset="0"/>
                <a:cs typeface="Times New Roman" pitchFamily="18" charset="0"/>
              </a:rPr>
              <a:t>n</a:t>
            </a:r>
          </a:p>
        </p:txBody>
      </p:sp>
      <p:sp>
        <p:nvSpPr>
          <p:cNvPr id="9" name="Right Brace 8"/>
          <p:cNvSpPr/>
          <p:nvPr/>
        </p:nvSpPr>
        <p:spPr bwMode="auto">
          <a:xfrm rot="5400000">
            <a:off x="3898681" y="4294878"/>
            <a:ext cx="112593" cy="309749"/>
          </a:xfrm>
          <a:prstGeom prst="rightBrace">
            <a:avLst>
              <a:gd name="adj1" fmla="val 39974"/>
              <a:gd name="adj2" fmla="val 50000"/>
            </a:avLst>
          </a:prstGeom>
          <a:noFill/>
          <a:ln w="12700" cap="flat" cmpd="sng" algn="ctr">
            <a:solidFill>
              <a:schemeClr val="bg1">
                <a:lumMod val="10000"/>
              </a:schemeClr>
            </a:solidFill>
            <a:prstDash val="solid"/>
            <a:round/>
            <a:headEnd type="none" w="sm" len="sm"/>
            <a:tailEnd type="none" w="sm" len="sm"/>
          </a:ln>
          <a:effectLst/>
        </p:spPr>
        <p:txBody>
          <a:bodyPr vert="vert270"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    </a:t>
            </a:r>
          </a:p>
          <a:p>
            <a:pPr marL="0" marR="0" indent="0" algn="l" defTabSz="914400" rtl="0" eaLnBrk="1" fontAlgn="base" latinLnBrk="0" hangingPunct="1">
              <a:lnSpc>
                <a:spcPct val="100000"/>
              </a:lnSpc>
              <a:spcBef>
                <a:spcPct val="0"/>
              </a:spcBef>
              <a:spcAft>
                <a:spcPct val="0"/>
              </a:spcAft>
              <a:buClrTx/>
              <a:buSzTx/>
              <a:buFontTx/>
              <a:buNone/>
              <a:tabLst/>
            </a:pPr>
            <a:endParaRPr lang="en-US" dirty="0">
              <a:latin typeface="Arial" charset="0"/>
              <a:cs typeface="Times New Roman" pitchFamily="18"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dirty="0" smtClean="0">
                <a:ln>
                  <a:noFill/>
                </a:ln>
                <a:solidFill>
                  <a:schemeClr val="tx1"/>
                </a:solidFill>
                <a:effectLst/>
                <a:latin typeface="Times New Roman" pitchFamily="18" charset="0"/>
                <a:cs typeface="Times New Roman" pitchFamily="18" charset="0"/>
              </a:rPr>
              <a:t>l</a:t>
            </a:r>
          </a:p>
        </p:txBody>
      </p:sp>
      <p:sp>
        <p:nvSpPr>
          <p:cNvPr id="10" name="Right Brace 9"/>
          <p:cNvSpPr/>
          <p:nvPr/>
        </p:nvSpPr>
        <p:spPr bwMode="auto">
          <a:xfrm rot="5400000">
            <a:off x="2956888" y="3673722"/>
            <a:ext cx="112593" cy="1549373"/>
          </a:xfrm>
          <a:prstGeom prst="rightBrace">
            <a:avLst>
              <a:gd name="adj1" fmla="val 39974"/>
              <a:gd name="adj2" fmla="val 50000"/>
            </a:avLst>
          </a:prstGeom>
          <a:noFill/>
          <a:ln w="12700" cap="flat" cmpd="sng" algn="ctr">
            <a:solidFill>
              <a:schemeClr val="bg1">
                <a:lumMod val="10000"/>
              </a:schemeClr>
            </a:solidFill>
            <a:prstDash val="solid"/>
            <a:round/>
            <a:headEnd type="none" w="sm" len="sm"/>
            <a:tailEnd type="none" w="sm" len="sm"/>
          </a:ln>
          <a:effectLst/>
        </p:spPr>
        <p:txBody>
          <a:bodyPr vert="vert270"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    </a:t>
            </a:r>
          </a:p>
          <a:p>
            <a:pPr marL="0" marR="0" indent="0" algn="l" defTabSz="914400" rtl="0" eaLnBrk="1" fontAlgn="base" latinLnBrk="0" hangingPunct="1">
              <a:lnSpc>
                <a:spcPct val="100000"/>
              </a:lnSpc>
              <a:spcBef>
                <a:spcPct val="0"/>
              </a:spcBef>
              <a:spcAft>
                <a:spcPct val="0"/>
              </a:spcAft>
              <a:buClrTx/>
              <a:buSzTx/>
              <a:buFontTx/>
              <a:buNone/>
              <a:tabLst/>
            </a:pPr>
            <a:endParaRPr lang="en-US" dirty="0" smtClean="0">
              <a:latin typeface="Arial" charset="0"/>
              <a:cs typeface="Times New Roman" pitchFamily="18"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dirty="0" smtClean="0">
                <a:ln>
                  <a:noFill/>
                </a:ln>
                <a:solidFill>
                  <a:schemeClr val="tx1"/>
                </a:solidFill>
                <a:effectLst/>
                <a:latin typeface="Times New Roman" pitchFamily="18" charset="0"/>
                <a:cs typeface="Times New Roman" pitchFamily="18" charset="0"/>
              </a:rPr>
              <a:t>k</a:t>
            </a:r>
          </a:p>
        </p:txBody>
      </p:sp>
      <p:sp>
        <p:nvSpPr>
          <p:cNvPr id="12" name="Left Brace 11"/>
          <p:cNvSpPr/>
          <p:nvPr/>
        </p:nvSpPr>
        <p:spPr bwMode="auto">
          <a:xfrm>
            <a:off x="300255" y="2498469"/>
            <a:ext cx="245660" cy="1609344"/>
          </a:xfrm>
          <a:prstGeom prst="leftBrace">
            <a:avLst>
              <a:gd name="adj1" fmla="val 33333"/>
              <a:gd name="adj2" fmla="val 50000"/>
            </a:avLst>
          </a:prstGeom>
          <a:noFill/>
          <a:ln w="12700" cap="flat" cmpd="sng" algn="ctr">
            <a:solidFill>
              <a:schemeClr val="bg1">
                <a:lumMod val="10000"/>
              </a:schemeClr>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dirty="0" smtClean="0">
                <a:ln>
                  <a:noFill/>
                </a:ln>
                <a:solidFill>
                  <a:schemeClr val="tx1"/>
                </a:solidFill>
                <a:effectLst/>
                <a:latin typeface="Times New Roman" pitchFamily="18" charset="0"/>
                <a:cs typeface="Times New Roman" pitchFamily="18" charset="0"/>
              </a:rPr>
              <a:t>V=   </a:t>
            </a:r>
          </a:p>
        </p:txBody>
      </p:sp>
      <p:sp>
        <p:nvSpPr>
          <p:cNvPr id="13" name="Rectangle 12"/>
          <p:cNvSpPr/>
          <p:nvPr/>
        </p:nvSpPr>
        <p:spPr bwMode="auto">
          <a:xfrm>
            <a:off x="3217651" y="2477623"/>
            <a:ext cx="365760" cy="1651036"/>
          </a:xfrm>
          <a:prstGeom prst="rect">
            <a:avLst/>
          </a:prstGeom>
          <a:noFill/>
          <a:ln w="25400" cap="flat" cmpd="sng" algn="ctr">
            <a:solidFill>
              <a:srgbClr val="FF0000"/>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4" name="Right Brace 13"/>
          <p:cNvSpPr/>
          <p:nvPr/>
        </p:nvSpPr>
        <p:spPr bwMode="auto">
          <a:xfrm rot="5400000">
            <a:off x="3779745" y="4176790"/>
            <a:ext cx="112593" cy="547620"/>
          </a:xfrm>
          <a:prstGeom prst="rightBrace">
            <a:avLst>
              <a:gd name="adj1" fmla="val 39974"/>
              <a:gd name="adj2" fmla="val 50000"/>
            </a:avLst>
          </a:prstGeom>
          <a:noFill/>
          <a:ln w="12700" cap="flat" cmpd="sng" algn="ctr">
            <a:solidFill>
              <a:schemeClr val="bg1">
                <a:lumMod val="10000"/>
              </a:schemeClr>
            </a:solidFill>
            <a:prstDash val="solid"/>
            <a:round/>
            <a:headEnd type="none" w="sm" len="sm"/>
            <a:tailEnd type="none" w="sm" len="sm"/>
          </a:ln>
          <a:effectLst/>
        </p:spPr>
        <p:txBody>
          <a:bodyPr vert="vert270"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    </a:t>
            </a:r>
          </a:p>
          <a:p>
            <a:pPr marL="0" marR="0" indent="0" algn="l" defTabSz="914400" rtl="0" eaLnBrk="1" fontAlgn="base" latinLnBrk="0" hangingPunct="1">
              <a:lnSpc>
                <a:spcPct val="100000"/>
              </a:lnSpc>
              <a:spcBef>
                <a:spcPct val="0"/>
              </a:spcBef>
              <a:spcAft>
                <a:spcPct val="0"/>
              </a:spcAft>
              <a:buClrTx/>
              <a:buSzTx/>
              <a:buFontTx/>
              <a:buNone/>
              <a:tabLst/>
            </a:pPr>
            <a:endParaRPr lang="en-US" dirty="0">
              <a:latin typeface="Arial" charset="0"/>
              <a:cs typeface="Times New Roman" pitchFamily="18"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dirty="0" smtClean="0">
                <a:ln>
                  <a:noFill/>
                </a:ln>
                <a:solidFill>
                  <a:schemeClr val="tx1"/>
                </a:solidFill>
                <a:effectLst/>
                <a:latin typeface="Times New Roman" pitchFamily="18" charset="0"/>
                <a:cs typeface="Times New Roman" pitchFamily="18" charset="0"/>
              </a:rPr>
              <a:t>l</a:t>
            </a:r>
          </a:p>
        </p:txBody>
      </p:sp>
      <p:sp>
        <p:nvSpPr>
          <p:cNvPr id="15" name="Right Brace 14"/>
          <p:cNvSpPr/>
          <p:nvPr/>
        </p:nvSpPr>
        <p:spPr bwMode="auto">
          <a:xfrm rot="5400000">
            <a:off x="3343585" y="4295924"/>
            <a:ext cx="112593" cy="324700"/>
          </a:xfrm>
          <a:prstGeom prst="rightBrace">
            <a:avLst>
              <a:gd name="adj1" fmla="val 39974"/>
              <a:gd name="adj2" fmla="val 50000"/>
            </a:avLst>
          </a:prstGeom>
          <a:noFill/>
          <a:ln w="12700" cap="flat" cmpd="sng" algn="ctr">
            <a:solidFill>
              <a:schemeClr val="bg1">
                <a:lumMod val="10000"/>
              </a:schemeClr>
            </a:solidFill>
            <a:prstDash val="solid"/>
            <a:round/>
            <a:headEnd type="none" w="sm" len="sm"/>
            <a:tailEnd type="none" w="sm" len="sm"/>
          </a:ln>
          <a:effectLst/>
        </p:spPr>
        <p:txBody>
          <a:bodyPr vert="vert270"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    </a:t>
            </a:r>
          </a:p>
          <a:p>
            <a:pPr marL="0" marR="0" indent="0" algn="l" defTabSz="914400" rtl="0" eaLnBrk="1" fontAlgn="base" latinLnBrk="0" hangingPunct="1">
              <a:lnSpc>
                <a:spcPct val="100000"/>
              </a:lnSpc>
              <a:spcBef>
                <a:spcPct val="0"/>
              </a:spcBef>
              <a:spcAft>
                <a:spcPct val="0"/>
              </a:spcAft>
              <a:buClrTx/>
              <a:buSzTx/>
              <a:buFontTx/>
              <a:buNone/>
              <a:tabLst/>
            </a:pPr>
            <a:endParaRPr lang="en-US" dirty="0" smtClean="0">
              <a:latin typeface="Arial" charset="0"/>
              <a:cs typeface="Times New Roman" pitchFamily="18"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dirty="0" smtClean="0">
                <a:ln>
                  <a:noFill/>
                </a:ln>
                <a:solidFill>
                  <a:schemeClr val="tx1"/>
                </a:solidFill>
                <a:effectLst/>
                <a:latin typeface="Times New Roman" pitchFamily="18" charset="0"/>
                <a:cs typeface="Times New Roman" pitchFamily="18" charset="0"/>
              </a:rPr>
              <a:t>k</a:t>
            </a:r>
          </a:p>
        </p:txBody>
      </p:sp>
    </p:spTree>
    <p:custDataLst>
      <p:tags r:id="rId1"/>
    </p:custDataLst>
    <p:extLst>
      <p:ext uri="{BB962C8B-B14F-4D97-AF65-F5344CB8AC3E}">
        <p14:creationId xmlns:p14="http://schemas.microsoft.com/office/powerpoint/2010/main" val="794741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animEffect transition="in" filter="fade">
                                      <p:cBhvr>
                                        <p:cTn id="25" dur="500"/>
                                        <p:tgtEl>
                                          <p:spTgt spid="4">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8" end="8"/>
                                            </p:txEl>
                                          </p:spTgt>
                                        </p:tgtEl>
                                        <p:attrNameLst>
                                          <p:attrName>style.visibility</p:attrName>
                                        </p:attrNameLst>
                                      </p:cBhvr>
                                      <p:to>
                                        <p:strVal val="visible"/>
                                      </p:to>
                                    </p:set>
                                    <p:animEffect transition="in" filter="fade">
                                      <p:cBhvr>
                                        <p:cTn id="28" dur="500"/>
                                        <p:tgtEl>
                                          <p:spTgt spid="4">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animEffect transition="in" filter="fade">
                                      <p:cBhvr>
                                        <p:cTn id="33" dur="500"/>
                                        <p:tgtEl>
                                          <p:spTgt spid="3">
                                            <p:txEl>
                                              <p:pRg st="11" end="11"/>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12" end="12"/>
                                            </p:txEl>
                                          </p:spTgt>
                                        </p:tgtEl>
                                        <p:attrNameLst>
                                          <p:attrName>style.visibility</p:attrName>
                                        </p:attrNameLst>
                                      </p:cBhvr>
                                      <p:to>
                                        <p:strVal val="visible"/>
                                      </p:to>
                                    </p:set>
                                    <p:animEffect transition="in" filter="fade">
                                      <p:cBhvr>
                                        <p:cTn id="36" dur="500"/>
                                        <p:tgtEl>
                                          <p:spTgt spid="3">
                                            <p:txEl>
                                              <p:pRg st="12" end="12"/>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animEffect transition="in" filter="fade">
                                      <p:cBhvr>
                                        <p:cTn id="39"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3" grpId="0" animBg="1"/>
      <p:bldP spid="14" grpId="0" animBg="1"/>
      <p:bldP spid="1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Multiple Arguments</a:t>
            </a:r>
            <a:endParaRPr lang="en-US" dirty="0"/>
          </a:p>
        </p:txBody>
      </p:sp>
      <p:sp>
        <p:nvSpPr>
          <p:cNvPr id="7" name="Content Placeholder 6"/>
          <p:cNvSpPr>
            <a:spLocks noGrp="1"/>
          </p:cNvSpPr>
          <p:nvPr>
            <p:ph idx="1"/>
          </p:nvPr>
        </p:nvSpPr>
        <p:spPr/>
        <p:txBody>
          <a:bodyPr/>
          <a:lstStyle/>
          <a:p>
            <a:r>
              <a:rPr lang="en-US" dirty="0" smtClean="0"/>
              <a:t>Morton Order (Z-order)</a:t>
            </a:r>
          </a:p>
          <a:p>
            <a:pPr lvl="1"/>
            <a:r>
              <a:rPr lang="en-US" dirty="0"/>
              <a:t>a function </a:t>
            </a:r>
            <a:r>
              <a:rPr lang="en-US" dirty="0" smtClean="0"/>
              <a:t>that maps </a:t>
            </a:r>
            <a:r>
              <a:rPr lang="en-US" i="1" dirty="0" smtClean="0"/>
              <a:t>N</a:t>
            </a:r>
            <a:r>
              <a:rPr lang="en-US" dirty="0" smtClean="0"/>
              <a:t>-dimensional </a:t>
            </a:r>
            <a:r>
              <a:rPr lang="en-US" dirty="0"/>
              <a:t>data to one dimension while </a:t>
            </a:r>
            <a:r>
              <a:rPr lang="en-US" dirty="0" smtClean="0"/>
              <a:t>preserving locality </a:t>
            </a:r>
            <a:r>
              <a:rPr lang="en-US" dirty="0"/>
              <a:t>of the data </a:t>
            </a:r>
            <a:r>
              <a:rPr lang="en-US" dirty="0" smtClean="0"/>
              <a:t>points</a:t>
            </a:r>
          </a:p>
          <a:p>
            <a:pPr lvl="1"/>
            <a:r>
              <a:rPr lang="en-US" dirty="0" smtClean="0"/>
              <a:t>obtained </a:t>
            </a:r>
            <a:r>
              <a:rPr lang="en-US" dirty="0"/>
              <a:t>by interleaving the </a:t>
            </a:r>
            <a:r>
              <a:rPr lang="en-US" dirty="0" smtClean="0"/>
              <a:t>binary representations </a:t>
            </a:r>
            <a:r>
              <a:rPr lang="en-US" dirty="0"/>
              <a:t>of all </a:t>
            </a:r>
            <a:r>
              <a:rPr lang="en-US" dirty="0" smtClean="0"/>
              <a:t>coordinates</a:t>
            </a:r>
          </a:p>
          <a:p>
            <a:r>
              <a:rPr lang="en-US" dirty="0" smtClean="0"/>
              <a:t>Parameters: </a:t>
            </a:r>
            <a:r>
              <a:rPr lang="en-US" i="1" dirty="0" smtClean="0">
                <a:latin typeface="Times New Roman" pitchFamily="18" charset="0"/>
                <a:cs typeface="Times New Roman" pitchFamily="18" charset="0"/>
              </a:rPr>
              <a:t>k,l</a:t>
            </a:r>
            <a:r>
              <a:rPr lang="en-US" i="1" baseline="-25000" dirty="0" smtClean="0">
                <a:latin typeface="Times New Roman" pitchFamily="18" charset="0"/>
                <a:cs typeface="Times New Roman" pitchFamily="18" charset="0"/>
              </a:rPr>
              <a:t>1</a:t>
            </a:r>
            <a:r>
              <a:rPr lang="en-US" i="1" dirty="0" smtClean="0">
                <a:latin typeface="Times New Roman" pitchFamily="18" charset="0"/>
                <a:cs typeface="Times New Roman" pitchFamily="18" charset="0"/>
              </a:rPr>
              <a:t>,…,</a:t>
            </a:r>
            <a:r>
              <a:rPr lang="en-US" i="1" dirty="0" err="1" smtClean="0">
                <a:latin typeface="Times New Roman" pitchFamily="18" charset="0"/>
                <a:cs typeface="Times New Roman" pitchFamily="18" charset="0"/>
              </a:rPr>
              <a:t>l</a:t>
            </a:r>
            <a:r>
              <a:rPr lang="en-US" i="1" baseline="-25000" dirty="0" err="1" smtClean="0">
                <a:latin typeface="Times New Roman" pitchFamily="18" charset="0"/>
                <a:cs typeface="Times New Roman" pitchFamily="18" charset="0"/>
              </a:rPr>
              <a:t>N</a:t>
            </a:r>
            <a:endParaRPr lang="en-US" i="1" baseline="-25000" dirty="0" smtClean="0">
              <a:latin typeface="Times New Roman" pitchFamily="18" charset="0"/>
              <a:cs typeface="Times New Roman" pitchFamily="18" charset="0"/>
            </a:endParaRPr>
          </a:p>
          <a:p>
            <a:pPr lvl="1"/>
            <a:r>
              <a:rPr lang="en-US" dirty="0" smtClean="0"/>
              <a:t>Minimize probability of conflict</a:t>
            </a:r>
          </a:p>
          <a:p>
            <a:pPr lvl="1"/>
            <a:r>
              <a:rPr lang="en-US" dirty="0" smtClean="0"/>
              <a:t>But not every reconfiguration!</a:t>
            </a:r>
            <a:endParaRPr lang="en-US" dirty="0"/>
          </a:p>
        </p:txBody>
      </p:sp>
      <p:sp>
        <p:nvSpPr>
          <p:cNvPr id="5" name="Footer Placeholder 4"/>
          <p:cNvSpPr>
            <a:spLocks noGrp="1"/>
          </p:cNvSpPr>
          <p:nvPr>
            <p:ph type="ftr" sz="quarter" idx="11"/>
          </p:nvPr>
        </p:nvSpPr>
        <p:spPr/>
        <p:txBody>
          <a:bodyPr/>
          <a:lstStyle/>
          <a:p>
            <a:r>
              <a:rPr lang="en-US" smtClean="0"/>
              <a:t>C++Now'14: The Design &amp; Evolution of a Pattern Matching Library for C++</a:t>
            </a:r>
            <a:endParaRPr lang="en-US" dirty="0"/>
          </a:p>
        </p:txBody>
      </p:sp>
      <p:sp>
        <p:nvSpPr>
          <p:cNvPr id="6" name="Slide Number Placeholder 5"/>
          <p:cNvSpPr>
            <a:spLocks noGrp="1"/>
          </p:cNvSpPr>
          <p:nvPr>
            <p:ph type="sldNum" sz="quarter" idx="12"/>
          </p:nvPr>
        </p:nvSpPr>
        <p:spPr/>
        <p:txBody>
          <a:bodyPr/>
          <a:lstStyle/>
          <a:p>
            <a:fld id="{A15218F7-2310-456D-A54D-B5ACEA070EA4}" type="slidenum">
              <a:rPr lang="en-US" smtClean="0"/>
              <a:pPr/>
              <a:t>56</a:t>
            </a:fld>
            <a:endParaRPr lang="en-US" dirty="0"/>
          </a:p>
        </p:txBody>
      </p:sp>
    </p:spTree>
    <p:extLst>
      <p:ext uri="{BB962C8B-B14F-4D97-AF65-F5344CB8AC3E}">
        <p14:creationId xmlns:p14="http://schemas.microsoft.com/office/powerpoint/2010/main" val="4969920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Visitors Comparison</a:t>
            </a:r>
            <a:endParaRPr lang="en-US" dirty="0"/>
          </a:p>
        </p:txBody>
      </p:sp>
      <p:graphicFrame>
        <p:nvGraphicFramePr>
          <p:cNvPr id="10" name="Content Placeholder 9"/>
          <p:cNvGraphicFramePr>
            <a:graphicFrameLocks noGrp="1"/>
          </p:cNvGraphicFramePr>
          <p:nvPr>
            <p:ph idx="1"/>
            <p:extLst/>
          </p:nvPr>
        </p:nvGraphicFramePr>
        <p:xfrm>
          <a:off x="528618" y="1596550"/>
          <a:ext cx="8000116" cy="3002780"/>
        </p:xfrm>
        <a:graphic>
          <a:graphicData uri="http://schemas.openxmlformats.org/drawingml/2006/table">
            <a:tbl>
              <a:tblPr>
                <a:tableStyleId>{35758FB7-9AC5-4552-8A53-C91805E547FA}</a:tableStyleId>
              </a:tblPr>
              <a:tblGrid>
                <a:gridCol w="287767"/>
                <a:gridCol w="505677"/>
                <a:gridCol w="600556"/>
                <a:gridCol w="600556"/>
                <a:gridCol w="600556"/>
                <a:gridCol w="600556"/>
                <a:gridCol w="600556"/>
                <a:gridCol w="600556"/>
                <a:gridCol w="600556"/>
                <a:gridCol w="600556"/>
                <a:gridCol w="600556"/>
                <a:gridCol w="600556"/>
                <a:gridCol w="600556"/>
                <a:gridCol w="600556"/>
              </a:tblGrid>
              <a:tr h="300278">
                <a:tc rowSpan="4" gridSpan="2">
                  <a:txBody>
                    <a:bodyPr/>
                    <a:lstStyle/>
                    <a:p>
                      <a:pPr marL="0" marR="0" algn="ctr">
                        <a:lnSpc>
                          <a:spcPct val="115000"/>
                        </a:lnSpc>
                        <a:spcBef>
                          <a:spcPts val="0"/>
                        </a:spcBef>
                        <a:spcAft>
                          <a:spcPts val="0"/>
                        </a:spcAft>
                      </a:pPr>
                      <a:endParaRPr lang="en-US" sz="2300" dirty="0">
                        <a:effectLst/>
                        <a:latin typeface="Times New Roman"/>
                        <a:ea typeface="Times New Roman"/>
                        <a:cs typeface="Times New Roman"/>
                      </a:endParaRPr>
                    </a:p>
                  </a:txBody>
                  <a:tcPr marL="0" marR="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rowSpan="4" hMerge="1">
                  <a:txBody>
                    <a:bodyPr/>
                    <a:lstStyle/>
                    <a:p>
                      <a:pPr marL="0" marR="0" algn="l">
                        <a:lnSpc>
                          <a:spcPct val="115000"/>
                        </a:lnSpc>
                        <a:spcBef>
                          <a:spcPts val="0"/>
                        </a:spcBef>
                        <a:spcAft>
                          <a:spcPts val="0"/>
                        </a:spcAft>
                      </a:pPr>
                      <a:endParaRPr lang="en-US" sz="2300" dirty="0">
                        <a:effectLst/>
                        <a:latin typeface="Times New Roman"/>
                        <a:ea typeface="Times New Roman"/>
                        <a:cs typeface="Times New Roman"/>
                      </a:endParaRPr>
                    </a:p>
                  </a:txBody>
                  <a:tcPr marL="0" marR="0" marT="0" marB="0" anchor="ctr">
                    <a:lnR w="12700" cap="flat" cmpd="sng" algn="ctr">
                      <a:solidFill>
                        <a:schemeClr val="tx1"/>
                      </a:solidFill>
                      <a:prstDash val="solid"/>
                      <a:round/>
                      <a:headEnd type="none" w="med" len="med"/>
                      <a:tailEnd type="none" w="med" len="med"/>
                    </a:lnR>
                  </a:tcPr>
                </a:tc>
                <a:tc gridSpan="6">
                  <a:txBody>
                    <a:bodyPr/>
                    <a:lstStyle/>
                    <a:p>
                      <a:pPr marL="0" marR="0" algn="ctr">
                        <a:lnSpc>
                          <a:spcPct val="115000"/>
                        </a:lnSpc>
                        <a:spcBef>
                          <a:spcPts val="0"/>
                        </a:spcBef>
                        <a:spcAft>
                          <a:spcPts val="0"/>
                        </a:spcAft>
                      </a:pPr>
                      <a:r>
                        <a:rPr lang="en-US" sz="1600" dirty="0">
                          <a:effectLst/>
                        </a:rPr>
                        <a:t>Open</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6">
                  <a:txBody>
                    <a:bodyPr/>
                    <a:lstStyle/>
                    <a:p>
                      <a:pPr marL="0" marR="0" algn="ctr">
                        <a:lnSpc>
                          <a:spcPct val="115000"/>
                        </a:lnSpc>
                        <a:spcBef>
                          <a:spcPts val="0"/>
                        </a:spcBef>
                        <a:spcAft>
                          <a:spcPts val="0"/>
                        </a:spcAft>
                      </a:pPr>
                      <a:r>
                        <a:rPr lang="en-US" sz="1600" dirty="0">
                          <a:effectLst/>
                        </a:rPr>
                        <a:t>Closed</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00278">
                <a:tc gridSpan="2" vMerge="1">
                  <a:txBody>
                    <a:bodyPr/>
                    <a:lstStyle/>
                    <a:p>
                      <a:pPr marL="0" marR="0" algn="ctr">
                        <a:lnSpc>
                          <a:spcPct val="115000"/>
                        </a:lnSpc>
                        <a:spcBef>
                          <a:spcPts val="0"/>
                        </a:spcBef>
                        <a:spcAft>
                          <a:spcPts val="0"/>
                        </a:spcAft>
                      </a:pPr>
                      <a:endParaRPr lang="en-US" sz="2300" dirty="0">
                        <a:effectLst/>
                        <a:latin typeface="Times New Roman"/>
                        <a:ea typeface="Times New Roman"/>
                        <a:cs typeface="Times New Roman"/>
                      </a:endParaRPr>
                    </a:p>
                  </a:txBody>
                  <a:tcPr marL="0" marR="0" marT="0" marB="0" anchor="ctr"/>
                </a:tc>
                <a:tc hMerge="1" vMerge="1">
                  <a:txBody>
                    <a:bodyPr/>
                    <a:lstStyle/>
                    <a:p>
                      <a:pPr marL="0" marR="0" algn="l">
                        <a:lnSpc>
                          <a:spcPct val="115000"/>
                        </a:lnSpc>
                        <a:spcBef>
                          <a:spcPts val="0"/>
                        </a:spcBef>
                        <a:spcAft>
                          <a:spcPts val="0"/>
                        </a:spcAft>
                      </a:pPr>
                      <a:endParaRPr lang="en-US" sz="2300" dirty="0">
                        <a:effectLst/>
                        <a:latin typeface="Times New Roman"/>
                        <a:ea typeface="Times New Roman"/>
                        <a:cs typeface="Times New Roman"/>
                      </a:endParaRPr>
                    </a:p>
                  </a:txBody>
                  <a:tcPr marL="0" marR="0" marT="0" marB="0" anchor="ctr">
                    <a:lnR w="12700" cap="flat" cmpd="sng" algn="ctr">
                      <a:solidFill>
                        <a:schemeClr val="tx1"/>
                      </a:solidFill>
                      <a:prstDash val="solid"/>
                      <a:round/>
                      <a:headEnd type="none" w="med" len="med"/>
                      <a:tailEnd type="none" w="med" len="med"/>
                    </a:lnR>
                  </a:tcPr>
                </a:tc>
                <a:tc gridSpan="2">
                  <a:txBody>
                    <a:bodyPr/>
                    <a:lstStyle/>
                    <a:p>
                      <a:pPr marL="0" marR="0" algn="ctr">
                        <a:lnSpc>
                          <a:spcPct val="115000"/>
                        </a:lnSpc>
                        <a:spcBef>
                          <a:spcPts val="0"/>
                        </a:spcBef>
                        <a:spcAft>
                          <a:spcPts val="0"/>
                        </a:spcAft>
                      </a:pPr>
                      <a:r>
                        <a:rPr lang="en-US" sz="1600" dirty="0">
                          <a:effectLst/>
                        </a:rPr>
                        <a:t>G++</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4">
                  <a:txBody>
                    <a:bodyPr/>
                    <a:lstStyle/>
                    <a:p>
                      <a:pPr marL="0" marR="0" algn="ctr">
                        <a:lnSpc>
                          <a:spcPct val="115000"/>
                        </a:lnSpc>
                        <a:spcBef>
                          <a:spcPts val="0"/>
                        </a:spcBef>
                        <a:spcAft>
                          <a:spcPts val="0"/>
                        </a:spcAft>
                      </a:pPr>
                      <a:r>
                        <a:rPr lang="en-US" sz="1600" dirty="0">
                          <a:effectLst/>
                        </a:rPr>
                        <a:t>MS Visual C++</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marR="0" algn="ctr">
                        <a:lnSpc>
                          <a:spcPct val="115000"/>
                        </a:lnSpc>
                        <a:spcBef>
                          <a:spcPts val="0"/>
                        </a:spcBef>
                        <a:spcAft>
                          <a:spcPts val="0"/>
                        </a:spcAft>
                      </a:pPr>
                      <a:r>
                        <a:rPr lang="en-US" sz="1600" dirty="0">
                          <a:effectLst/>
                        </a:rPr>
                        <a:t>G++</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4">
                  <a:txBody>
                    <a:bodyPr/>
                    <a:lstStyle/>
                    <a:p>
                      <a:pPr marL="0" marR="0" algn="ctr">
                        <a:lnSpc>
                          <a:spcPct val="115000"/>
                        </a:lnSpc>
                        <a:spcBef>
                          <a:spcPts val="0"/>
                        </a:spcBef>
                        <a:spcAft>
                          <a:spcPts val="0"/>
                        </a:spcAft>
                      </a:pPr>
                      <a:r>
                        <a:rPr lang="en-US" sz="1600" dirty="0">
                          <a:effectLst/>
                        </a:rPr>
                        <a:t>MS Visual C++</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r>
              <a:tr h="300278">
                <a:tc gridSpan="2" vMerge="1">
                  <a:txBody>
                    <a:bodyPr/>
                    <a:lstStyle/>
                    <a:p>
                      <a:pPr marL="0" marR="0" algn="ctr">
                        <a:lnSpc>
                          <a:spcPct val="115000"/>
                        </a:lnSpc>
                        <a:spcBef>
                          <a:spcPts val="0"/>
                        </a:spcBef>
                        <a:spcAft>
                          <a:spcPts val="0"/>
                        </a:spcAft>
                      </a:pPr>
                      <a:endParaRPr lang="en-US" sz="2300" dirty="0">
                        <a:effectLst/>
                        <a:latin typeface="Times New Roman"/>
                        <a:ea typeface="Times New Roman"/>
                        <a:cs typeface="Times New Roman"/>
                      </a:endParaRPr>
                    </a:p>
                  </a:txBody>
                  <a:tcPr marL="0" marR="0" marT="0" marB="0" anchor="ctr"/>
                </a:tc>
                <a:tc hMerge="1" vMerge="1">
                  <a:txBody>
                    <a:bodyPr/>
                    <a:lstStyle/>
                    <a:p>
                      <a:pPr marL="0" marR="0" algn="l">
                        <a:lnSpc>
                          <a:spcPct val="115000"/>
                        </a:lnSpc>
                        <a:spcBef>
                          <a:spcPts val="0"/>
                        </a:spcBef>
                        <a:spcAft>
                          <a:spcPts val="0"/>
                        </a:spcAft>
                      </a:pPr>
                      <a:endParaRPr lang="en-US" sz="2300" dirty="0">
                        <a:effectLst/>
                        <a:latin typeface="Times New Roman"/>
                        <a:ea typeface="Times New Roman"/>
                        <a:cs typeface="Times New Roman"/>
                      </a:endParaRPr>
                    </a:p>
                  </a:txBody>
                  <a:tcPr marL="0" marR="0" marT="0" marB="0" anchor="ctr">
                    <a:lnR w="12700" cap="flat" cmpd="sng" algn="ctr">
                      <a:solidFill>
                        <a:schemeClr val="tx1"/>
                      </a:solidFill>
                      <a:prstDash val="solid"/>
                      <a:round/>
                      <a:headEnd type="none" w="med" len="med"/>
                      <a:tailEnd type="none" w="med" len="med"/>
                    </a:lnR>
                  </a:tcPr>
                </a:tc>
                <a:tc>
                  <a:txBody>
                    <a:bodyPr/>
                    <a:lstStyle/>
                    <a:p>
                      <a:pPr marL="0" marR="0" algn="ctr">
                        <a:lnSpc>
                          <a:spcPct val="115000"/>
                        </a:lnSpc>
                        <a:spcBef>
                          <a:spcPts val="0"/>
                        </a:spcBef>
                        <a:spcAft>
                          <a:spcPts val="0"/>
                        </a:spcAft>
                      </a:pPr>
                      <a:r>
                        <a:rPr lang="en-US" sz="1600" dirty="0" smtClean="0">
                          <a:effectLst/>
                        </a:rPr>
                        <a:t>Lnx</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effectLst/>
                        </a:rPr>
                        <a:t>Win</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algn="ctr">
                        <a:lnSpc>
                          <a:spcPct val="115000"/>
                        </a:lnSpc>
                        <a:spcBef>
                          <a:spcPts val="0"/>
                        </a:spcBef>
                        <a:spcAft>
                          <a:spcPts val="0"/>
                        </a:spcAft>
                      </a:pPr>
                      <a:r>
                        <a:rPr lang="en-US" sz="1600" dirty="0">
                          <a:effectLst/>
                        </a:rPr>
                        <a:t>PGO</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marL="0" marR="0" algn="ctr">
                        <a:lnSpc>
                          <a:spcPct val="115000"/>
                        </a:lnSpc>
                        <a:spcBef>
                          <a:spcPts val="0"/>
                        </a:spcBef>
                        <a:spcAft>
                          <a:spcPts val="0"/>
                        </a:spcAft>
                      </a:pPr>
                      <a:r>
                        <a:rPr lang="en-US" sz="1600" dirty="0">
                          <a:effectLst/>
                        </a:rPr>
                        <a:t>w/o PGO</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0" marR="0" algn="ctr">
                        <a:lnSpc>
                          <a:spcPct val="115000"/>
                        </a:lnSpc>
                        <a:spcBef>
                          <a:spcPts val="0"/>
                        </a:spcBef>
                        <a:spcAft>
                          <a:spcPts val="0"/>
                        </a:spcAft>
                      </a:pPr>
                      <a:r>
                        <a:rPr lang="en-US" sz="1600" dirty="0">
                          <a:effectLst/>
                        </a:rPr>
                        <a:t>Lnx</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effectLst/>
                        </a:rPr>
                        <a:t>Win</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algn="ctr">
                        <a:lnSpc>
                          <a:spcPct val="115000"/>
                        </a:lnSpc>
                        <a:spcBef>
                          <a:spcPts val="0"/>
                        </a:spcBef>
                        <a:spcAft>
                          <a:spcPts val="0"/>
                        </a:spcAft>
                      </a:pPr>
                      <a:r>
                        <a:rPr lang="en-US" sz="1600" dirty="0">
                          <a:effectLst/>
                        </a:rPr>
                        <a:t>PGO</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marL="0" marR="0" algn="ctr">
                        <a:lnSpc>
                          <a:spcPct val="115000"/>
                        </a:lnSpc>
                        <a:spcBef>
                          <a:spcPts val="0"/>
                        </a:spcBef>
                        <a:spcAft>
                          <a:spcPts val="0"/>
                        </a:spcAft>
                      </a:pPr>
                      <a:r>
                        <a:rPr lang="en-US" sz="1600" dirty="0">
                          <a:effectLst/>
                        </a:rPr>
                        <a:t>w/o PGO</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r>
              <a:tr h="300278">
                <a:tc gridSpan="2" vMerge="1">
                  <a:txBody>
                    <a:bodyPr/>
                    <a:lstStyle/>
                    <a:p>
                      <a:pPr marL="0" marR="0" algn="ctr">
                        <a:lnSpc>
                          <a:spcPct val="115000"/>
                        </a:lnSpc>
                        <a:spcBef>
                          <a:spcPts val="0"/>
                        </a:spcBef>
                        <a:spcAft>
                          <a:spcPts val="0"/>
                        </a:spcAft>
                      </a:pPr>
                      <a:endParaRPr lang="en-US" sz="2300" dirty="0">
                        <a:effectLst/>
                        <a:latin typeface="Times New Roman"/>
                        <a:ea typeface="Times New Roman"/>
                        <a:cs typeface="Times New Roman"/>
                      </a:endParaRPr>
                    </a:p>
                  </a:txBody>
                  <a:tcPr marL="0" marR="0" marT="0" marB="0" anchor="ctr">
                    <a:lnB w="12700" cap="flat" cmpd="sng" algn="ctr">
                      <a:solidFill>
                        <a:schemeClr val="tx1"/>
                      </a:solidFill>
                      <a:prstDash val="solid"/>
                      <a:round/>
                      <a:headEnd type="none" w="med" len="med"/>
                      <a:tailEnd type="none" w="med" len="med"/>
                    </a:lnB>
                  </a:tcPr>
                </a:tc>
                <a:tc hMerge="1" vMerge="1">
                  <a:txBody>
                    <a:bodyPr/>
                    <a:lstStyle/>
                    <a:p>
                      <a:pPr marL="0" marR="0" algn="l">
                        <a:lnSpc>
                          <a:spcPct val="115000"/>
                        </a:lnSpc>
                        <a:spcBef>
                          <a:spcPts val="0"/>
                        </a:spcBef>
                        <a:spcAft>
                          <a:spcPts val="0"/>
                        </a:spcAft>
                      </a:pPr>
                      <a:endParaRPr lang="en-US" sz="2300" dirty="0">
                        <a:effectLst/>
                        <a:latin typeface="Times New Roman"/>
                        <a:ea typeface="Times New Roman"/>
                        <a:cs typeface="Times New Roman"/>
                      </a:endParaRPr>
                    </a:p>
                  </a:txBody>
                  <a:tcPr marL="0" marR="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dirty="0" smtClean="0">
                          <a:effectLst/>
                        </a:rPr>
                        <a:t>x86-32</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dirty="0">
                          <a:effectLst/>
                        </a:rPr>
                        <a:t>x86-32</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dirty="0">
                          <a:effectLst/>
                        </a:rPr>
                        <a:t>x86-32</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dirty="0">
                          <a:effectLst/>
                        </a:rPr>
                        <a:t>x86-64</a:t>
                      </a:r>
                      <a:endParaRPr lang="en-US" sz="2300" dirty="0">
                        <a:effectLst/>
                        <a:latin typeface="Times New Roman"/>
                        <a:ea typeface="Times New Roman"/>
                        <a:cs typeface="Times New Roman"/>
                      </a:endParaRP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dirty="0">
                          <a:effectLst/>
                        </a:rPr>
                        <a:t>x86-32</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dirty="0">
                          <a:effectLst/>
                        </a:rPr>
                        <a:t>x86-64</a:t>
                      </a:r>
                      <a:endParaRPr lang="en-US" sz="2300" dirty="0">
                        <a:effectLst/>
                        <a:latin typeface="Times New Roman"/>
                        <a:ea typeface="Times New Roman"/>
                        <a:cs typeface="Times New Roman"/>
                      </a:endParaRP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dirty="0">
                          <a:effectLst/>
                        </a:rPr>
                        <a:t>x86-32</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dirty="0">
                          <a:effectLst/>
                        </a:rPr>
                        <a:t>x86-32</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dirty="0">
                          <a:effectLst/>
                        </a:rPr>
                        <a:t>x86-32</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dirty="0">
                          <a:effectLst/>
                        </a:rPr>
                        <a:t>x86-64</a:t>
                      </a:r>
                      <a:endParaRPr lang="en-US" sz="2300" dirty="0">
                        <a:effectLst/>
                        <a:latin typeface="Times New Roman"/>
                        <a:ea typeface="Times New Roman"/>
                        <a:cs typeface="Times New Roman"/>
                      </a:endParaRP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dirty="0">
                          <a:effectLst/>
                        </a:rPr>
                        <a:t>x86-32</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dirty="0">
                          <a:effectLst/>
                        </a:rPr>
                        <a:t>x86-64</a:t>
                      </a:r>
                      <a:endParaRPr lang="en-US" sz="2300" dirty="0">
                        <a:effectLst/>
                        <a:latin typeface="Times New Roman"/>
                        <a:ea typeface="Times New Roman"/>
                        <a:cs typeface="Times New Roman"/>
                      </a:endParaRP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0278">
                <a:tc>
                  <a:txBody>
                    <a:bodyPr/>
                    <a:lstStyle/>
                    <a:p>
                      <a:pPr marL="0" marR="0" algn="ctr">
                        <a:lnSpc>
                          <a:spcPct val="115000"/>
                        </a:lnSpc>
                        <a:spcBef>
                          <a:spcPts val="0"/>
                        </a:spcBef>
                        <a:spcAft>
                          <a:spcPts val="0"/>
                        </a:spcAft>
                      </a:pPr>
                      <a:r>
                        <a:rPr lang="en-US" sz="1600" dirty="0" smtClean="0">
                          <a:effectLst/>
                        </a:rPr>
                        <a:t> </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algn="l">
                        <a:lnSpc>
                          <a:spcPct val="115000"/>
                        </a:lnSpc>
                        <a:spcBef>
                          <a:spcPts val="0"/>
                        </a:spcBef>
                        <a:spcAft>
                          <a:spcPts val="0"/>
                        </a:spcAft>
                      </a:pPr>
                      <a:r>
                        <a:rPr lang="en-US" sz="1600" dirty="0">
                          <a:effectLst/>
                        </a:rPr>
                        <a:t>REP</a:t>
                      </a:r>
                      <a:endParaRPr lang="en-US" sz="2300" dirty="0">
                        <a:effectLst/>
                        <a:latin typeface="Times New Roman"/>
                        <a:ea typeface="Times New Roman"/>
                        <a:cs typeface="Times New Roman"/>
                      </a:endParaRP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algn="r">
                        <a:lnSpc>
                          <a:spcPct val="115000"/>
                        </a:lnSpc>
                        <a:spcBef>
                          <a:spcPts val="0"/>
                        </a:spcBef>
                        <a:spcAft>
                          <a:spcPts val="0"/>
                        </a:spcAft>
                      </a:pPr>
                      <a:r>
                        <a:rPr lang="en-US" sz="1600" dirty="0">
                          <a:solidFill>
                            <a:srgbClr val="000066"/>
                          </a:solidFill>
                          <a:effectLst/>
                        </a:rPr>
                        <a:t>16</a:t>
                      </a:r>
                      <a:r>
                        <a:rPr lang="en-US" sz="1600" dirty="0">
                          <a:effectLst/>
                        </a:rPr>
                        <a:t>%</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algn="r">
                        <a:lnSpc>
                          <a:spcPct val="115000"/>
                        </a:lnSpc>
                        <a:spcBef>
                          <a:spcPts val="0"/>
                        </a:spcBef>
                        <a:spcAft>
                          <a:spcPts val="0"/>
                        </a:spcAft>
                      </a:pPr>
                      <a:r>
                        <a:rPr lang="en-US" sz="1600" dirty="0">
                          <a:effectLst/>
                        </a:rPr>
                        <a:t>14%</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algn="r">
                        <a:lnSpc>
                          <a:spcPct val="115000"/>
                        </a:lnSpc>
                        <a:spcBef>
                          <a:spcPts val="0"/>
                        </a:spcBef>
                        <a:spcAft>
                          <a:spcPts val="0"/>
                        </a:spcAft>
                      </a:pPr>
                      <a:r>
                        <a:rPr lang="en-US" sz="1600" dirty="0">
                          <a:effectLst/>
                        </a:rPr>
                        <a:t>1%</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algn="r">
                        <a:lnSpc>
                          <a:spcPct val="115000"/>
                        </a:lnSpc>
                        <a:spcBef>
                          <a:spcPts val="0"/>
                        </a:spcBef>
                        <a:spcAft>
                          <a:spcPts val="0"/>
                        </a:spcAft>
                      </a:pPr>
                      <a:r>
                        <a:rPr lang="en-US" sz="1600" u="none" dirty="0">
                          <a:solidFill>
                            <a:srgbClr val="FF0000"/>
                          </a:solidFill>
                          <a:effectLst/>
                        </a:rPr>
                        <a:t>18%</a:t>
                      </a:r>
                      <a:endParaRPr lang="en-US" sz="2300" u="none" dirty="0">
                        <a:solidFill>
                          <a:srgbClr val="FF0000"/>
                        </a:solidFill>
                        <a:effectLst/>
                        <a:latin typeface="Times New Roman"/>
                        <a:ea typeface="Times New Roman"/>
                        <a:cs typeface="Times New Roman"/>
                      </a:endParaRP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algn="r">
                        <a:lnSpc>
                          <a:spcPct val="115000"/>
                        </a:lnSpc>
                        <a:spcBef>
                          <a:spcPts val="0"/>
                        </a:spcBef>
                        <a:spcAft>
                          <a:spcPts val="0"/>
                        </a:spcAft>
                      </a:pPr>
                      <a:r>
                        <a:rPr lang="en-US" sz="1600" dirty="0">
                          <a:effectLst/>
                        </a:rPr>
                        <a:t>2%</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algn="r">
                        <a:lnSpc>
                          <a:spcPct val="115000"/>
                        </a:lnSpc>
                        <a:spcBef>
                          <a:spcPts val="0"/>
                        </a:spcBef>
                        <a:spcAft>
                          <a:spcPts val="0"/>
                        </a:spcAft>
                      </a:pPr>
                      <a:r>
                        <a:rPr lang="en-US" sz="1600" u="none" dirty="0">
                          <a:solidFill>
                            <a:srgbClr val="FF0000"/>
                          </a:solidFill>
                          <a:effectLst/>
                        </a:rPr>
                        <a:t>37%</a:t>
                      </a:r>
                      <a:endParaRPr lang="en-US" sz="2300" u="none" dirty="0">
                        <a:solidFill>
                          <a:srgbClr val="FF0000"/>
                        </a:solidFill>
                        <a:effectLst/>
                        <a:latin typeface="Times New Roman"/>
                        <a:ea typeface="Times New Roman"/>
                        <a:cs typeface="Times New Roman"/>
                      </a:endParaRP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algn="r">
                        <a:lnSpc>
                          <a:spcPct val="115000"/>
                        </a:lnSpc>
                        <a:spcBef>
                          <a:spcPts val="0"/>
                        </a:spcBef>
                        <a:spcAft>
                          <a:spcPts val="0"/>
                        </a:spcAft>
                      </a:pPr>
                      <a:r>
                        <a:rPr lang="en-US" sz="1600" dirty="0">
                          <a:effectLst/>
                        </a:rPr>
                        <a:t>124%</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algn="r">
                        <a:lnSpc>
                          <a:spcPct val="115000"/>
                        </a:lnSpc>
                        <a:spcBef>
                          <a:spcPts val="0"/>
                        </a:spcBef>
                        <a:spcAft>
                          <a:spcPts val="0"/>
                        </a:spcAft>
                      </a:pPr>
                      <a:r>
                        <a:rPr lang="en-US" sz="1600" dirty="0">
                          <a:effectLst/>
                        </a:rPr>
                        <a:t>122%</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algn="r">
                        <a:lnSpc>
                          <a:spcPct val="115000"/>
                        </a:lnSpc>
                        <a:spcBef>
                          <a:spcPts val="0"/>
                        </a:spcBef>
                        <a:spcAft>
                          <a:spcPts val="0"/>
                        </a:spcAft>
                      </a:pPr>
                      <a:r>
                        <a:rPr lang="en-US" sz="1600" dirty="0">
                          <a:effectLst/>
                        </a:rPr>
                        <a:t>100%</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algn="r">
                        <a:lnSpc>
                          <a:spcPct val="115000"/>
                        </a:lnSpc>
                        <a:spcBef>
                          <a:spcPts val="0"/>
                        </a:spcBef>
                        <a:spcAft>
                          <a:spcPts val="0"/>
                        </a:spcAft>
                      </a:pPr>
                      <a:r>
                        <a:rPr lang="en-US" sz="1600" dirty="0">
                          <a:effectLst/>
                        </a:rPr>
                        <a:t>41%</a:t>
                      </a:r>
                      <a:endParaRPr lang="en-US" sz="2300" dirty="0">
                        <a:effectLst/>
                        <a:latin typeface="Times New Roman"/>
                        <a:ea typeface="Times New Roman"/>
                        <a:cs typeface="Times New Roman"/>
                      </a:endParaRP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algn="r">
                        <a:lnSpc>
                          <a:spcPct val="115000"/>
                        </a:lnSpc>
                        <a:spcBef>
                          <a:spcPts val="0"/>
                        </a:spcBef>
                        <a:spcAft>
                          <a:spcPts val="0"/>
                        </a:spcAft>
                      </a:pPr>
                      <a:r>
                        <a:rPr lang="en-US" sz="1600" dirty="0">
                          <a:effectLst/>
                        </a:rPr>
                        <a:t>76%</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algn="r">
                        <a:lnSpc>
                          <a:spcPct val="115000"/>
                        </a:lnSpc>
                        <a:spcBef>
                          <a:spcPts val="0"/>
                        </a:spcBef>
                        <a:spcAft>
                          <a:spcPts val="0"/>
                        </a:spcAft>
                      </a:pPr>
                      <a:r>
                        <a:rPr lang="en-US" sz="1600" dirty="0">
                          <a:effectLst/>
                        </a:rPr>
                        <a:t>37%</a:t>
                      </a:r>
                      <a:endParaRPr lang="en-US" sz="2300" dirty="0">
                        <a:effectLst/>
                        <a:latin typeface="Times New Roman"/>
                        <a:ea typeface="Times New Roman"/>
                        <a:cs typeface="Times New Roman"/>
                      </a:endParaRP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300278">
                <a:tc>
                  <a:txBody>
                    <a:bodyPr/>
                    <a:lstStyle/>
                    <a:p>
                      <a:pPr marL="0" marR="0" algn="ctr">
                        <a:lnSpc>
                          <a:spcPct val="115000"/>
                        </a:lnSpc>
                        <a:spcBef>
                          <a:spcPts val="0"/>
                        </a:spcBef>
                        <a:spcAft>
                          <a:spcPts val="0"/>
                        </a:spcAft>
                      </a:pPr>
                      <a:r>
                        <a:rPr lang="en-US" sz="1600" dirty="0">
                          <a:effectLst/>
                        </a:rPr>
                        <a:t> </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tcPr>
                </a:tc>
                <a:tc>
                  <a:txBody>
                    <a:bodyPr/>
                    <a:lstStyle/>
                    <a:p>
                      <a:pPr marL="0" marR="0" algn="l">
                        <a:lnSpc>
                          <a:spcPct val="115000"/>
                        </a:lnSpc>
                        <a:spcBef>
                          <a:spcPts val="0"/>
                        </a:spcBef>
                        <a:spcAft>
                          <a:spcPts val="0"/>
                        </a:spcAft>
                      </a:pPr>
                      <a:r>
                        <a:rPr lang="en-US" sz="1600" dirty="0">
                          <a:effectLst/>
                        </a:rPr>
                        <a:t>SEQ</a:t>
                      </a:r>
                      <a:endParaRPr lang="en-US" sz="2300" dirty="0">
                        <a:effectLst/>
                        <a:latin typeface="Times New Roman"/>
                        <a:ea typeface="Times New Roman"/>
                        <a:cs typeface="Times New Roman"/>
                      </a:endParaRPr>
                    </a:p>
                  </a:txBody>
                  <a:tcPr marL="0" marR="0" marT="0" marB="0" anchor="ctr">
                    <a:lnR w="12700" cap="flat" cmpd="sng" algn="ctr">
                      <a:solidFill>
                        <a:schemeClr val="tx1"/>
                      </a:solidFill>
                      <a:prstDash val="solid"/>
                      <a:round/>
                      <a:headEnd type="none" w="med" len="med"/>
                      <a:tailEnd type="none" w="med" len="med"/>
                    </a:lnR>
                  </a:tcPr>
                </a:tc>
                <a:tc>
                  <a:txBody>
                    <a:bodyPr/>
                    <a:lstStyle/>
                    <a:p>
                      <a:pPr marL="0" marR="0" algn="r">
                        <a:lnSpc>
                          <a:spcPct val="115000"/>
                        </a:lnSpc>
                        <a:spcBef>
                          <a:spcPts val="0"/>
                        </a:spcBef>
                        <a:spcAft>
                          <a:spcPts val="0"/>
                        </a:spcAft>
                      </a:pPr>
                      <a:r>
                        <a:rPr lang="en-US" sz="1600" dirty="0">
                          <a:effectLst/>
                        </a:rPr>
                        <a:t>56%</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algn="r">
                        <a:lnSpc>
                          <a:spcPct val="115000"/>
                        </a:lnSpc>
                        <a:spcBef>
                          <a:spcPts val="0"/>
                        </a:spcBef>
                        <a:spcAft>
                          <a:spcPts val="0"/>
                        </a:spcAft>
                      </a:pPr>
                      <a:r>
                        <a:rPr lang="en-US" sz="1600" dirty="0" smtClean="0">
                          <a:effectLst/>
                        </a:rPr>
                        <a:t>12%</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algn="r">
                        <a:lnSpc>
                          <a:spcPct val="115000"/>
                        </a:lnSpc>
                        <a:spcBef>
                          <a:spcPts val="0"/>
                        </a:spcBef>
                        <a:spcAft>
                          <a:spcPts val="0"/>
                        </a:spcAft>
                      </a:pPr>
                      <a:r>
                        <a:rPr lang="en-US" sz="1600" dirty="0">
                          <a:effectLst/>
                        </a:rPr>
                        <a:t>48%</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tcPr>
                </a:tc>
                <a:tc>
                  <a:txBody>
                    <a:bodyPr/>
                    <a:lstStyle/>
                    <a:p>
                      <a:pPr marL="0" marR="0" algn="r">
                        <a:lnSpc>
                          <a:spcPct val="115000"/>
                        </a:lnSpc>
                        <a:spcBef>
                          <a:spcPts val="0"/>
                        </a:spcBef>
                        <a:spcAft>
                          <a:spcPts val="0"/>
                        </a:spcAft>
                      </a:pPr>
                      <a:r>
                        <a:rPr lang="en-US" sz="1600" dirty="0">
                          <a:effectLst/>
                        </a:rPr>
                        <a:t>22%</a:t>
                      </a:r>
                      <a:endParaRPr lang="en-US" sz="2300" dirty="0">
                        <a:effectLst/>
                        <a:latin typeface="Times New Roman"/>
                        <a:ea typeface="Times New Roman"/>
                        <a:cs typeface="Times New Roman"/>
                      </a:endParaRPr>
                    </a:p>
                  </a:txBody>
                  <a:tcPr marL="0" marR="0" marT="0" marB="0" anchor="ctr">
                    <a:lnR w="12700" cap="flat" cmpd="sng" algn="ctr">
                      <a:solidFill>
                        <a:schemeClr val="tx1"/>
                      </a:solidFill>
                      <a:prstDash val="solid"/>
                      <a:round/>
                      <a:headEnd type="none" w="med" len="med"/>
                      <a:tailEnd type="none" w="med" len="med"/>
                    </a:lnR>
                  </a:tcPr>
                </a:tc>
                <a:tc>
                  <a:txBody>
                    <a:bodyPr/>
                    <a:lstStyle/>
                    <a:p>
                      <a:pPr marL="0" marR="0" algn="r">
                        <a:lnSpc>
                          <a:spcPct val="115000"/>
                        </a:lnSpc>
                        <a:spcBef>
                          <a:spcPts val="0"/>
                        </a:spcBef>
                        <a:spcAft>
                          <a:spcPts val="0"/>
                        </a:spcAft>
                      </a:pPr>
                      <a:r>
                        <a:rPr lang="en-US" sz="1600" u="none" dirty="0">
                          <a:solidFill>
                            <a:srgbClr val="FF0000"/>
                          </a:solidFill>
                          <a:effectLst/>
                        </a:rPr>
                        <a:t>2%</a:t>
                      </a:r>
                      <a:endParaRPr lang="en-US" sz="2300" u="none" dirty="0">
                        <a:solidFill>
                          <a:srgbClr val="FF0000"/>
                        </a:solidFill>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tcPr>
                </a:tc>
                <a:tc>
                  <a:txBody>
                    <a:bodyPr/>
                    <a:lstStyle/>
                    <a:p>
                      <a:pPr marL="0" marR="0" algn="r">
                        <a:lnSpc>
                          <a:spcPct val="115000"/>
                        </a:lnSpc>
                        <a:spcBef>
                          <a:spcPts val="0"/>
                        </a:spcBef>
                        <a:spcAft>
                          <a:spcPts val="0"/>
                        </a:spcAft>
                      </a:pPr>
                      <a:r>
                        <a:rPr lang="en-US" sz="1600" u="none" dirty="0">
                          <a:solidFill>
                            <a:srgbClr val="FF0000"/>
                          </a:solidFill>
                          <a:effectLst/>
                        </a:rPr>
                        <a:t>46%</a:t>
                      </a:r>
                      <a:endParaRPr lang="en-US" sz="2300" u="none" dirty="0">
                        <a:solidFill>
                          <a:srgbClr val="FF0000"/>
                        </a:solidFill>
                        <a:effectLst/>
                        <a:latin typeface="Times New Roman"/>
                        <a:ea typeface="Times New Roman"/>
                        <a:cs typeface="Times New Roman"/>
                      </a:endParaRPr>
                    </a:p>
                  </a:txBody>
                  <a:tcPr marL="0" marR="0" marT="0" marB="0" anchor="ctr">
                    <a:lnR w="12700" cap="flat" cmpd="sng" algn="ctr">
                      <a:solidFill>
                        <a:schemeClr val="tx1"/>
                      </a:solidFill>
                      <a:prstDash val="solid"/>
                      <a:round/>
                      <a:headEnd type="none" w="med" len="med"/>
                      <a:tailEnd type="none" w="med" len="med"/>
                    </a:lnR>
                  </a:tcPr>
                </a:tc>
                <a:tc>
                  <a:txBody>
                    <a:bodyPr/>
                    <a:lstStyle/>
                    <a:p>
                      <a:pPr marL="0" marR="0" algn="r">
                        <a:lnSpc>
                          <a:spcPct val="115000"/>
                        </a:lnSpc>
                        <a:spcBef>
                          <a:spcPts val="0"/>
                        </a:spcBef>
                        <a:spcAft>
                          <a:spcPts val="0"/>
                        </a:spcAft>
                      </a:pPr>
                      <a:r>
                        <a:rPr lang="en-US" sz="1600" dirty="0">
                          <a:effectLst/>
                        </a:rPr>
                        <a:t>640%</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algn="r">
                        <a:lnSpc>
                          <a:spcPct val="115000"/>
                        </a:lnSpc>
                        <a:spcBef>
                          <a:spcPts val="0"/>
                        </a:spcBef>
                        <a:spcAft>
                          <a:spcPts val="0"/>
                        </a:spcAft>
                      </a:pPr>
                      <a:r>
                        <a:rPr lang="en-US" sz="1600" dirty="0">
                          <a:effectLst/>
                        </a:rPr>
                        <a:t>467%</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algn="r">
                        <a:lnSpc>
                          <a:spcPct val="115000"/>
                        </a:lnSpc>
                        <a:spcBef>
                          <a:spcPts val="0"/>
                        </a:spcBef>
                        <a:spcAft>
                          <a:spcPts val="0"/>
                        </a:spcAft>
                      </a:pPr>
                      <a:r>
                        <a:rPr lang="en-US" sz="1600" dirty="0">
                          <a:effectLst/>
                        </a:rPr>
                        <a:t>29%</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tcPr>
                </a:tc>
                <a:tc>
                  <a:txBody>
                    <a:bodyPr/>
                    <a:lstStyle/>
                    <a:p>
                      <a:pPr marL="0" marR="0" algn="r">
                        <a:lnSpc>
                          <a:spcPct val="115000"/>
                        </a:lnSpc>
                        <a:spcBef>
                          <a:spcPts val="0"/>
                        </a:spcBef>
                        <a:spcAft>
                          <a:spcPts val="0"/>
                        </a:spcAft>
                      </a:pPr>
                      <a:r>
                        <a:rPr lang="en-US" sz="1600" dirty="0">
                          <a:effectLst/>
                        </a:rPr>
                        <a:t>15%</a:t>
                      </a:r>
                      <a:endParaRPr lang="en-US" sz="2300" dirty="0">
                        <a:effectLst/>
                        <a:latin typeface="Times New Roman"/>
                        <a:ea typeface="Times New Roman"/>
                        <a:cs typeface="Times New Roman"/>
                      </a:endParaRPr>
                    </a:p>
                  </a:txBody>
                  <a:tcPr marL="0" marR="0" marT="0" marB="0" anchor="ctr">
                    <a:lnR w="12700" cap="flat" cmpd="sng" algn="ctr">
                      <a:solidFill>
                        <a:schemeClr val="tx1"/>
                      </a:solidFill>
                      <a:prstDash val="solid"/>
                      <a:round/>
                      <a:headEnd type="none" w="med" len="med"/>
                      <a:tailEnd type="none" w="med" len="med"/>
                    </a:lnR>
                  </a:tcPr>
                </a:tc>
                <a:tc>
                  <a:txBody>
                    <a:bodyPr/>
                    <a:lstStyle/>
                    <a:p>
                      <a:pPr marL="0" marR="0" algn="r">
                        <a:lnSpc>
                          <a:spcPct val="115000"/>
                        </a:lnSpc>
                        <a:spcBef>
                          <a:spcPts val="0"/>
                        </a:spcBef>
                        <a:spcAft>
                          <a:spcPts val="0"/>
                        </a:spcAft>
                      </a:pPr>
                      <a:r>
                        <a:rPr lang="en-US" sz="1600" dirty="0">
                          <a:effectLst/>
                        </a:rPr>
                        <a:t>30%</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tcPr>
                </a:tc>
                <a:tc>
                  <a:txBody>
                    <a:bodyPr/>
                    <a:lstStyle/>
                    <a:p>
                      <a:pPr marL="0" marR="0" algn="r">
                        <a:lnSpc>
                          <a:spcPct val="115000"/>
                        </a:lnSpc>
                        <a:spcBef>
                          <a:spcPts val="0"/>
                        </a:spcBef>
                        <a:spcAft>
                          <a:spcPts val="0"/>
                        </a:spcAft>
                      </a:pPr>
                      <a:r>
                        <a:rPr lang="en-US" sz="1600" dirty="0">
                          <a:effectLst/>
                        </a:rPr>
                        <a:t>10%</a:t>
                      </a:r>
                      <a:endParaRPr lang="en-US" sz="2300" dirty="0">
                        <a:effectLst/>
                        <a:latin typeface="Times New Roman"/>
                        <a:ea typeface="Times New Roman"/>
                        <a:cs typeface="Times New Roman"/>
                      </a:endParaRPr>
                    </a:p>
                  </a:txBody>
                  <a:tcPr marL="0" marR="0" marT="0" marB="0" anchor="ctr">
                    <a:lnR w="12700" cap="flat" cmpd="sng" algn="ctr">
                      <a:solidFill>
                        <a:schemeClr val="tx1"/>
                      </a:solidFill>
                      <a:prstDash val="solid"/>
                      <a:round/>
                      <a:headEnd type="none" w="med" len="med"/>
                      <a:tailEnd type="none" w="med" len="med"/>
                    </a:lnR>
                  </a:tcPr>
                </a:tc>
              </a:tr>
              <a:tr h="300278">
                <a:tc>
                  <a:txBody>
                    <a:bodyPr/>
                    <a:lstStyle/>
                    <a:p>
                      <a:pPr marL="0" marR="0" algn="ctr">
                        <a:lnSpc>
                          <a:spcPct val="115000"/>
                        </a:lnSpc>
                        <a:spcBef>
                          <a:spcPts val="0"/>
                        </a:spcBef>
                        <a:spcAft>
                          <a:spcPts val="0"/>
                        </a:spcAft>
                      </a:pPr>
                      <a:r>
                        <a:rPr lang="en-US" sz="1600" dirty="0">
                          <a:effectLst/>
                        </a:rPr>
                        <a:t> </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1600" dirty="0">
                          <a:effectLst/>
                        </a:rPr>
                        <a:t>RND</a:t>
                      </a:r>
                      <a:endParaRPr lang="en-US" sz="2300" dirty="0">
                        <a:effectLst/>
                        <a:latin typeface="Times New Roman"/>
                        <a:ea typeface="Times New Roman"/>
                        <a:cs typeface="Times New Roman"/>
                      </a:endParaRPr>
                    </a:p>
                  </a:txBody>
                  <a:tcPr marL="0" marR="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dirty="0">
                          <a:effectLst/>
                        </a:rPr>
                        <a:t>56%</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dirty="0">
                          <a:effectLst/>
                        </a:rPr>
                        <a:t>0%</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u="none" dirty="0">
                          <a:solidFill>
                            <a:srgbClr val="FF0000"/>
                          </a:solidFill>
                          <a:effectLst/>
                        </a:rPr>
                        <a:t>9%</a:t>
                      </a:r>
                      <a:endParaRPr lang="en-US" sz="2300" u="none" dirty="0">
                        <a:solidFill>
                          <a:srgbClr val="FF0000"/>
                        </a:solidFill>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u="none" dirty="0">
                          <a:solidFill>
                            <a:srgbClr val="FF0000"/>
                          </a:solidFill>
                          <a:effectLst/>
                        </a:rPr>
                        <a:t>19%</a:t>
                      </a:r>
                      <a:endParaRPr lang="en-US" sz="2300" u="none" dirty="0">
                        <a:solidFill>
                          <a:srgbClr val="FF0000"/>
                        </a:solidFill>
                        <a:effectLst/>
                        <a:latin typeface="Times New Roman"/>
                        <a:ea typeface="Times New Roman"/>
                        <a:cs typeface="Times New Roman"/>
                      </a:endParaRPr>
                    </a:p>
                  </a:txBody>
                  <a:tcPr marL="0" marR="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u="none" dirty="0">
                          <a:solidFill>
                            <a:srgbClr val="FF0000"/>
                          </a:solidFill>
                          <a:effectLst/>
                        </a:rPr>
                        <a:t>5%</a:t>
                      </a:r>
                      <a:endParaRPr lang="en-US" sz="2300" u="none" dirty="0">
                        <a:solidFill>
                          <a:srgbClr val="FF0000"/>
                        </a:solidFill>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u="none" dirty="0">
                          <a:solidFill>
                            <a:srgbClr val="FF0000"/>
                          </a:solidFill>
                          <a:effectLst/>
                        </a:rPr>
                        <a:t>46%</a:t>
                      </a:r>
                      <a:endParaRPr lang="en-US" sz="2300" u="none" dirty="0">
                        <a:solidFill>
                          <a:srgbClr val="FF0000"/>
                        </a:solidFill>
                        <a:effectLst/>
                        <a:latin typeface="Times New Roman"/>
                        <a:ea typeface="Times New Roman"/>
                        <a:cs typeface="Times New Roman"/>
                      </a:endParaRPr>
                    </a:p>
                  </a:txBody>
                  <a:tcPr marL="0" marR="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dirty="0">
                          <a:effectLst/>
                        </a:rPr>
                        <a:t>603%</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dirty="0">
                          <a:effectLst/>
                        </a:rPr>
                        <a:t>470%</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dirty="0">
                          <a:effectLst/>
                        </a:rPr>
                        <a:t>35%</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dirty="0">
                          <a:effectLst/>
                        </a:rPr>
                        <a:t>20%</a:t>
                      </a:r>
                      <a:endParaRPr lang="en-US" sz="2300" dirty="0">
                        <a:effectLst/>
                        <a:latin typeface="Times New Roman"/>
                        <a:ea typeface="Times New Roman"/>
                        <a:cs typeface="Times New Roman"/>
                      </a:endParaRPr>
                    </a:p>
                  </a:txBody>
                  <a:tcPr marL="0" marR="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dirty="0">
                          <a:effectLst/>
                        </a:rPr>
                        <a:t>32%</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dirty="0">
                          <a:effectLst/>
                        </a:rPr>
                        <a:t>6%</a:t>
                      </a:r>
                      <a:endParaRPr lang="en-US" sz="2300" dirty="0">
                        <a:effectLst/>
                        <a:latin typeface="Times New Roman"/>
                        <a:ea typeface="Times New Roman"/>
                        <a:cs typeface="Times New Roman"/>
                      </a:endParaRPr>
                    </a:p>
                  </a:txBody>
                  <a:tcPr marL="0" marR="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r h="300278">
                <a:tc rowSpan="3">
                  <a:txBody>
                    <a:bodyPr/>
                    <a:lstStyle/>
                    <a:p>
                      <a:pPr marL="0" marR="0" algn="ctr">
                        <a:lnSpc>
                          <a:spcPct val="115000"/>
                        </a:lnSpc>
                        <a:spcBef>
                          <a:spcPts val="0"/>
                        </a:spcBef>
                        <a:spcAft>
                          <a:spcPts val="0"/>
                        </a:spcAft>
                      </a:pPr>
                      <a:r>
                        <a:rPr lang="en-US" sz="1300" dirty="0" smtClean="0">
                          <a:effectLst/>
                        </a:rPr>
                        <a:t>Forwarding</a:t>
                      </a:r>
                      <a:endParaRPr lang="en-US" sz="2300" dirty="0">
                        <a:effectLst/>
                        <a:latin typeface="Times New Roman"/>
                        <a:ea typeface="Times New Roman"/>
                        <a:cs typeface="Times New Roman"/>
                      </a:endParaRPr>
                    </a:p>
                  </a:txBody>
                  <a:tcPr marL="0" marR="0" marT="0" marB="0" vert="vert27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1600" dirty="0">
                          <a:effectLst/>
                        </a:rPr>
                        <a:t>REP</a:t>
                      </a:r>
                      <a:endParaRPr lang="en-US" sz="2300" dirty="0">
                        <a:effectLst/>
                        <a:latin typeface="Times New Roman"/>
                        <a:ea typeface="Times New Roman"/>
                        <a:cs typeface="Times New Roman"/>
                      </a:endParaRP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algn="r">
                        <a:lnSpc>
                          <a:spcPct val="115000"/>
                        </a:lnSpc>
                        <a:spcBef>
                          <a:spcPts val="0"/>
                        </a:spcBef>
                        <a:spcAft>
                          <a:spcPts val="0"/>
                        </a:spcAft>
                      </a:pPr>
                      <a:r>
                        <a:rPr lang="en-US" sz="1600" dirty="0">
                          <a:effectLst/>
                        </a:rPr>
                        <a:t>33%</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algn="r">
                        <a:lnSpc>
                          <a:spcPct val="115000"/>
                        </a:lnSpc>
                        <a:spcBef>
                          <a:spcPts val="0"/>
                        </a:spcBef>
                        <a:spcAft>
                          <a:spcPts val="0"/>
                        </a:spcAft>
                      </a:pPr>
                      <a:r>
                        <a:rPr lang="en-US" sz="1600" dirty="0">
                          <a:effectLst/>
                        </a:rPr>
                        <a:t>22%</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algn="r">
                        <a:lnSpc>
                          <a:spcPct val="115000"/>
                        </a:lnSpc>
                        <a:spcBef>
                          <a:spcPts val="0"/>
                        </a:spcBef>
                        <a:spcAft>
                          <a:spcPts val="0"/>
                        </a:spcAft>
                      </a:pPr>
                      <a:r>
                        <a:rPr lang="en-US" sz="1600" dirty="0">
                          <a:effectLst/>
                        </a:rPr>
                        <a:t>8%</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algn="r">
                        <a:lnSpc>
                          <a:spcPct val="115000"/>
                        </a:lnSpc>
                        <a:spcBef>
                          <a:spcPts val="0"/>
                        </a:spcBef>
                        <a:spcAft>
                          <a:spcPts val="0"/>
                        </a:spcAft>
                      </a:pPr>
                      <a:r>
                        <a:rPr lang="en-US" sz="1600" u="none" dirty="0">
                          <a:solidFill>
                            <a:srgbClr val="FF0000"/>
                          </a:solidFill>
                          <a:effectLst/>
                        </a:rPr>
                        <a:t>17%</a:t>
                      </a:r>
                      <a:endParaRPr lang="en-US" sz="2300" u="none" dirty="0">
                        <a:solidFill>
                          <a:srgbClr val="FF0000"/>
                        </a:solidFill>
                        <a:effectLst/>
                        <a:latin typeface="Times New Roman"/>
                        <a:ea typeface="Times New Roman"/>
                        <a:cs typeface="Times New Roman"/>
                      </a:endParaRP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algn="r">
                        <a:lnSpc>
                          <a:spcPct val="115000"/>
                        </a:lnSpc>
                        <a:spcBef>
                          <a:spcPts val="0"/>
                        </a:spcBef>
                        <a:spcAft>
                          <a:spcPts val="0"/>
                        </a:spcAft>
                      </a:pPr>
                      <a:r>
                        <a:rPr lang="en-US" sz="1600" dirty="0">
                          <a:effectLst/>
                        </a:rPr>
                        <a:t>24%</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algn="r">
                        <a:lnSpc>
                          <a:spcPct val="115000"/>
                        </a:lnSpc>
                        <a:spcBef>
                          <a:spcPts val="0"/>
                        </a:spcBef>
                        <a:spcAft>
                          <a:spcPts val="0"/>
                        </a:spcAft>
                      </a:pPr>
                      <a:r>
                        <a:rPr lang="en-US" sz="1600" u="none" dirty="0">
                          <a:solidFill>
                            <a:srgbClr val="FF0000"/>
                          </a:solidFill>
                          <a:effectLst/>
                        </a:rPr>
                        <a:t>36%</a:t>
                      </a:r>
                      <a:endParaRPr lang="en-US" sz="2300" u="none" dirty="0">
                        <a:solidFill>
                          <a:srgbClr val="FF0000"/>
                        </a:solidFill>
                        <a:effectLst/>
                        <a:latin typeface="Times New Roman"/>
                        <a:ea typeface="Times New Roman"/>
                        <a:cs typeface="Times New Roman"/>
                      </a:endParaRP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algn="r">
                        <a:lnSpc>
                          <a:spcPct val="115000"/>
                        </a:lnSpc>
                        <a:spcBef>
                          <a:spcPts val="0"/>
                        </a:spcBef>
                        <a:spcAft>
                          <a:spcPts val="0"/>
                        </a:spcAft>
                      </a:pPr>
                      <a:r>
                        <a:rPr lang="en-US" sz="1600" dirty="0">
                          <a:effectLst/>
                        </a:rPr>
                        <a:t>53%</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algn="r">
                        <a:lnSpc>
                          <a:spcPct val="115000"/>
                        </a:lnSpc>
                        <a:spcBef>
                          <a:spcPts val="0"/>
                        </a:spcBef>
                        <a:spcAft>
                          <a:spcPts val="0"/>
                        </a:spcAft>
                      </a:pPr>
                      <a:r>
                        <a:rPr lang="en-US" sz="1600" dirty="0">
                          <a:effectLst/>
                        </a:rPr>
                        <a:t>49%</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algn="r">
                        <a:lnSpc>
                          <a:spcPct val="115000"/>
                        </a:lnSpc>
                        <a:spcBef>
                          <a:spcPts val="0"/>
                        </a:spcBef>
                        <a:spcAft>
                          <a:spcPts val="0"/>
                        </a:spcAft>
                      </a:pPr>
                      <a:r>
                        <a:rPr lang="en-US" sz="1600" dirty="0">
                          <a:effectLst/>
                        </a:rPr>
                        <a:t>24%</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algn="r">
                        <a:lnSpc>
                          <a:spcPct val="115000"/>
                        </a:lnSpc>
                        <a:spcBef>
                          <a:spcPts val="0"/>
                        </a:spcBef>
                        <a:spcAft>
                          <a:spcPts val="0"/>
                        </a:spcAft>
                      </a:pPr>
                      <a:r>
                        <a:rPr lang="en-US" sz="1600" u="none" dirty="0">
                          <a:solidFill>
                            <a:srgbClr val="FF0000"/>
                          </a:solidFill>
                          <a:effectLst/>
                        </a:rPr>
                        <a:t>11%</a:t>
                      </a:r>
                      <a:endParaRPr lang="en-US" sz="2300" u="none" dirty="0">
                        <a:solidFill>
                          <a:srgbClr val="FF0000"/>
                        </a:solidFill>
                        <a:effectLst/>
                        <a:latin typeface="Times New Roman"/>
                        <a:ea typeface="Times New Roman"/>
                        <a:cs typeface="Times New Roman"/>
                      </a:endParaRP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algn="r">
                        <a:lnSpc>
                          <a:spcPct val="115000"/>
                        </a:lnSpc>
                        <a:spcBef>
                          <a:spcPts val="0"/>
                        </a:spcBef>
                        <a:spcAft>
                          <a:spcPts val="0"/>
                        </a:spcAft>
                      </a:pPr>
                      <a:r>
                        <a:rPr lang="en-US" sz="1600" dirty="0">
                          <a:effectLst/>
                        </a:rPr>
                        <a:t>20%</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algn="r">
                        <a:lnSpc>
                          <a:spcPct val="115000"/>
                        </a:lnSpc>
                        <a:spcBef>
                          <a:spcPts val="0"/>
                        </a:spcBef>
                        <a:spcAft>
                          <a:spcPts val="0"/>
                        </a:spcAft>
                      </a:pPr>
                      <a:r>
                        <a:rPr lang="en-US" sz="1600" u="none" dirty="0">
                          <a:solidFill>
                            <a:srgbClr val="FF0000"/>
                          </a:solidFill>
                          <a:effectLst/>
                        </a:rPr>
                        <a:t>36%</a:t>
                      </a:r>
                      <a:endParaRPr lang="en-US" sz="2300" u="none" dirty="0">
                        <a:solidFill>
                          <a:srgbClr val="FF0000"/>
                        </a:solidFill>
                        <a:effectLst/>
                        <a:latin typeface="Times New Roman"/>
                        <a:ea typeface="Times New Roman"/>
                        <a:cs typeface="Times New Roman"/>
                      </a:endParaRP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300278">
                <a:tc vMerge="1">
                  <a:txBody>
                    <a:bodyPr/>
                    <a:lstStyle/>
                    <a:p>
                      <a:pPr marL="0" marR="0" algn="ctr">
                        <a:lnSpc>
                          <a:spcPct val="115000"/>
                        </a:lnSpc>
                        <a:spcBef>
                          <a:spcPts val="0"/>
                        </a:spcBef>
                        <a:spcAft>
                          <a:spcPts val="0"/>
                        </a:spcAft>
                      </a:pPr>
                      <a:endParaRPr lang="en-US" sz="1700" dirty="0">
                        <a:effectLst/>
                        <a:latin typeface="Times New Roman"/>
                        <a:ea typeface="Times New Roman"/>
                        <a:cs typeface="Times New Roman"/>
                      </a:endParaRPr>
                    </a:p>
                  </a:txBody>
                  <a:tcPr marL="0" marR="0" marT="0" marB="0"/>
                </a:tc>
                <a:tc>
                  <a:txBody>
                    <a:bodyPr/>
                    <a:lstStyle/>
                    <a:p>
                      <a:pPr marL="0" marR="0" algn="l">
                        <a:lnSpc>
                          <a:spcPct val="115000"/>
                        </a:lnSpc>
                        <a:spcBef>
                          <a:spcPts val="0"/>
                        </a:spcBef>
                        <a:spcAft>
                          <a:spcPts val="0"/>
                        </a:spcAft>
                      </a:pPr>
                      <a:r>
                        <a:rPr lang="en-US" sz="1600" dirty="0">
                          <a:effectLst/>
                        </a:rPr>
                        <a:t>SEQ</a:t>
                      </a:r>
                      <a:endParaRPr lang="en-US" sz="2300" dirty="0">
                        <a:effectLst/>
                        <a:latin typeface="Times New Roman"/>
                        <a:ea typeface="Times New Roman"/>
                        <a:cs typeface="Times New Roman"/>
                      </a:endParaRPr>
                    </a:p>
                  </a:txBody>
                  <a:tcPr marL="0" marR="0" marT="0" marB="0" anchor="ctr">
                    <a:lnR w="12700" cap="flat" cmpd="sng" algn="ctr">
                      <a:solidFill>
                        <a:schemeClr val="tx1"/>
                      </a:solidFill>
                      <a:prstDash val="solid"/>
                      <a:round/>
                      <a:headEnd type="none" w="med" len="med"/>
                      <a:tailEnd type="none" w="med" len="med"/>
                    </a:lnR>
                  </a:tcPr>
                </a:tc>
                <a:tc>
                  <a:txBody>
                    <a:bodyPr/>
                    <a:lstStyle/>
                    <a:p>
                      <a:pPr marL="0" marR="0" algn="r">
                        <a:lnSpc>
                          <a:spcPct val="115000"/>
                        </a:lnSpc>
                        <a:spcBef>
                          <a:spcPts val="0"/>
                        </a:spcBef>
                        <a:spcAft>
                          <a:spcPts val="0"/>
                        </a:spcAft>
                      </a:pPr>
                      <a:r>
                        <a:rPr lang="en-US" sz="1600" dirty="0">
                          <a:effectLst/>
                        </a:rPr>
                        <a:t>55%</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algn="r">
                        <a:lnSpc>
                          <a:spcPct val="115000"/>
                        </a:lnSpc>
                        <a:spcBef>
                          <a:spcPts val="0"/>
                        </a:spcBef>
                        <a:spcAft>
                          <a:spcPts val="0"/>
                        </a:spcAft>
                      </a:pPr>
                      <a:r>
                        <a:rPr lang="en-US" sz="1600" dirty="0">
                          <a:effectLst/>
                        </a:rPr>
                        <a:t>233%</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algn="r">
                        <a:lnSpc>
                          <a:spcPct val="115000"/>
                        </a:lnSpc>
                        <a:spcBef>
                          <a:spcPts val="0"/>
                        </a:spcBef>
                        <a:spcAft>
                          <a:spcPts val="0"/>
                        </a:spcAft>
                      </a:pPr>
                      <a:r>
                        <a:rPr lang="en-US" sz="1600" dirty="0">
                          <a:effectLst/>
                        </a:rPr>
                        <a:t>135%</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tcPr>
                </a:tc>
                <a:tc>
                  <a:txBody>
                    <a:bodyPr/>
                    <a:lstStyle/>
                    <a:p>
                      <a:pPr marL="0" marR="0" algn="r">
                        <a:lnSpc>
                          <a:spcPct val="115000"/>
                        </a:lnSpc>
                        <a:spcBef>
                          <a:spcPts val="0"/>
                        </a:spcBef>
                        <a:spcAft>
                          <a:spcPts val="0"/>
                        </a:spcAft>
                      </a:pPr>
                      <a:r>
                        <a:rPr lang="en-US" sz="1600" dirty="0">
                          <a:effectLst/>
                        </a:rPr>
                        <a:t>135%</a:t>
                      </a:r>
                      <a:endParaRPr lang="en-US" sz="2300" dirty="0">
                        <a:effectLst/>
                        <a:latin typeface="Times New Roman"/>
                        <a:ea typeface="Times New Roman"/>
                        <a:cs typeface="Times New Roman"/>
                      </a:endParaRPr>
                    </a:p>
                  </a:txBody>
                  <a:tcPr marL="0" marR="0" marT="0" marB="0" anchor="ctr">
                    <a:lnR w="12700" cap="flat" cmpd="sng" algn="ctr">
                      <a:solidFill>
                        <a:schemeClr val="tx1"/>
                      </a:solidFill>
                      <a:prstDash val="solid"/>
                      <a:round/>
                      <a:headEnd type="none" w="med" len="med"/>
                      <a:tailEnd type="none" w="med" len="med"/>
                    </a:lnR>
                  </a:tcPr>
                </a:tc>
                <a:tc>
                  <a:txBody>
                    <a:bodyPr/>
                    <a:lstStyle/>
                    <a:p>
                      <a:pPr marL="0" marR="0" algn="r">
                        <a:lnSpc>
                          <a:spcPct val="115000"/>
                        </a:lnSpc>
                        <a:spcBef>
                          <a:spcPts val="0"/>
                        </a:spcBef>
                        <a:spcAft>
                          <a:spcPts val="0"/>
                        </a:spcAft>
                      </a:pPr>
                      <a:r>
                        <a:rPr lang="en-US" sz="1600" dirty="0">
                          <a:effectLst/>
                        </a:rPr>
                        <a:t>193%</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tcPr>
                </a:tc>
                <a:tc>
                  <a:txBody>
                    <a:bodyPr/>
                    <a:lstStyle/>
                    <a:p>
                      <a:pPr marL="0" marR="0" algn="r">
                        <a:lnSpc>
                          <a:spcPct val="115000"/>
                        </a:lnSpc>
                        <a:spcBef>
                          <a:spcPts val="0"/>
                        </a:spcBef>
                        <a:spcAft>
                          <a:spcPts val="0"/>
                        </a:spcAft>
                      </a:pPr>
                      <a:r>
                        <a:rPr lang="en-US" sz="1600" u="none" dirty="0">
                          <a:solidFill>
                            <a:srgbClr val="FF0000"/>
                          </a:solidFill>
                          <a:effectLst/>
                        </a:rPr>
                        <a:t>32%</a:t>
                      </a:r>
                      <a:endParaRPr lang="en-US" sz="2300" u="none" dirty="0">
                        <a:solidFill>
                          <a:srgbClr val="FF0000"/>
                        </a:solidFill>
                        <a:effectLst/>
                        <a:latin typeface="Times New Roman"/>
                        <a:ea typeface="Times New Roman"/>
                        <a:cs typeface="Times New Roman"/>
                      </a:endParaRPr>
                    </a:p>
                  </a:txBody>
                  <a:tcPr marL="0" marR="0" marT="0" marB="0" anchor="ctr">
                    <a:lnR w="12700" cap="flat" cmpd="sng" algn="ctr">
                      <a:solidFill>
                        <a:schemeClr val="tx1"/>
                      </a:solidFill>
                      <a:prstDash val="solid"/>
                      <a:round/>
                      <a:headEnd type="none" w="med" len="med"/>
                      <a:tailEnd type="none" w="med" len="med"/>
                    </a:lnR>
                  </a:tcPr>
                </a:tc>
                <a:tc>
                  <a:txBody>
                    <a:bodyPr/>
                    <a:lstStyle/>
                    <a:p>
                      <a:pPr marL="0" marR="0" algn="r">
                        <a:lnSpc>
                          <a:spcPct val="115000"/>
                        </a:lnSpc>
                        <a:spcBef>
                          <a:spcPts val="0"/>
                        </a:spcBef>
                        <a:spcAft>
                          <a:spcPts val="0"/>
                        </a:spcAft>
                      </a:pPr>
                      <a:r>
                        <a:rPr lang="en-US" sz="1600" dirty="0">
                          <a:effectLst/>
                        </a:rPr>
                        <a:t>86%</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algn="r">
                        <a:lnSpc>
                          <a:spcPct val="115000"/>
                        </a:lnSpc>
                        <a:spcBef>
                          <a:spcPts val="0"/>
                        </a:spcBef>
                        <a:spcAft>
                          <a:spcPts val="0"/>
                        </a:spcAft>
                      </a:pPr>
                      <a:r>
                        <a:rPr lang="en-US" sz="1600" dirty="0">
                          <a:effectLst/>
                        </a:rPr>
                        <a:t>290%</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algn="r">
                        <a:lnSpc>
                          <a:spcPct val="115000"/>
                        </a:lnSpc>
                        <a:spcBef>
                          <a:spcPts val="0"/>
                        </a:spcBef>
                        <a:spcAft>
                          <a:spcPts val="0"/>
                        </a:spcAft>
                      </a:pPr>
                      <a:r>
                        <a:rPr lang="en-US" sz="1600" dirty="0">
                          <a:effectLst/>
                        </a:rPr>
                        <a:t>48%</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tcPr>
                </a:tc>
                <a:tc>
                  <a:txBody>
                    <a:bodyPr/>
                    <a:lstStyle/>
                    <a:p>
                      <a:pPr marL="0" marR="0" algn="r">
                        <a:lnSpc>
                          <a:spcPct val="115000"/>
                        </a:lnSpc>
                        <a:spcBef>
                          <a:spcPts val="0"/>
                        </a:spcBef>
                        <a:spcAft>
                          <a:spcPts val="0"/>
                        </a:spcAft>
                      </a:pPr>
                      <a:r>
                        <a:rPr lang="en-US" sz="1600" dirty="0">
                          <a:effectLst/>
                        </a:rPr>
                        <a:t>139%</a:t>
                      </a:r>
                      <a:endParaRPr lang="en-US" sz="2300" dirty="0">
                        <a:effectLst/>
                        <a:latin typeface="Times New Roman"/>
                        <a:ea typeface="Times New Roman"/>
                        <a:cs typeface="Times New Roman"/>
                      </a:endParaRPr>
                    </a:p>
                  </a:txBody>
                  <a:tcPr marL="0" marR="0" marT="0" marB="0" anchor="ctr">
                    <a:lnR w="12700" cap="flat" cmpd="sng" algn="ctr">
                      <a:solidFill>
                        <a:schemeClr val="tx1"/>
                      </a:solidFill>
                      <a:prstDash val="solid"/>
                      <a:round/>
                      <a:headEnd type="none" w="med" len="med"/>
                      <a:tailEnd type="none" w="med" len="med"/>
                    </a:lnR>
                  </a:tcPr>
                </a:tc>
                <a:tc>
                  <a:txBody>
                    <a:bodyPr/>
                    <a:lstStyle/>
                    <a:p>
                      <a:pPr marL="0" marR="0" algn="r">
                        <a:lnSpc>
                          <a:spcPct val="115000"/>
                        </a:lnSpc>
                        <a:spcBef>
                          <a:spcPts val="0"/>
                        </a:spcBef>
                        <a:spcAft>
                          <a:spcPts val="0"/>
                        </a:spcAft>
                      </a:pPr>
                      <a:r>
                        <a:rPr lang="en-US" sz="1600" dirty="0">
                          <a:effectLst/>
                        </a:rPr>
                        <a:t>12%</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tcPr>
                </a:tc>
                <a:tc>
                  <a:txBody>
                    <a:bodyPr/>
                    <a:lstStyle/>
                    <a:p>
                      <a:pPr marL="0" marR="0" algn="r">
                        <a:lnSpc>
                          <a:spcPct val="115000"/>
                        </a:lnSpc>
                        <a:spcBef>
                          <a:spcPts val="0"/>
                        </a:spcBef>
                        <a:spcAft>
                          <a:spcPts val="0"/>
                        </a:spcAft>
                      </a:pPr>
                      <a:r>
                        <a:rPr lang="en-US" sz="1600" u="none" dirty="0">
                          <a:solidFill>
                            <a:srgbClr val="FF0000"/>
                          </a:solidFill>
                          <a:effectLst/>
                        </a:rPr>
                        <a:t>24%</a:t>
                      </a:r>
                      <a:endParaRPr lang="en-US" sz="2300" u="none" dirty="0">
                        <a:solidFill>
                          <a:srgbClr val="FF0000"/>
                        </a:solidFill>
                        <a:effectLst/>
                        <a:latin typeface="Times New Roman"/>
                        <a:ea typeface="Times New Roman"/>
                        <a:cs typeface="Times New Roman"/>
                      </a:endParaRPr>
                    </a:p>
                  </a:txBody>
                  <a:tcPr marL="0" marR="0" marT="0" marB="0" anchor="ctr">
                    <a:lnR w="12700" cap="flat" cmpd="sng" algn="ctr">
                      <a:solidFill>
                        <a:schemeClr val="tx1"/>
                      </a:solidFill>
                      <a:prstDash val="solid"/>
                      <a:round/>
                      <a:headEnd type="none" w="med" len="med"/>
                      <a:tailEnd type="none" w="med" len="med"/>
                    </a:lnR>
                  </a:tcPr>
                </a:tc>
              </a:tr>
              <a:tr h="300278">
                <a:tc vMerge="1">
                  <a:txBody>
                    <a:bodyPr/>
                    <a:lstStyle/>
                    <a:p>
                      <a:pPr marL="0" marR="0" algn="ctr">
                        <a:lnSpc>
                          <a:spcPct val="115000"/>
                        </a:lnSpc>
                        <a:spcBef>
                          <a:spcPts val="0"/>
                        </a:spcBef>
                        <a:spcAft>
                          <a:spcPts val="0"/>
                        </a:spcAft>
                      </a:pPr>
                      <a:endParaRPr lang="en-US" sz="1700" dirty="0">
                        <a:effectLst/>
                        <a:latin typeface="Times New Roman"/>
                        <a:ea typeface="Times New Roman"/>
                        <a:cs typeface="Times New Roman"/>
                      </a:endParaRPr>
                    </a:p>
                  </a:txBody>
                  <a:tcPr marL="0" marR="0" marT="0" marB="0"/>
                </a:tc>
                <a:tc>
                  <a:txBody>
                    <a:bodyPr/>
                    <a:lstStyle/>
                    <a:p>
                      <a:pPr marL="0" marR="0" algn="l">
                        <a:lnSpc>
                          <a:spcPct val="115000"/>
                        </a:lnSpc>
                        <a:spcBef>
                          <a:spcPts val="0"/>
                        </a:spcBef>
                        <a:spcAft>
                          <a:spcPts val="0"/>
                        </a:spcAft>
                      </a:pPr>
                      <a:r>
                        <a:rPr lang="en-US" sz="1600" dirty="0">
                          <a:effectLst/>
                        </a:rPr>
                        <a:t>RND</a:t>
                      </a:r>
                      <a:endParaRPr lang="en-US" sz="2300" dirty="0">
                        <a:effectLst/>
                        <a:latin typeface="Times New Roman"/>
                        <a:ea typeface="Times New Roman"/>
                        <a:cs typeface="Times New Roman"/>
                      </a:endParaRPr>
                    </a:p>
                  </a:txBody>
                  <a:tcPr marL="0" marR="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dirty="0">
                          <a:effectLst/>
                        </a:rPr>
                        <a:t>78%</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dirty="0">
                          <a:effectLst/>
                        </a:rPr>
                        <a:t>25%</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dirty="0">
                          <a:effectLst/>
                        </a:rPr>
                        <a:t>3%</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u="none" dirty="0">
                          <a:solidFill>
                            <a:srgbClr val="FF0000"/>
                          </a:solidFill>
                          <a:effectLst/>
                        </a:rPr>
                        <a:t>4%</a:t>
                      </a:r>
                      <a:endParaRPr lang="en-US" sz="2300" u="none" dirty="0">
                        <a:solidFill>
                          <a:srgbClr val="FF0000"/>
                        </a:solidFill>
                        <a:effectLst/>
                        <a:latin typeface="Times New Roman"/>
                        <a:ea typeface="Times New Roman"/>
                        <a:cs typeface="Times New Roman"/>
                      </a:endParaRPr>
                    </a:p>
                  </a:txBody>
                  <a:tcPr marL="0" marR="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dirty="0">
                          <a:effectLst/>
                        </a:rPr>
                        <a:t>13%</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u="none" dirty="0">
                          <a:solidFill>
                            <a:srgbClr val="FF0000"/>
                          </a:solidFill>
                          <a:effectLst/>
                        </a:rPr>
                        <a:t>23%</a:t>
                      </a:r>
                      <a:endParaRPr lang="en-US" sz="2300" u="none" dirty="0">
                        <a:solidFill>
                          <a:srgbClr val="FF0000"/>
                        </a:solidFill>
                        <a:effectLst/>
                        <a:latin typeface="Times New Roman"/>
                        <a:ea typeface="Times New Roman"/>
                        <a:cs typeface="Times New Roman"/>
                      </a:endParaRPr>
                    </a:p>
                  </a:txBody>
                  <a:tcPr marL="0" marR="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dirty="0">
                          <a:effectLst/>
                        </a:rPr>
                        <a:t>88%</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dirty="0">
                          <a:effectLst/>
                        </a:rPr>
                        <a:t>33%</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dirty="0">
                          <a:effectLst/>
                        </a:rPr>
                        <a:t>8%</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u="none" dirty="0">
                          <a:solidFill>
                            <a:srgbClr val="FF0000"/>
                          </a:solidFill>
                          <a:effectLst/>
                        </a:rPr>
                        <a:t>1%</a:t>
                      </a:r>
                      <a:endParaRPr lang="en-US" sz="2300" u="none" dirty="0">
                        <a:solidFill>
                          <a:srgbClr val="FF0000"/>
                        </a:solidFill>
                        <a:effectLst/>
                        <a:latin typeface="Times New Roman"/>
                        <a:ea typeface="Times New Roman"/>
                        <a:cs typeface="Times New Roman"/>
                      </a:endParaRPr>
                    </a:p>
                  </a:txBody>
                  <a:tcPr marL="0" marR="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dirty="0">
                          <a:effectLst/>
                        </a:rPr>
                        <a:t>18%</a:t>
                      </a:r>
                      <a:endParaRPr lang="en-US" sz="2300" dirty="0">
                        <a:effectLst/>
                        <a:latin typeface="Times New Roman"/>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600" u="none" dirty="0" smtClean="0">
                          <a:solidFill>
                            <a:srgbClr val="FF0000"/>
                          </a:solidFill>
                          <a:effectLst/>
                        </a:rPr>
                        <a:t>16%</a:t>
                      </a:r>
                      <a:endParaRPr lang="en-US" sz="2300" u="none" dirty="0">
                        <a:solidFill>
                          <a:srgbClr val="FF0000"/>
                        </a:solidFill>
                        <a:effectLst/>
                        <a:latin typeface="Times New Roman"/>
                        <a:ea typeface="Times New Roman"/>
                        <a:cs typeface="Times New Roman"/>
                      </a:endParaRPr>
                    </a:p>
                  </a:txBody>
                  <a:tcPr marL="0" marR="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6" name="Slide Number Placeholder 5"/>
          <p:cNvSpPr>
            <a:spLocks noGrp="1"/>
          </p:cNvSpPr>
          <p:nvPr>
            <p:ph type="sldNum" sz="quarter" idx="12"/>
          </p:nvPr>
        </p:nvSpPr>
        <p:spPr/>
        <p:txBody>
          <a:bodyPr/>
          <a:lstStyle/>
          <a:p>
            <a:fld id="{A15218F7-2310-456D-A54D-B5ACEA070EA4}" type="slidenum">
              <a:rPr lang="en-US" smtClean="0"/>
              <a:pPr/>
              <a:t>57</a:t>
            </a:fld>
            <a:endParaRPr lang="en-US" dirty="0"/>
          </a:p>
        </p:txBody>
      </p:sp>
      <p:graphicFrame>
        <p:nvGraphicFramePr>
          <p:cNvPr id="14" name="Chart 13"/>
          <p:cNvGraphicFramePr>
            <a:graphicFrameLocks/>
          </p:cNvGraphicFramePr>
          <p:nvPr>
            <p:extLst/>
          </p:nvPr>
        </p:nvGraphicFramePr>
        <p:xfrm>
          <a:off x="2517569" y="4617641"/>
          <a:ext cx="4469433" cy="2107471"/>
        </p:xfrm>
        <a:graphic>
          <a:graphicData uri="http://schemas.openxmlformats.org/drawingml/2006/chart">
            <c:chart xmlns:c="http://schemas.openxmlformats.org/drawingml/2006/chart" xmlns:r="http://schemas.openxmlformats.org/officeDocument/2006/relationships" r:id="rId4"/>
          </a:graphicData>
        </a:graphic>
      </p:graphicFrame>
      <p:sp>
        <p:nvSpPr>
          <p:cNvPr id="15" name="Rounded Rectangle 14"/>
          <p:cNvSpPr/>
          <p:nvPr/>
        </p:nvSpPr>
        <p:spPr bwMode="auto">
          <a:xfrm>
            <a:off x="1911927" y="2766951"/>
            <a:ext cx="605642" cy="1850690"/>
          </a:xfrm>
          <a:prstGeom prst="roundRect">
            <a:avLst/>
          </a:prstGeom>
          <a:noFill/>
          <a:ln w="50800" cap="flat" cmpd="sng" algn="ctr">
            <a:solidFill>
              <a:srgbClr val="FF6600"/>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7" name="TextBox 16"/>
          <p:cNvSpPr txBox="1"/>
          <p:nvPr/>
        </p:nvSpPr>
        <p:spPr>
          <a:xfrm>
            <a:off x="4940491" y="1583139"/>
            <a:ext cx="3892359" cy="3170099"/>
          </a:xfrm>
          <a:prstGeom prst="rect">
            <a:avLst/>
          </a:prstGeom>
          <a:solidFill>
            <a:schemeClr val="bg1"/>
          </a:solidFill>
        </p:spPr>
        <p:txBody>
          <a:bodyPr wrap="square" rtlCol="0">
            <a:spAutoFit/>
          </a:bodyPr>
          <a:lstStyle/>
          <a:p>
            <a:r>
              <a:rPr lang="en-US" sz="1600" b="1" dirty="0" smtClean="0"/>
              <a:t>Lnx</a:t>
            </a:r>
            <a:r>
              <a:rPr lang="en-US" sz="1600" dirty="0"/>
              <a:t>: Dell Dimension® desktop with </a:t>
            </a:r>
            <a:endParaRPr lang="en-US" sz="1600" dirty="0" smtClean="0"/>
          </a:p>
          <a:p>
            <a:pPr marL="285750" indent="-285750">
              <a:buFont typeface="Wingdings" pitchFamily="2" charset="2"/>
              <a:buChar char="§"/>
            </a:pPr>
            <a:r>
              <a:rPr lang="en-US" sz="1400" dirty="0" smtClean="0">
                <a:solidFill>
                  <a:schemeClr val="bg1">
                    <a:lumMod val="10000"/>
                  </a:schemeClr>
                </a:solidFill>
              </a:rPr>
              <a:t>Intel</a:t>
            </a:r>
            <a:r>
              <a:rPr lang="en-US" sz="1400" dirty="0">
                <a:solidFill>
                  <a:schemeClr val="bg1">
                    <a:lumMod val="10000"/>
                  </a:schemeClr>
                </a:solidFill>
              </a:rPr>
              <a:t>® Pentium® </a:t>
            </a:r>
            <a:r>
              <a:rPr lang="en-US" sz="1400" dirty="0" smtClean="0">
                <a:solidFill>
                  <a:schemeClr val="bg1">
                    <a:lumMod val="10000"/>
                  </a:schemeClr>
                </a:solidFill>
              </a:rPr>
              <a:t>D (</a:t>
            </a:r>
            <a:r>
              <a:rPr lang="en-US" sz="1400" dirty="0">
                <a:solidFill>
                  <a:schemeClr val="bg1">
                    <a:lumMod val="10000"/>
                  </a:schemeClr>
                </a:solidFill>
              </a:rPr>
              <a:t>Dual Core) CPU at 2.80 GHz; 1GB of RAM; </a:t>
            </a:r>
            <a:r>
              <a:rPr lang="en-US" sz="1400" dirty="0" smtClean="0">
                <a:solidFill>
                  <a:schemeClr val="bg1">
                    <a:lumMod val="10000"/>
                  </a:schemeClr>
                </a:solidFill>
              </a:rPr>
              <a:t>Fedora Core </a:t>
            </a:r>
            <a:r>
              <a:rPr lang="en-US" sz="1400" dirty="0">
                <a:solidFill>
                  <a:schemeClr val="bg1">
                    <a:lumMod val="10000"/>
                  </a:schemeClr>
                </a:solidFill>
              </a:rPr>
              <a:t>13</a:t>
            </a:r>
          </a:p>
          <a:p>
            <a:pPr marL="285750" indent="-285750">
              <a:buFont typeface="Wingdings" pitchFamily="2" charset="2"/>
              <a:buChar char="§"/>
            </a:pPr>
            <a:r>
              <a:rPr lang="en-US" sz="1400" dirty="0">
                <a:solidFill>
                  <a:schemeClr val="bg1">
                    <a:lumMod val="10000"/>
                  </a:schemeClr>
                </a:solidFill>
              </a:rPr>
              <a:t>G++ 4.4.5 executed with -O2; x86 binaries</a:t>
            </a:r>
          </a:p>
          <a:p>
            <a:r>
              <a:rPr lang="en-US" sz="1600" b="1" dirty="0" smtClean="0"/>
              <a:t>Win</a:t>
            </a:r>
            <a:r>
              <a:rPr lang="en-US" sz="1600" dirty="0"/>
              <a:t>: Sony VAIO® laptop with </a:t>
            </a:r>
            <a:endParaRPr lang="en-US" sz="1600" dirty="0" smtClean="0"/>
          </a:p>
          <a:p>
            <a:pPr marL="285750" indent="-285750">
              <a:buFont typeface="Wingdings" pitchFamily="2" charset="2"/>
              <a:buChar char="§"/>
            </a:pPr>
            <a:r>
              <a:rPr lang="en-US" sz="1400" dirty="0" smtClean="0">
                <a:solidFill>
                  <a:schemeClr val="bg1">
                    <a:lumMod val="10000"/>
                  </a:schemeClr>
                </a:solidFill>
              </a:rPr>
              <a:t>Intel</a:t>
            </a:r>
            <a:r>
              <a:rPr lang="en-US" sz="1400" dirty="0">
                <a:solidFill>
                  <a:schemeClr val="bg1">
                    <a:lumMod val="10000"/>
                  </a:schemeClr>
                </a:solidFill>
              </a:rPr>
              <a:t>® Core™i5 </a:t>
            </a:r>
            <a:r>
              <a:rPr lang="en-US" sz="1400" dirty="0" smtClean="0">
                <a:solidFill>
                  <a:schemeClr val="bg1">
                    <a:lumMod val="10000"/>
                  </a:schemeClr>
                </a:solidFill>
              </a:rPr>
              <a:t>460M CPU </a:t>
            </a:r>
            <a:r>
              <a:rPr lang="en-US" sz="1400" dirty="0">
                <a:solidFill>
                  <a:schemeClr val="bg1">
                    <a:lumMod val="10000"/>
                  </a:schemeClr>
                </a:solidFill>
              </a:rPr>
              <a:t>at 2.53 GHz; 6GB of RAM; Windows 7 Pro.</a:t>
            </a:r>
          </a:p>
          <a:p>
            <a:pPr marL="285750" indent="-285750">
              <a:buFont typeface="Wingdings" pitchFamily="2" charset="2"/>
              <a:buChar char="§"/>
            </a:pPr>
            <a:r>
              <a:rPr lang="en-US" sz="1400" dirty="0">
                <a:solidFill>
                  <a:schemeClr val="bg1">
                    <a:lumMod val="10000"/>
                  </a:schemeClr>
                </a:solidFill>
              </a:rPr>
              <a:t>G++ 4.6.1 / MinGW executed with -O2; x86 binaries</a:t>
            </a:r>
          </a:p>
          <a:p>
            <a:pPr marL="285750" indent="-285750">
              <a:buFont typeface="Wingdings" pitchFamily="2" charset="2"/>
              <a:buChar char="§"/>
            </a:pPr>
            <a:r>
              <a:rPr lang="en-US" sz="1400" dirty="0">
                <a:solidFill>
                  <a:schemeClr val="bg1">
                    <a:lumMod val="10000"/>
                  </a:schemeClr>
                </a:solidFill>
              </a:rPr>
              <a:t>MS Visual C++ 2010 Professional x86/x64 </a:t>
            </a:r>
            <a:r>
              <a:rPr lang="en-US" sz="1400" dirty="0" smtClean="0">
                <a:solidFill>
                  <a:schemeClr val="bg1">
                    <a:lumMod val="10000"/>
                  </a:schemeClr>
                </a:solidFill>
              </a:rPr>
              <a:t>binaries with </a:t>
            </a:r>
            <a:r>
              <a:rPr lang="en-US" sz="1400" dirty="0">
                <a:solidFill>
                  <a:schemeClr val="bg1">
                    <a:lumMod val="10000"/>
                  </a:schemeClr>
                </a:solidFill>
              </a:rPr>
              <a:t>and without Profile-Guided </a:t>
            </a:r>
            <a:r>
              <a:rPr lang="en-US" sz="1400" dirty="0" smtClean="0">
                <a:solidFill>
                  <a:schemeClr val="bg1">
                    <a:lumMod val="10000"/>
                  </a:schemeClr>
                </a:solidFill>
              </a:rPr>
              <a:t>Optimizations</a:t>
            </a:r>
          </a:p>
          <a:p>
            <a:pPr marL="285750" indent="-285750">
              <a:buFont typeface="Wingdings" pitchFamily="2" charset="2"/>
              <a:buChar char="§"/>
            </a:pPr>
            <a:endParaRPr lang="en-US" sz="1400" dirty="0">
              <a:solidFill>
                <a:schemeClr val="bg1">
                  <a:lumMod val="10000"/>
                </a:schemeClr>
              </a:solidFill>
            </a:endParaRPr>
          </a:p>
          <a:p>
            <a:pPr marL="285750" indent="-285750">
              <a:buFont typeface="Wingdings" pitchFamily="2" charset="2"/>
              <a:buChar char="§"/>
            </a:pPr>
            <a:endParaRPr lang="en-US" sz="1400" dirty="0">
              <a:solidFill>
                <a:schemeClr val="bg1">
                  <a:lumMod val="10000"/>
                </a:schemeClr>
              </a:solidFill>
            </a:endParaRPr>
          </a:p>
        </p:txBody>
      </p:sp>
      <p:sp>
        <p:nvSpPr>
          <p:cNvPr id="18" name="TextBox 17"/>
          <p:cNvSpPr txBox="1"/>
          <p:nvPr/>
        </p:nvSpPr>
        <p:spPr>
          <a:xfrm>
            <a:off x="532263" y="4753238"/>
            <a:ext cx="7833815" cy="738664"/>
          </a:xfrm>
          <a:prstGeom prst="rect">
            <a:avLst/>
          </a:prstGeom>
          <a:noFill/>
        </p:spPr>
        <p:txBody>
          <a:bodyPr wrap="square" rtlCol="0">
            <a:spAutoFit/>
          </a:bodyPr>
          <a:lstStyle/>
          <a:p>
            <a:r>
              <a:rPr lang="en-US" sz="1400" dirty="0" smtClean="0">
                <a:solidFill>
                  <a:schemeClr val="bg1">
                    <a:lumMod val="10000"/>
                  </a:schemeClr>
                </a:solidFill>
              </a:rPr>
              <a:t>Each number represents a median </a:t>
            </a:r>
            <a:r>
              <a:rPr lang="en-US" sz="1400" dirty="0">
                <a:solidFill>
                  <a:schemeClr val="bg1">
                    <a:lumMod val="10000"/>
                  </a:schemeClr>
                </a:solidFill>
              </a:rPr>
              <a:t>of 101 experiments timing 1,000,000 dispatches each</a:t>
            </a:r>
          </a:p>
          <a:p>
            <a:r>
              <a:rPr lang="en-US" sz="1400" dirty="0" smtClean="0">
                <a:solidFill>
                  <a:srgbClr val="FF0000"/>
                </a:solidFill>
              </a:rPr>
              <a:t>    18%</a:t>
            </a:r>
            <a:r>
              <a:rPr lang="en-US" sz="1400" dirty="0" smtClean="0"/>
              <a:t> </a:t>
            </a:r>
            <a:r>
              <a:rPr lang="en-US" sz="1400" dirty="0" smtClean="0">
                <a:solidFill>
                  <a:schemeClr val="bg1">
                    <a:lumMod val="10000"/>
                  </a:schemeClr>
                </a:solidFill>
              </a:rPr>
              <a:t>- percentage visitors are faster by</a:t>
            </a:r>
          </a:p>
          <a:p>
            <a:r>
              <a:rPr lang="en-US" sz="1400" dirty="0" smtClean="0"/>
              <a:t>    14% </a:t>
            </a:r>
            <a:r>
              <a:rPr lang="en-US" sz="1400" dirty="0">
                <a:solidFill>
                  <a:schemeClr val="bg1">
                    <a:lumMod val="10000"/>
                  </a:schemeClr>
                </a:solidFill>
              </a:rPr>
              <a:t>- percentage </a:t>
            </a:r>
            <a:r>
              <a:rPr lang="en-US" sz="1400" dirty="0" smtClean="0">
                <a:solidFill>
                  <a:schemeClr val="bg1">
                    <a:lumMod val="10000"/>
                  </a:schemeClr>
                </a:solidFill>
              </a:rPr>
              <a:t>type switch is </a:t>
            </a:r>
            <a:r>
              <a:rPr lang="en-US" sz="1400" dirty="0">
                <a:solidFill>
                  <a:schemeClr val="bg1">
                    <a:lumMod val="10000"/>
                  </a:schemeClr>
                </a:solidFill>
              </a:rPr>
              <a:t>faster </a:t>
            </a:r>
            <a:r>
              <a:rPr lang="en-US" sz="1400" dirty="0" smtClean="0">
                <a:solidFill>
                  <a:schemeClr val="bg1">
                    <a:lumMod val="10000"/>
                  </a:schemeClr>
                </a:solidFill>
              </a:rPr>
              <a:t>by</a:t>
            </a:r>
            <a:endParaRPr lang="en-US" sz="1400" dirty="0">
              <a:solidFill>
                <a:schemeClr val="bg1">
                  <a:lumMod val="10000"/>
                </a:schemeClr>
              </a:solidFill>
            </a:endParaRPr>
          </a:p>
        </p:txBody>
      </p:sp>
    </p:spTree>
    <p:custDataLst>
      <p:tags r:id="rId1"/>
    </p:custDataLst>
    <p:extLst>
      <p:ext uri="{BB962C8B-B14F-4D97-AF65-F5344CB8AC3E}">
        <p14:creationId xmlns:p14="http://schemas.microsoft.com/office/powerpoint/2010/main" val="13650555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xit" presetSubtype="0" fill="hold" grpId="0" nodeType="withEffect">
                                  <p:stCondLst>
                                    <p:cond delay="0"/>
                                  </p:stCondLst>
                                  <p:childTnLst>
                                    <p:animEffect transition="out" filter="fade">
                                      <p:cBhvr>
                                        <p:cTn id="12" dur="500"/>
                                        <p:tgtEl>
                                          <p:spTgt spid="18"/>
                                        </p:tgtEl>
                                      </p:cBhvr>
                                    </p:animEffect>
                                    <p:set>
                                      <p:cBhvr>
                                        <p:cTn id="13" dur="1" fill="hold">
                                          <p:stCondLst>
                                            <p:cond delay="499"/>
                                          </p:stCondLst>
                                        </p:cTn>
                                        <p:tgtEl>
                                          <p:spTgt spid="18"/>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0" nodeType="clickEffect">
                                  <p:stCondLst>
                                    <p:cond delay="0"/>
                                  </p:stCondLst>
                                  <p:childTnLst>
                                    <p:animEffect transition="out" filter="fade">
                                      <p:cBhvr>
                                        <p:cTn id="17" dur="500"/>
                                        <p:tgtEl>
                                          <p:spTgt spid="17"/>
                                        </p:tgtEl>
                                      </p:cBhvr>
                                    </p:animEffect>
                                    <p:set>
                                      <p:cBhvr>
                                        <p:cTn id="18"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P spid="15" grpId="0" animBg="1"/>
      <p:bldP spid="17" grpId="0" animBg="1"/>
      <p:bldP spid="1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Multi-</a:t>
            </a:r>
            <a:r>
              <a:rPr lang="en-US" dirty="0"/>
              <a:t>A</a:t>
            </a:r>
            <a:r>
              <a:rPr lang="en-US" dirty="0" smtClean="0"/>
              <a:t>rgument Comparison</a:t>
            </a:r>
            <a:endParaRPr lang="en-US" dirty="0"/>
          </a:p>
        </p:txBody>
      </p:sp>
      <p:sp>
        <p:nvSpPr>
          <p:cNvPr id="5" name="Footer Placeholder 4"/>
          <p:cNvSpPr>
            <a:spLocks noGrp="1"/>
          </p:cNvSpPr>
          <p:nvPr>
            <p:ph type="ftr" sz="quarter" idx="11"/>
          </p:nvPr>
        </p:nvSpPr>
        <p:spPr/>
        <p:txBody>
          <a:bodyPr/>
          <a:lstStyle/>
          <a:p>
            <a:r>
              <a:rPr lang="en-US" smtClean="0"/>
              <a:t>C++Now'14: The Design &amp; Evolution of a Pattern Matching Library for C++</a:t>
            </a:r>
            <a:endParaRPr lang="en-US"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4030781926"/>
              </p:ext>
            </p:extLst>
          </p:nvPr>
        </p:nvGraphicFramePr>
        <p:xfrm>
          <a:off x="468313" y="1676400"/>
          <a:ext cx="8135937" cy="4560888"/>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p:cNvSpPr txBox="1"/>
          <p:nvPr/>
        </p:nvSpPr>
        <p:spPr>
          <a:xfrm>
            <a:off x="764272" y="5745712"/>
            <a:ext cx="877163" cy="1112288"/>
          </a:xfrm>
          <a:prstGeom prst="rect">
            <a:avLst/>
          </a:prstGeom>
          <a:noFill/>
        </p:spPr>
        <p:txBody>
          <a:bodyPr vert="vert270" wrap="square" rtlCol="0" anchor="t">
            <a:spAutoFit/>
          </a:bodyPr>
          <a:lstStyle/>
          <a:p>
            <a:pPr algn="r"/>
            <a:r>
              <a:rPr lang="en-US" sz="900" b="1" dirty="0" smtClean="0"/>
              <a:t>GCC 4.5.2</a:t>
            </a:r>
          </a:p>
          <a:p>
            <a:pPr algn="r"/>
            <a:r>
              <a:rPr lang="en-US" sz="900" b="1" dirty="0" smtClean="0"/>
              <a:t>GCC 4.6.1</a:t>
            </a:r>
          </a:p>
          <a:p>
            <a:pPr algn="r"/>
            <a:r>
              <a:rPr lang="en-US" sz="900" b="1" dirty="0" smtClean="0"/>
              <a:t>GCC 4.7.2</a:t>
            </a:r>
          </a:p>
          <a:p>
            <a:pPr algn="r"/>
            <a:r>
              <a:rPr lang="en-US" sz="900" b="1" dirty="0" smtClean="0"/>
              <a:t>Visual C++ 10</a:t>
            </a:r>
          </a:p>
          <a:p>
            <a:pPr algn="r"/>
            <a:r>
              <a:rPr lang="en-US" sz="900" b="1" dirty="0" smtClean="0"/>
              <a:t>Visual C++ 11</a:t>
            </a:r>
            <a:endParaRPr lang="en-US" sz="900" b="1" dirty="0"/>
          </a:p>
        </p:txBody>
      </p:sp>
      <mc:AlternateContent xmlns:mc="http://schemas.openxmlformats.org/markup-compatibility/2006" xmlns:a14="http://schemas.microsoft.com/office/drawing/2010/main">
        <mc:Choice Requires="a14">
          <p:sp>
            <p:nvSpPr>
              <p:cNvPr id="2" name="TextBox 1"/>
              <p:cNvSpPr txBox="1"/>
              <p:nvPr/>
            </p:nvSpPr>
            <p:spPr>
              <a:xfrm>
                <a:off x="1352173" y="1434755"/>
                <a:ext cx="215199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1400" b="0" i="1" smtClean="0">
                              <a:solidFill>
                                <a:srgbClr val="FF0000"/>
                              </a:solidFill>
                              <a:latin typeface="Cambria Math" panose="02040503050406030204" pitchFamily="18" charset="0"/>
                            </a:rPr>
                          </m:ctrlPr>
                        </m:sSupPr>
                        <m:e>
                          <m:r>
                            <a:rPr lang="en-US" sz="1400" b="0" i="1" smtClean="0">
                              <a:solidFill>
                                <a:srgbClr val="FF0000"/>
                              </a:solidFill>
                              <a:latin typeface="Cambria Math"/>
                            </a:rPr>
                            <m:t>𝑛</m:t>
                          </m:r>
                        </m:e>
                        <m:sup>
                          <m:r>
                            <a:rPr lang="en-US" sz="1400" b="0" i="1" smtClean="0">
                              <a:solidFill>
                                <a:srgbClr val="FF0000"/>
                              </a:solidFill>
                              <a:latin typeface="Cambria Math"/>
                            </a:rPr>
                            <m:t>𝑁</m:t>
                          </m:r>
                        </m:sup>
                      </m:sSup>
                      <m:r>
                        <a:rPr lang="en-US" sz="1400" b="0" i="1" smtClean="0">
                          <a:solidFill>
                            <a:srgbClr val="FF0000"/>
                          </a:solidFill>
                          <a:latin typeface="Cambria Math"/>
                        </a:rPr>
                        <m:t>+</m:t>
                      </m:r>
                      <m:sSup>
                        <m:sSupPr>
                          <m:ctrlPr>
                            <a:rPr lang="en-US" sz="1400" b="0" i="1" smtClean="0">
                              <a:solidFill>
                                <a:srgbClr val="FF0000"/>
                              </a:solidFill>
                              <a:latin typeface="Cambria Math" panose="02040503050406030204" pitchFamily="18" charset="0"/>
                            </a:rPr>
                          </m:ctrlPr>
                        </m:sSupPr>
                        <m:e>
                          <m:r>
                            <a:rPr lang="en-US" sz="1400" b="0" i="1" smtClean="0">
                              <a:solidFill>
                                <a:srgbClr val="FF0000"/>
                              </a:solidFill>
                              <a:latin typeface="Cambria Math"/>
                            </a:rPr>
                            <m:t>𝑛</m:t>
                          </m:r>
                        </m:e>
                        <m:sup>
                          <m:r>
                            <a:rPr lang="en-US" sz="1400" b="0" i="1" smtClean="0">
                              <a:solidFill>
                                <a:srgbClr val="FF0000"/>
                              </a:solidFill>
                              <a:latin typeface="Cambria Math"/>
                            </a:rPr>
                            <m:t>𝑁</m:t>
                          </m:r>
                          <m:r>
                            <a:rPr lang="en-US" sz="1400" b="0" i="1" smtClean="0">
                              <a:solidFill>
                                <a:srgbClr val="FF0000"/>
                              </a:solidFill>
                              <a:latin typeface="Cambria Math"/>
                            </a:rPr>
                            <m:t>−1</m:t>
                          </m:r>
                        </m:sup>
                      </m:sSup>
                      <m:r>
                        <a:rPr lang="en-US" sz="1400" b="0" i="1" smtClean="0">
                          <a:solidFill>
                            <a:srgbClr val="FF0000"/>
                          </a:solidFill>
                          <a:latin typeface="Cambria Math"/>
                        </a:rPr>
                        <m:t>+…+</m:t>
                      </m:r>
                      <m:sSup>
                        <m:sSupPr>
                          <m:ctrlPr>
                            <a:rPr lang="en-US" sz="1400" b="0" i="1" smtClean="0">
                              <a:solidFill>
                                <a:srgbClr val="FF0000"/>
                              </a:solidFill>
                              <a:latin typeface="Cambria Math" panose="02040503050406030204" pitchFamily="18" charset="0"/>
                            </a:rPr>
                          </m:ctrlPr>
                        </m:sSupPr>
                        <m:e>
                          <m:r>
                            <a:rPr lang="en-US" sz="1400" b="0" i="1" smtClean="0">
                              <a:solidFill>
                                <a:srgbClr val="FF0000"/>
                              </a:solidFill>
                              <a:latin typeface="Cambria Math"/>
                            </a:rPr>
                            <m:t>𝑛</m:t>
                          </m:r>
                        </m:e>
                        <m:sup>
                          <m:r>
                            <a:rPr lang="en-US" sz="1400" b="0" i="1" smtClean="0">
                              <a:solidFill>
                                <a:srgbClr val="FF0000"/>
                              </a:solidFill>
                              <a:latin typeface="Cambria Math"/>
                            </a:rPr>
                            <m:t>2</m:t>
                          </m:r>
                        </m:sup>
                      </m:sSup>
                      <m:r>
                        <a:rPr lang="en-US" sz="1400" b="0" i="1" smtClean="0">
                          <a:solidFill>
                            <a:srgbClr val="FF0000"/>
                          </a:solidFill>
                          <a:latin typeface="Cambria Math"/>
                        </a:rPr>
                        <m:t>+</m:t>
                      </m:r>
                      <m:r>
                        <a:rPr lang="en-US" sz="1400" b="0" i="1" smtClean="0">
                          <a:solidFill>
                            <a:srgbClr val="FF0000"/>
                          </a:solidFill>
                          <a:latin typeface="Cambria Math"/>
                        </a:rPr>
                        <m:t>𝑛</m:t>
                      </m:r>
                    </m:oMath>
                  </m:oMathPara>
                </a14:m>
                <a:endParaRPr lang="en-US" sz="1400" dirty="0">
                  <a:solidFill>
                    <a:srgbClr val="FF0000"/>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352173" y="1434755"/>
                <a:ext cx="2151999" cy="307777"/>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3504172" y="1434755"/>
                <a:ext cx="181197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1400" b="0" i="1" smtClean="0">
                              <a:solidFill>
                                <a:srgbClr val="4F81BD"/>
                              </a:solidFill>
                              <a:latin typeface="Cambria Math" panose="02040503050406030204" pitchFamily="18" charset="0"/>
                            </a:rPr>
                          </m:ctrlPr>
                        </m:dPr>
                        <m:e>
                          <m:r>
                            <a:rPr lang="en-US" sz="1400" b="0" i="1" smtClean="0">
                              <a:solidFill>
                                <a:srgbClr val="4F81BD"/>
                              </a:solidFill>
                              <a:latin typeface="Cambria Math"/>
                            </a:rPr>
                            <m:t>2</m:t>
                          </m:r>
                          <m:r>
                            <a:rPr lang="en-US" sz="1400" b="0" i="1" smtClean="0">
                              <a:solidFill>
                                <a:srgbClr val="4F81BD"/>
                              </a:solidFill>
                              <a:latin typeface="Cambria Math"/>
                            </a:rPr>
                            <m:t>𝑁</m:t>
                          </m:r>
                          <m:r>
                            <a:rPr lang="en-US" sz="1400" b="0" i="1" smtClean="0">
                              <a:solidFill>
                                <a:srgbClr val="4F81BD"/>
                              </a:solidFill>
                              <a:latin typeface="Cambria Math"/>
                            </a:rPr>
                            <m:t>+3</m:t>
                          </m:r>
                        </m:e>
                      </m:d>
                      <m:sSup>
                        <m:sSupPr>
                          <m:ctrlPr>
                            <a:rPr lang="en-US" sz="1400" b="0" i="1" smtClean="0">
                              <a:solidFill>
                                <a:srgbClr val="4F81BD"/>
                              </a:solidFill>
                              <a:latin typeface="Cambria Math" panose="02040503050406030204" pitchFamily="18" charset="0"/>
                            </a:rPr>
                          </m:ctrlPr>
                        </m:sSupPr>
                        <m:e>
                          <m:r>
                            <a:rPr lang="en-US" sz="1400" b="0" i="1" smtClean="0">
                              <a:solidFill>
                                <a:srgbClr val="4F81BD"/>
                              </a:solidFill>
                              <a:latin typeface="Cambria Math"/>
                            </a:rPr>
                            <m:t>𝑛</m:t>
                          </m:r>
                        </m:e>
                        <m:sup>
                          <m:r>
                            <a:rPr lang="en-US" sz="1400" b="0" i="1" smtClean="0">
                              <a:solidFill>
                                <a:srgbClr val="4F81BD"/>
                              </a:solidFill>
                              <a:latin typeface="Cambria Math"/>
                            </a:rPr>
                            <m:t>𝑁</m:t>
                          </m:r>
                        </m:sup>
                      </m:sSup>
                      <m:r>
                        <a:rPr lang="en-US" sz="1400" b="0" i="1" smtClean="0">
                          <a:solidFill>
                            <a:srgbClr val="4F81BD"/>
                          </a:solidFill>
                          <a:latin typeface="Cambria Math"/>
                        </a:rPr>
                        <m:t>+</m:t>
                      </m:r>
                      <m:r>
                        <a:rPr lang="en-US" sz="1400" b="0" i="1" smtClean="0">
                          <a:solidFill>
                            <a:srgbClr val="4F81BD"/>
                          </a:solidFill>
                          <a:latin typeface="Cambria Math"/>
                        </a:rPr>
                        <m:t>𝑁</m:t>
                      </m:r>
                      <m:r>
                        <a:rPr lang="en-US" sz="1400" b="0" i="1" smtClean="0">
                          <a:solidFill>
                            <a:srgbClr val="4F81BD"/>
                          </a:solidFill>
                          <a:latin typeface="Cambria Math"/>
                        </a:rPr>
                        <m:t>+7</m:t>
                      </m:r>
                    </m:oMath>
                  </m:oMathPara>
                </a14:m>
                <a:endParaRPr lang="en-US" sz="1400" dirty="0">
                  <a:solidFill>
                    <a:srgbClr val="4F81BD"/>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3504172" y="1434755"/>
                <a:ext cx="1811970" cy="307777"/>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6088987" y="1434755"/>
                <a:ext cx="125168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1400" b="0" i="1" smtClean="0">
                              <a:solidFill>
                                <a:srgbClr val="8064A2"/>
                              </a:solidFill>
                              <a:latin typeface="Cambria Math" panose="02040503050406030204" pitchFamily="18" charset="0"/>
                            </a:rPr>
                          </m:ctrlPr>
                        </m:sSupPr>
                        <m:e>
                          <m:r>
                            <a:rPr lang="en-US" sz="1400" b="0" i="1" smtClean="0">
                              <a:solidFill>
                                <a:srgbClr val="8064A2"/>
                              </a:solidFill>
                              <a:latin typeface="Cambria Math"/>
                            </a:rPr>
                            <m:t>𝑛</m:t>
                          </m:r>
                        </m:e>
                        <m:sup>
                          <m:r>
                            <a:rPr lang="en-US" sz="1400" b="0" i="1" smtClean="0">
                              <a:solidFill>
                                <a:srgbClr val="8064A2"/>
                              </a:solidFill>
                              <a:latin typeface="Cambria Math"/>
                            </a:rPr>
                            <m:t>𝑁</m:t>
                          </m:r>
                        </m:sup>
                      </m:sSup>
                      <m:r>
                        <a:rPr lang="en-US" sz="1400" b="0" i="1" smtClean="0">
                          <a:solidFill>
                            <a:srgbClr val="8064A2"/>
                          </a:solidFill>
                          <a:latin typeface="Cambria Math"/>
                        </a:rPr>
                        <m:t>+</m:t>
                      </m:r>
                      <m:r>
                        <a:rPr lang="en-US" sz="1400" b="0" i="1" smtClean="0">
                          <a:solidFill>
                            <a:srgbClr val="8064A2"/>
                          </a:solidFill>
                          <a:latin typeface="Cambria Math"/>
                        </a:rPr>
                        <m:t>𝑁𝑛</m:t>
                      </m:r>
                      <m:r>
                        <a:rPr lang="en-US" sz="1400" b="0" i="1" smtClean="0">
                          <a:solidFill>
                            <a:srgbClr val="8064A2"/>
                          </a:solidFill>
                          <a:latin typeface="Cambria Math"/>
                        </a:rPr>
                        <m:t>+</m:t>
                      </m:r>
                      <m:r>
                        <a:rPr lang="en-US" sz="1400" b="0" i="1" smtClean="0">
                          <a:solidFill>
                            <a:srgbClr val="8064A2"/>
                          </a:solidFill>
                          <a:latin typeface="Cambria Math"/>
                        </a:rPr>
                        <m:t>𝑁</m:t>
                      </m:r>
                    </m:oMath>
                  </m:oMathPara>
                </a14:m>
                <a:endParaRPr lang="en-US" sz="1400" dirty="0">
                  <a:solidFill>
                    <a:srgbClr val="8064A2"/>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6088987" y="1434755"/>
                <a:ext cx="1251689" cy="307777"/>
              </a:xfrm>
              <a:prstGeom prst="rect">
                <a:avLst/>
              </a:prstGeom>
              <a:blipFill rotWithShape="1">
                <a:blip r:embed="rId6"/>
                <a:stretch>
                  <a:fillRect/>
                </a:stretch>
              </a:blipFill>
            </p:spPr>
            <p:txBody>
              <a:bodyPr/>
              <a:lstStyle/>
              <a:p>
                <a:r>
                  <a:rPr lang="en-US">
                    <a:noFill/>
                  </a:rPr>
                  <a:t> </a:t>
                </a:r>
              </a:p>
            </p:txBody>
          </p:sp>
        </mc:Fallback>
      </mc:AlternateContent>
      <p:sp>
        <p:nvSpPr>
          <p:cNvPr id="8" name="TextBox 7"/>
          <p:cNvSpPr txBox="1"/>
          <p:nvPr/>
        </p:nvSpPr>
        <p:spPr>
          <a:xfrm>
            <a:off x="444477" y="1434755"/>
            <a:ext cx="967141" cy="307777"/>
          </a:xfrm>
          <a:prstGeom prst="rect">
            <a:avLst/>
          </a:prstGeom>
          <a:noFill/>
        </p:spPr>
        <p:txBody>
          <a:bodyPr wrap="square" rtlCol="0">
            <a:spAutoFit/>
          </a:bodyPr>
          <a:lstStyle/>
          <a:p>
            <a:r>
              <a:rPr lang="en-US" sz="1400" dirty="0" smtClean="0"/>
              <a:t>Memory:</a:t>
            </a:r>
            <a:endParaRPr lang="en-US" sz="1400" dirty="0"/>
          </a:p>
        </p:txBody>
      </p:sp>
      <p:sp>
        <p:nvSpPr>
          <p:cNvPr id="11" name="TextBox 10"/>
          <p:cNvSpPr txBox="1"/>
          <p:nvPr/>
        </p:nvSpPr>
        <p:spPr>
          <a:xfrm>
            <a:off x="7340676" y="1096201"/>
            <a:ext cx="1803324" cy="646331"/>
          </a:xfrm>
          <a:prstGeom prst="rect">
            <a:avLst/>
          </a:prstGeom>
          <a:noFill/>
        </p:spPr>
        <p:txBody>
          <a:bodyPr wrap="square" rtlCol="0">
            <a:spAutoFit/>
          </a:bodyPr>
          <a:lstStyle/>
          <a:p>
            <a:r>
              <a:rPr lang="en-US" sz="1200" i="1" dirty="0">
                <a:latin typeface="Times New Roman" pitchFamily="18" charset="0"/>
                <a:cs typeface="Times New Roman" pitchFamily="18" charset="0"/>
              </a:rPr>
              <a:t>n</a:t>
            </a:r>
            <a:r>
              <a:rPr lang="en-US" sz="1200" dirty="0" smtClean="0"/>
              <a:t> is the number of subobjects in a class hierarchy of arguments</a:t>
            </a:r>
            <a:endParaRPr lang="en-US" sz="1200" dirty="0"/>
          </a:p>
        </p:txBody>
      </p:sp>
      <p:sp>
        <p:nvSpPr>
          <p:cNvPr id="6" name="Slide Number Placeholder 5"/>
          <p:cNvSpPr>
            <a:spLocks noGrp="1"/>
          </p:cNvSpPr>
          <p:nvPr>
            <p:ph type="sldNum" sz="quarter" idx="12"/>
          </p:nvPr>
        </p:nvSpPr>
        <p:spPr/>
        <p:txBody>
          <a:bodyPr/>
          <a:lstStyle/>
          <a:p>
            <a:fld id="{7CB0F8AB-AB33-4A54-BEC3-89055AD5FA98}" type="slidenum">
              <a:rPr lang="en-US" smtClean="0"/>
              <a:t>58</a:t>
            </a:fld>
            <a:endParaRPr lang="en-US" dirty="0"/>
          </a:p>
        </p:txBody>
      </p:sp>
    </p:spTree>
    <p:extLst>
      <p:ext uri="{BB962C8B-B14F-4D97-AF65-F5344CB8AC3E}">
        <p14:creationId xmlns:p14="http://schemas.microsoft.com/office/powerpoint/2010/main" val="3435985969"/>
      </p:ext>
    </p:extLst>
  </p:cSld>
  <p:clrMapOvr>
    <a:masterClrMapping/>
  </p:clrMapOvr>
  <mc:AlternateContent xmlns:mc="http://schemas.openxmlformats.org/markup-compatibility/2006" xmlns:p14="http://schemas.microsoft.com/office/powerpoint/2010/main">
    <mc:Choice Requires="p14">
      <p:transition spd="slow" p14:dur="2000" advTm="65948"/>
    </mc:Choice>
    <mc:Fallback xmlns="">
      <p:transition spd="slow" advTm="65948"/>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68313" y="152400"/>
            <a:ext cx="8135937" cy="1104900"/>
          </a:xfrm>
        </p:spPr>
        <p:txBody>
          <a:bodyPr/>
          <a:lstStyle/>
          <a:p>
            <a:r>
              <a:rPr lang="en-US" dirty="0" smtClean="0"/>
              <a:t>Other Languages Comparison</a:t>
            </a:r>
            <a:endParaRPr lang="en-US" dirty="0"/>
          </a:p>
        </p:txBody>
      </p:sp>
      <p:sp>
        <p:nvSpPr>
          <p:cNvPr id="5" name="Footer Placeholder 4"/>
          <p:cNvSpPr>
            <a:spLocks noGrp="1"/>
          </p:cNvSpPr>
          <p:nvPr>
            <p:ph type="ftr" sz="quarter" idx="11"/>
          </p:nvPr>
        </p:nvSpPr>
        <p:spPr/>
        <p:txBody>
          <a:bodyPr/>
          <a:lstStyle/>
          <a:p>
            <a:r>
              <a:rPr lang="en-US" smtClean="0"/>
              <a:t>C++Now'14: The Design &amp; Evolution of a Pattern Matching Library for C++</a:t>
            </a:r>
            <a:endParaRPr lang="en-US" dirty="0"/>
          </a:p>
        </p:txBody>
      </p:sp>
      <p:sp>
        <p:nvSpPr>
          <p:cNvPr id="6" name="Slide Number Placeholder 5"/>
          <p:cNvSpPr>
            <a:spLocks noGrp="1"/>
          </p:cNvSpPr>
          <p:nvPr>
            <p:ph type="sldNum" sz="quarter" idx="12"/>
          </p:nvPr>
        </p:nvSpPr>
        <p:spPr/>
        <p:txBody>
          <a:bodyPr/>
          <a:lstStyle/>
          <a:p>
            <a:fld id="{A15218F7-2310-456D-A54D-B5ACEA070EA4}" type="slidenum">
              <a:rPr lang="en-US" smtClean="0"/>
              <a:pPr/>
              <a:t>59</a:t>
            </a:fld>
            <a:endParaRPr lang="en-US" dirty="0"/>
          </a:p>
        </p:txBody>
      </p:sp>
      <p:sp>
        <p:nvSpPr>
          <p:cNvPr id="18" name="TextBox 17"/>
          <p:cNvSpPr txBox="1"/>
          <p:nvPr/>
        </p:nvSpPr>
        <p:spPr>
          <a:xfrm>
            <a:off x="468312" y="1592961"/>
            <a:ext cx="8138160" cy="707886"/>
          </a:xfrm>
          <a:prstGeom prst="rect">
            <a:avLst/>
          </a:prstGeom>
          <a:noFill/>
        </p:spPr>
        <p:txBody>
          <a:bodyPr wrap="square" rtlCol="0">
            <a:spAutoFit/>
          </a:bodyPr>
          <a:lstStyle/>
          <a:p>
            <a:r>
              <a:rPr lang="en-US" sz="2000" dirty="0" smtClean="0">
                <a:solidFill>
                  <a:schemeClr val="bg1">
                    <a:lumMod val="10000"/>
                  </a:schemeClr>
                </a:solidFill>
              </a:rPr>
              <a:t>Our library code is approximately as fast as natively compiled functional code. We will squeeze even more with a language solution.</a:t>
            </a:r>
            <a:endParaRPr lang="en-US" dirty="0">
              <a:solidFill>
                <a:schemeClr val="bg1">
                  <a:lumMod val="10000"/>
                </a:schemeClr>
              </a:solidFill>
            </a:endParaRPr>
          </a:p>
        </p:txBody>
      </p:sp>
      <p:graphicFrame>
        <p:nvGraphicFramePr>
          <p:cNvPr id="16" name="Chart 15"/>
          <p:cNvGraphicFramePr>
            <a:graphicFrameLocks/>
          </p:cNvGraphicFramePr>
          <p:nvPr>
            <p:extLst/>
          </p:nvPr>
        </p:nvGraphicFramePr>
        <p:xfrm>
          <a:off x="1199620" y="2300847"/>
          <a:ext cx="6675543" cy="3211803"/>
        </p:xfrm>
        <a:graphic>
          <a:graphicData uri="http://schemas.openxmlformats.org/drawingml/2006/chart">
            <c:chart xmlns:c="http://schemas.openxmlformats.org/drawingml/2006/chart" xmlns:r="http://schemas.openxmlformats.org/officeDocument/2006/relationships" r:id="rId4"/>
          </a:graphicData>
        </a:graphic>
      </p:graphicFrame>
      <p:sp>
        <p:nvSpPr>
          <p:cNvPr id="12" name="TextBox 11"/>
          <p:cNvSpPr txBox="1"/>
          <p:nvPr/>
        </p:nvSpPr>
        <p:spPr>
          <a:xfrm>
            <a:off x="468311" y="5552610"/>
            <a:ext cx="8138160" cy="707886"/>
          </a:xfrm>
          <a:prstGeom prst="rect">
            <a:avLst/>
          </a:prstGeom>
          <a:noFill/>
        </p:spPr>
        <p:txBody>
          <a:bodyPr wrap="square" rtlCol="0">
            <a:spAutoFit/>
          </a:bodyPr>
          <a:lstStyle/>
          <a:p>
            <a:r>
              <a:rPr lang="en-US" sz="2000" dirty="0" smtClean="0">
                <a:solidFill>
                  <a:schemeClr val="bg1">
                    <a:lumMod val="10000"/>
                  </a:schemeClr>
                </a:solidFill>
              </a:rPr>
              <a:t>Note: This is not a detailed language comparison, but we compare well with “the gold standard” for pattern matching</a:t>
            </a:r>
            <a:endParaRPr lang="en-US" dirty="0">
              <a:solidFill>
                <a:schemeClr val="bg1">
                  <a:lumMod val="10000"/>
                </a:schemeClr>
              </a:solidFill>
            </a:endParaRPr>
          </a:p>
        </p:txBody>
      </p:sp>
    </p:spTree>
    <p:custDataLst>
      <p:tags r:id="rId1"/>
    </p:custDataLst>
    <p:extLst>
      <p:ext uri="{BB962C8B-B14F-4D97-AF65-F5344CB8AC3E}">
        <p14:creationId xmlns:p14="http://schemas.microsoft.com/office/powerpoint/2010/main" val="10122295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Pattern Matching Semantics</a:t>
            </a:r>
            <a:endParaRPr lang="en-US" dirty="0"/>
          </a:p>
        </p:txBody>
      </p:sp>
      <p:sp>
        <p:nvSpPr>
          <p:cNvPr id="3" name="Content Placeholder 2"/>
          <p:cNvSpPr>
            <a:spLocks noGrp="1"/>
          </p:cNvSpPr>
          <p:nvPr>
            <p:ph idx="1"/>
          </p:nvPr>
        </p:nvSpPr>
        <p:spPr/>
        <p:txBody>
          <a:bodyPr>
            <a:normAutofit lnSpcReduction="10000"/>
          </a:bodyPr>
          <a:lstStyle/>
          <a:p>
            <a:r>
              <a:rPr lang="en-US" dirty="0" smtClean="0"/>
              <a:t>First fit</a:t>
            </a:r>
          </a:p>
          <a:p>
            <a:pPr lvl="1"/>
            <a:r>
              <a:rPr lang="en-US" dirty="0" smtClean="0"/>
              <a:t>most functional languages, exceptions</a:t>
            </a:r>
            <a:r>
              <a:rPr lang="en-US" dirty="0"/>
              <a:t> </a:t>
            </a:r>
            <a:r>
              <a:rPr lang="en-US" dirty="0" smtClean="0"/>
              <a:t>in C++</a:t>
            </a:r>
          </a:p>
          <a:p>
            <a:r>
              <a:rPr lang="en-US" dirty="0" smtClean="0"/>
              <a:t>Best fit</a:t>
            </a:r>
          </a:p>
          <a:p>
            <a:pPr lvl="1"/>
            <a:r>
              <a:rPr lang="en-US" dirty="0" smtClean="0"/>
              <a:t>overload resolution in C++</a:t>
            </a:r>
          </a:p>
          <a:p>
            <a:r>
              <a:rPr lang="en-US" dirty="0" smtClean="0"/>
              <a:t>Exact fit</a:t>
            </a:r>
          </a:p>
          <a:p>
            <a:pPr lvl="1"/>
            <a:r>
              <a:rPr lang="en-US" dirty="0" smtClean="0"/>
              <a:t>C-like switch statement</a:t>
            </a:r>
          </a:p>
          <a:p>
            <a:r>
              <a:rPr lang="en-US" dirty="0" smtClean="0"/>
              <a:t>All/Any fit</a:t>
            </a:r>
          </a:p>
          <a:p>
            <a:pPr lvl="1"/>
            <a:r>
              <a:rPr lang="en-US" dirty="0" smtClean="0"/>
              <a:t>Languages based on guarded commands etc.</a:t>
            </a:r>
            <a:endParaRPr lang="en-US" dirty="0"/>
          </a:p>
        </p:txBody>
      </p:sp>
      <p:sp>
        <p:nvSpPr>
          <p:cNvPr id="4" name="Footer Placeholder 3"/>
          <p:cNvSpPr>
            <a:spLocks noGrp="1"/>
          </p:cNvSpPr>
          <p:nvPr>
            <p:ph type="ftr" sz="quarter" idx="11"/>
          </p:nvPr>
        </p:nvSpPr>
        <p:spPr/>
        <p:txBody>
          <a:bodyPr/>
          <a:lstStyle/>
          <a:p>
            <a:r>
              <a:rPr lang="en-US" smtClean="0"/>
              <a:t>C++Now'14: The Design &amp; Evolution of a Pattern Matching Library for C++</a:t>
            </a:r>
            <a:endParaRPr lang="en-US" dirty="0"/>
          </a:p>
        </p:txBody>
      </p:sp>
      <p:sp>
        <p:nvSpPr>
          <p:cNvPr id="5" name="Slide Number Placeholder 4"/>
          <p:cNvSpPr>
            <a:spLocks noGrp="1"/>
          </p:cNvSpPr>
          <p:nvPr>
            <p:ph type="sldNum" sz="quarter" idx="12"/>
          </p:nvPr>
        </p:nvSpPr>
        <p:spPr/>
        <p:txBody>
          <a:bodyPr/>
          <a:lstStyle/>
          <a:p>
            <a:fld id="{7CB0F8AB-AB33-4A54-BEC3-89055AD5FA98}" type="slidenum">
              <a:rPr lang="en-US" smtClean="0"/>
              <a:t>6</a:t>
            </a:fld>
            <a:endParaRPr lang="en-US" dirty="0"/>
          </a:p>
        </p:txBody>
      </p:sp>
    </p:spTree>
    <p:extLst>
      <p:ext uri="{BB962C8B-B14F-4D97-AF65-F5344CB8AC3E}">
        <p14:creationId xmlns:p14="http://schemas.microsoft.com/office/powerpoint/2010/main" val="19266293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World Class Hierarchies</a:t>
            </a:r>
            <a:endParaRPr lang="en-US" dirty="0"/>
          </a:p>
        </p:txBody>
      </p:sp>
      <p:graphicFrame>
        <p:nvGraphicFramePr>
          <p:cNvPr id="6" name="Content Placeholder 5"/>
          <p:cNvGraphicFramePr>
            <a:graphicFrameLocks noGrp="1"/>
          </p:cNvGraphicFramePr>
          <p:nvPr>
            <p:ph idx="1"/>
            <p:extLst/>
          </p:nvPr>
        </p:nvGraphicFramePr>
        <p:xfrm>
          <a:off x="589892" y="1594400"/>
          <a:ext cx="7196776" cy="3977148"/>
        </p:xfrm>
        <a:graphic>
          <a:graphicData uri="http://schemas.openxmlformats.org/drawingml/2006/table">
            <a:tbl>
              <a:tblPr firstRow="1" firstCol="1" lastRow="1" bandRow="1">
                <a:tableStyleId>{5C22544A-7EE6-4342-B048-85BDC9FD1C3A}</a:tableStyleId>
              </a:tblPr>
              <a:tblGrid>
                <a:gridCol w="469038"/>
                <a:gridCol w="1062065"/>
                <a:gridCol w="793334"/>
                <a:gridCol w="649645"/>
                <a:gridCol w="649645"/>
                <a:gridCol w="649645"/>
                <a:gridCol w="649645"/>
                <a:gridCol w="541371"/>
                <a:gridCol w="433097"/>
                <a:gridCol w="433097"/>
                <a:gridCol w="433097"/>
                <a:gridCol w="433097"/>
              </a:tblGrid>
              <a:tr h="230083">
                <a:tc rowSpan="2">
                  <a:txBody>
                    <a:bodyPr/>
                    <a:lstStyle/>
                    <a:p>
                      <a:pPr marL="0" marR="0" algn="ctr">
                        <a:lnSpc>
                          <a:spcPct val="115000"/>
                        </a:lnSpc>
                        <a:spcBef>
                          <a:spcPts val="0"/>
                        </a:spcBef>
                        <a:spcAft>
                          <a:spcPts val="0"/>
                        </a:spcAft>
                      </a:pPr>
                      <a:r>
                        <a:rPr lang="en-US" sz="1400" cap="small" dirty="0" smtClean="0">
                          <a:effectLst/>
                        </a:rPr>
                        <a:t>Lib</a:t>
                      </a:r>
                      <a:endParaRPr lang="en-US" sz="1400" dirty="0">
                        <a:effectLst/>
                        <a:latin typeface="Times New Roman"/>
                        <a:ea typeface="Times New Roman"/>
                        <a:cs typeface="Times New Roman"/>
                      </a:endParaRPr>
                    </a:p>
                  </a:txBody>
                  <a:tcPr marL="21655" marR="21655" marT="0" marB="0" anchor="ctr"/>
                </a:tc>
                <a:tc rowSpan="2">
                  <a:txBody>
                    <a:bodyPr/>
                    <a:lstStyle/>
                    <a:p>
                      <a:pPr marL="0" marR="0" algn="ctr">
                        <a:lnSpc>
                          <a:spcPct val="115000"/>
                        </a:lnSpc>
                        <a:spcBef>
                          <a:spcPts val="0"/>
                        </a:spcBef>
                        <a:spcAft>
                          <a:spcPts val="0"/>
                        </a:spcAft>
                      </a:pPr>
                      <a:r>
                        <a:rPr lang="en-US" sz="1400" cap="small" dirty="0" smtClean="0">
                          <a:effectLst/>
                        </a:rPr>
                        <a:t>Language</a:t>
                      </a:r>
                      <a:endParaRPr lang="en-US" sz="1400" dirty="0">
                        <a:effectLst/>
                        <a:latin typeface="Times New Roman"/>
                        <a:ea typeface="Times New Roman"/>
                        <a:cs typeface="Times New Roman"/>
                      </a:endParaRPr>
                    </a:p>
                  </a:txBody>
                  <a:tcPr marL="21655" marR="21655" marT="0" marB="0" anchor="ctr"/>
                </a:tc>
                <a:tc rowSpan="2">
                  <a:txBody>
                    <a:bodyPr/>
                    <a:lstStyle/>
                    <a:p>
                      <a:pPr marL="0" marR="0" algn="ctr">
                        <a:lnSpc>
                          <a:spcPct val="115000"/>
                        </a:lnSpc>
                        <a:spcBef>
                          <a:spcPts val="0"/>
                        </a:spcBef>
                        <a:spcAft>
                          <a:spcPts val="0"/>
                        </a:spcAft>
                      </a:pPr>
                      <a:r>
                        <a:rPr lang="en-US" sz="1400" cap="small" dirty="0" smtClean="0">
                          <a:effectLst/>
                        </a:rPr>
                        <a:t>Classes</a:t>
                      </a:r>
                      <a:endParaRPr lang="en-US" sz="1400" dirty="0">
                        <a:effectLst/>
                        <a:latin typeface="Times New Roman"/>
                        <a:ea typeface="Times New Roman"/>
                        <a:cs typeface="Times New Roman"/>
                      </a:endParaRPr>
                    </a:p>
                  </a:txBody>
                  <a:tcPr marL="21655" marR="21655" marT="0" marB="0" anchor="ctr"/>
                </a:tc>
                <a:tc rowSpan="2">
                  <a:txBody>
                    <a:bodyPr/>
                    <a:lstStyle/>
                    <a:p>
                      <a:pPr marL="0" marR="0" algn="ctr">
                        <a:lnSpc>
                          <a:spcPct val="115000"/>
                        </a:lnSpc>
                        <a:spcBef>
                          <a:spcPts val="0"/>
                        </a:spcBef>
                        <a:spcAft>
                          <a:spcPts val="0"/>
                        </a:spcAft>
                      </a:pPr>
                      <a:r>
                        <a:rPr lang="en-US" sz="1400" cap="small" dirty="0" smtClean="0">
                          <a:effectLst/>
                        </a:rPr>
                        <a:t>Paths</a:t>
                      </a:r>
                      <a:endParaRPr lang="en-US" sz="1400" dirty="0">
                        <a:effectLst/>
                        <a:latin typeface="Times New Roman"/>
                        <a:ea typeface="Times New Roman"/>
                        <a:cs typeface="Times New Roman"/>
                      </a:endParaRPr>
                    </a:p>
                  </a:txBody>
                  <a:tcPr marL="21655" marR="21655" marT="0" marB="0" anchor="ctr"/>
                </a:tc>
                <a:tc rowSpan="2">
                  <a:txBody>
                    <a:bodyPr/>
                    <a:lstStyle/>
                    <a:p>
                      <a:pPr marL="0" marR="0" algn="ctr">
                        <a:lnSpc>
                          <a:spcPct val="115000"/>
                        </a:lnSpc>
                        <a:spcBef>
                          <a:spcPts val="0"/>
                        </a:spcBef>
                        <a:spcAft>
                          <a:spcPts val="0"/>
                        </a:spcAft>
                      </a:pPr>
                      <a:r>
                        <a:rPr lang="en-US" sz="1400" cap="small" dirty="0" smtClean="0">
                          <a:effectLst/>
                        </a:rPr>
                        <a:t>Height</a:t>
                      </a:r>
                      <a:endParaRPr lang="en-US" sz="1400" dirty="0">
                        <a:effectLst/>
                        <a:latin typeface="Times New Roman"/>
                        <a:ea typeface="Times New Roman"/>
                        <a:cs typeface="Times New Roman"/>
                      </a:endParaRPr>
                    </a:p>
                  </a:txBody>
                  <a:tcPr marL="21655" marR="21655" marT="0" marB="0" anchor="ctr"/>
                </a:tc>
                <a:tc rowSpan="2">
                  <a:txBody>
                    <a:bodyPr/>
                    <a:lstStyle/>
                    <a:p>
                      <a:pPr marL="0" marR="0" algn="ctr">
                        <a:lnSpc>
                          <a:spcPct val="115000"/>
                        </a:lnSpc>
                        <a:spcBef>
                          <a:spcPts val="0"/>
                        </a:spcBef>
                        <a:spcAft>
                          <a:spcPts val="0"/>
                        </a:spcAft>
                      </a:pPr>
                      <a:r>
                        <a:rPr lang="en-US" sz="1400" cap="small" dirty="0" smtClean="0">
                          <a:effectLst/>
                        </a:rPr>
                        <a:t>Roots</a:t>
                      </a:r>
                      <a:endParaRPr lang="en-US" sz="1400" dirty="0">
                        <a:effectLst/>
                        <a:latin typeface="Times New Roman"/>
                        <a:ea typeface="Times New Roman"/>
                        <a:cs typeface="Times New Roman"/>
                      </a:endParaRPr>
                    </a:p>
                  </a:txBody>
                  <a:tcPr marL="21655" marR="21655" marT="0" marB="0" anchor="ctr"/>
                </a:tc>
                <a:tc rowSpan="2">
                  <a:txBody>
                    <a:bodyPr/>
                    <a:lstStyle/>
                    <a:p>
                      <a:pPr marL="0" marR="0" algn="ctr">
                        <a:lnSpc>
                          <a:spcPct val="115000"/>
                        </a:lnSpc>
                        <a:spcBef>
                          <a:spcPts val="0"/>
                        </a:spcBef>
                        <a:spcAft>
                          <a:spcPts val="0"/>
                        </a:spcAft>
                      </a:pPr>
                      <a:r>
                        <a:rPr lang="en-US" sz="1400" cap="small" dirty="0" smtClean="0">
                          <a:effectLst/>
                        </a:rPr>
                        <a:t>Leafs</a:t>
                      </a:r>
                      <a:endParaRPr lang="en-US" sz="1400" dirty="0">
                        <a:effectLst/>
                        <a:latin typeface="Times New Roman"/>
                        <a:ea typeface="Times New Roman"/>
                        <a:cs typeface="Times New Roman"/>
                      </a:endParaRPr>
                    </a:p>
                  </a:txBody>
                  <a:tcPr marL="21655" marR="21655" marT="0" marB="0" anchor="ctr"/>
                </a:tc>
                <a:tc rowSpan="2">
                  <a:txBody>
                    <a:bodyPr/>
                    <a:lstStyle/>
                    <a:p>
                      <a:pPr marL="0" marR="0" algn="ctr">
                        <a:lnSpc>
                          <a:spcPct val="115000"/>
                        </a:lnSpc>
                        <a:spcBef>
                          <a:spcPts val="0"/>
                        </a:spcBef>
                        <a:spcAft>
                          <a:spcPts val="0"/>
                        </a:spcAft>
                      </a:pPr>
                      <a:r>
                        <a:rPr lang="en-US" sz="1400" cap="small" dirty="0" smtClean="0">
                          <a:effectLst/>
                        </a:rPr>
                        <a:t>Both</a:t>
                      </a:r>
                      <a:endParaRPr lang="en-US" sz="1400" dirty="0">
                        <a:effectLst/>
                        <a:latin typeface="Times New Roman"/>
                        <a:ea typeface="Times New Roman"/>
                        <a:cs typeface="Times New Roman"/>
                      </a:endParaRPr>
                    </a:p>
                  </a:txBody>
                  <a:tcPr marL="21655" marR="21655" marT="0" marB="0" anchor="ctr"/>
                </a:tc>
                <a:tc gridSpan="2">
                  <a:txBody>
                    <a:bodyPr/>
                    <a:lstStyle/>
                    <a:p>
                      <a:pPr marL="0" marR="0" algn="ctr">
                        <a:lnSpc>
                          <a:spcPct val="115000"/>
                        </a:lnSpc>
                        <a:spcBef>
                          <a:spcPts val="0"/>
                        </a:spcBef>
                        <a:spcAft>
                          <a:spcPts val="0"/>
                        </a:spcAft>
                      </a:pPr>
                      <a:r>
                        <a:rPr lang="en-US" sz="1400" cap="small" dirty="0">
                          <a:effectLst/>
                        </a:rPr>
                        <a:t>Parents</a:t>
                      </a:r>
                      <a:endParaRPr lang="en-US" sz="1400" dirty="0">
                        <a:effectLst/>
                        <a:latin typeface="Times New Roman"/>
                        <a:ea typeface="Times New Roman"/>
                        <a:cs typeface="Times New Roman"/>
                      </a:endParaRPr>
                    </a:p>
                  </a:txBody>
                  <a:tcPr marL="21655" marR="21655" marT="0" marB="0" anchor="ctr"/>
                </a:tc>
                <a:tc hMerge="1">
                  <a:txBody>
                    <a:bodyPr/>
                    <a:lstStyle/>
                    <a:p>
                      <a:endParaRPr lang="en-US"/>
                    </a:p>
                  </a:txBody>
                  <a:tcPr/>
                </a:tc>
                <a:tc gridSpan="2">
                  <a:txBody>
                    <a:bodyPr/>
                    <a:lstStyle/>
                    <a:p>
                      <a:pPr marL="0" marR="0" algn="ctr">
                        <a:lnSpc>
                          <a:spcPct val="115000"/>
                        </a:lnSpc>
                        <a:spcBef>
                          <a:spcPts val="0"/>
                        </a:spcBef>
                        <a:spcAft>
                          <a:spcPts val="0"/>
                        </a:spcAft>
                      </a:pPr>
                      <a:r>
                        <a:rPr lang="en-US" sz="1400" cap="small" dirty="0">
                          <a:effectLst/>
                        </a:rPr>
                        <a:t>Children</a:t>
                      </a:r>
                      <a:endParaRPr lang="en-US" sz="1400" dirty="0">
                        <a:effectLst/>
                        <a:latin typeface="Times New Roman"/>
                        <a:ea typeface="Times New Roman"/>
                        <a:cs typeface="Times New Roman"/>
                      </a:endParaRPr>
                    </a:p>
                  </a:txBody>
                  <a:tcPr marL="21655" marR="21655" marT="0" marB="0" anchor="ctr"/>
                </a:tc>
                <a:tc hMerge="1">
                  <a:txBody>
                    <a:bodyPr/>
                    <a:lstStyle/>
                    <a:p>
                      <a:endParaRPr lang="en-US"/>
                    </a:p>
                  </a:txBody>
                  <a:tcPr/>
                </a:tc>
              </a:tr>
              <a:tr h="230083">
                <a:tc vMerge="1">
                  <a:txBody>
                    <a:bodyPr/>
                    <a:lstStyle/>
                    <a:p>
                      <a:pPr marL="0" marR="0" algn="l">
                        <a:lnSpc>
                          <a:spcPct val="115000"/>
                        </a:lnSpc>
                        <a:spcBef>
                          <a:spcPts val="0"/>
                        </a:spcBef>
                        <a:spcAft>
                          <a:spcPts val="0"/>
                        </a:spcAft>
                      </a:pPr>
                      <a:endParaRPr lang="en-US" sz="1200" dirty="0">
                        <a:effectLst/>
                        <a:latin typeface="Times New Roman"/>
                        <a:ea typeface="Times New Roman"/>
                        <a:cs typeface="Times New Roman"/>
                      </a:endParaRPr>
                    </a:p>
                  </a:txBody>
                  <a:tcPr marL="18288" marR="0" marT="0" marB="0" anchor="ctr"/>
                </a:tc>
                <a:tc vMerge="1">
                  <a:txBody>
                    <a:bodyPr/>
                    <a:lstStyle/>
                    <a:p>
                      <a:pPr marL="0" marR="0" algn="l">
                        <a:lnSpc>
                          <a:spcPct val="115000"/>
                        </a:lnSpc>
                        <a:spcBef>
                          <a:spcPts val="0"/>
                        </a:spcBef>
                        <a:spcAft>
                          <a:spcPts val="0"/>
                        </a:spcAft>
                      </a:pPr>
                      <a:endParaRPr lang="en-US" sz="1200" dirty="0">
                        <a:effectLst/>
                        <a:latin typeface="Times New Roman"/>
                        <a:ea typeface="Times New Roman"/>
                        <a:cs typeface="Times New Roman"/>
                      </a:endParaRPr>
                    </a:p>
                  </a:txBody>
                  <a:tcPr marL="18288" marR="0" marT="0" marB="0" anchor="ctr"/>
                </a:tc>
                <a:tc vMerge="1">
                  <a:txBody>
                    <a:bodyPr/>
                    <a:lstStyle/>
                    <a:p>
                      <a:pPr marL="0" marR="0" algn="r">
                        <a:lnSpc>
                          <a:spcPct val="115000"/>
                        </a:lnSpc>
                        <a:spcBef>
                          <a:spcPts val="0"/>
                        </a:spcBef>
                        <a:spcAft>
                          <a:spcPts val="0"/>
                        </a:spcAft>
                      </a:pPr>
                      <a:endParaRPr lang="en-US" sz="1200" dirty="0">
                        <a:effectLst/>
                        <a:latin typeface="Times New Roman"/>
                        <a:ea typeface="Times New Roman"/>
                        <a:cs typeface="Times New Roman"/>
                      </a:endParaRPr>
                    </a:p>
                  </a:txBody>
                  <a:tcPr marL="18288" marR="0" marT="0" marB="0" anchor="ctr"/>
                </a:tc>
                <a:tc vMerge="1">
                  <a:txBody>
                    <a:bodyPr/>
                    <a:lstStyle/>
                    <a:p>
                      <a:pPr marL="0" marR="0" algn="r">
                        <a:lnSpc>
                          <a:spcPct val="115000"/>
                        </a:lnSpc>
                        <a:spcBef>
                          <a:spcPts val="0"/>
                        </a:spcBef>
                        <a:spcAft>
                          <a:spcPts val="0"/>
                        </a:spcAft>
                      </a:pPr>
                      <a:endParaRPr lang="en-US" sz="1200" dirty="0">
                        <a:effectLst/>
                        <a:latin typeface="Times New Roman"/>
                        <a:ea typeface="Times New Roman"/>
                        <a:cs typeface="Times New Roman"/>
                      </a:endParaRPr>
                    </a:p>
                  </a:txBody>
                  <a:tcPr marL="18288" marR="0" marT="0" marB="0" anchor="ctr"/>
                </a:tc>
                <a:tc vMerge="1">
                  <a:txBody>
                    <a:bodyPr/>
                    <a:lstStyle/>
                    <a:p>
                      <a:pPr marL="0" marR="0" algn="r">
                        <a:lnSpc>
                          <a:spcPct val="115000"/>
                        </a:lnSpc>
                        <a:spcBef>
                          <a:spcPts val="0"/>
                        </a:spcBef>
                        <a:spcAft>
                          <a:spcPts val="0"/>
                        </a:spcAft>
                      </a:pPr>
                      <a:endParaRPr lang="en-US" sz="1200" dirty="0">
                        <a:effectLst/>
                        <a:latin typeface="Times New Roman"/>
                        <a:ea typeface="Times New Roman"/>
                        <a:cs typeface="Times New Roman"/>
                      </a:endParaRPr>
                    </a:p>
                  </a:txBody>
                  <a:tcPr marL="18288" marR="0" marT="0" marB="0" anchor="ctr"/>
                </a:tc>
                <a:tc vMerge="1">
                  <a:txBody>
                    <a:bodyPr/>
                    <a:lstStyle/>
                    <a:p>
                      <a:pPr marL="0" marR="0" algn="r">
                        <a:lnSpc>
                          <a:spcPct val="115000"/>
                        </a:lnSpc>
                        <a:spcBef>
                          <a:spcPts val="0"/>
                        </a:spcBef>
                        <a:spcAft>
                          <a:spcPts val="0"/>
                        </a:spcAft>
                      </a:pPr>
                      <a:endParaRPr lang="en-US" sz="1200" dirty="0">
                        <a:effectLst/>
                        <a:latin typeface="Times New Roman"/>
                        <a:ea typeface="Times New Roman"/>
                        <a:cs typeface="Times New Roman"/>
                      </a:endParaRPr>
                    </a:p>
                  </a:txBody>
                  <a:tcPr marL="18288" marR="0" marT="0" marB="0" anchor="ctr"/>
                </a:tc>
                <a:tc vMerge="1">
                  <a:txBody>
                    <a:bodyPr/>
                    <a:lstStyle/>
                    <a:p>
                      <a:pPr marL="0" marR="0" algn="r">
                        <a:lnSpc>
                          <a:spcPct val="115000"/>
                        </a:lnSpc>
                        <a:spcBef>
                          <a:spcPts val="0"/>
                        </a:spcBef>
                        <a:spcAft>
                          <a:spcPts val="0"/>
                        </a:spcAft>
                      </a:pPr>
                      <a:endParaRPr lang="en-US" sz="1200" dirty="0">
                        <a:effectLst/>
                        <a:latin typeface="Times New Roman"/>
                        <a:ea typeface="Times New Roman"/>
                        <a:cs typeface="Times New Roman"/>
                      </a:endParaRPr>
                    </a:p>
                  </a:txBody>
                  <a:tcPr marL="18288" marR="0" marT="0" marB="0" anchor="ctr"/>
                </a:tc>
                <a:tc vMerge="1">
                  <a:txBody>
                    <a:bodyPr/>
                    <a:lstStyle/>
                    <a:p>
                      <a:pPr marL="0" marR="0" algn="r">
                        <a:lnSpc>
                          <a:spcPct val="115000"/>
                        </a:lnSpc>
                        <a:spcBef>
                          <a:spcPts val="0"/>
                        </a:spcBef>
                        <a:spcAft>
                          <a:spcPts val="0"/>
                        </a:spcAft>
                      </a:pPr>
                      <a:endParaRPr lang="en-US" sz="1200" dirty="0">
                        <a:effectLst/>
                        <a:latin typeface="Times New Roman"/>
                        <a:ea typeface="Times New Roman"/>
                        <a:cs typeface="Times New Roman"/>
                      </a:endParaRPr>
                    </a:p>
                  </a:txBody>
                  <a:tcPr marL="18288" marR="0" marT="0" marB="0" anchor="ctr"/>
                </a:tc>
                <a:tc>
                  <a:txBody>
                    <a:bodyPr/>
                    <a:lstStyle/>
                    <a:p>
                      <a:pPr marL="0" marR="0" algn="ctr">
                        <a:lnSpc>
                          <a:spcPct val="115000"/>
                        </a:lnSpc>
                        <a:spcBef>
                          <a:spcPts val="0"/>
                        </a:spcBef>
                        <a:spcAft>
                          <a:spcPts val="0"/>
                        </a:spcAft>
                      </a:pPr>
                      <a:r>
                        <a:rPr lang="en-US" sz="1400" b="1" cap="small" dirty="0" err="1">
                          <a:solidFill>
                            <a:schemeClr val="bg1"/>
                          </a:solidFill>
                          <a:effectLst/>
                        </a:rPr>
                        <a:t>avg</a:t>
                      </a:r>
                      <a:endParaRPr lang="en-US" sz="1400" b="1" dirty="0">
                        <a:solidFill>
                          <a:schemeClr val="bg1"/>
                        </a:solidFill>
                        <a:effectLst/>
                        <a:latin typeface="Times New Roman"/>
                        <a:ea typeface="Times New Roman"/>
                        <a:cs typeface="Times New Roman"/>
                      </a:endParaRPr>
                    </a:p>
                  </a:txBody>
                  <a:tcPr marL="21655" marR="21655" marT="0" marB="0" anchor="ctr">
                    <a:solidFill>
                      <a:schemeClr val="tx1"/>
                    </a:solidFill>
                  </a:tcPr>
                </a:tc>
                <a:tc>
                  <a:txBody>
                    <a:bodyPr/>
                    <a:lstStyle/>
                    <a:p>
                      <a:pPr marL="0" marR="0" algn="ctr">
                        <a:lnSpc>
                          <a:spcPct val="115000"/>
                        </a:lnSpc>
                        <a:spcBef>
                          <a:spcPts val="0"/>
                        </a:spcBef>
                        <a:spcAft>
                          <a:spcPts val="0"/>
                        </a:spcAft>
                      </a:pPr>
                      <a:r>
                        <a:rPr lang="en-US" sz="1400" b="1" cap="small" dirty="0">
                          <a:solidFill>
                            <a:schemeClr val="bg1"/>
                          </a:solidFill>
                          <a:effectLst/>
                        </a:rPr>
                        <a:t>max</a:t>
                      </a:r>
                      <a:endParaRPr lang="en-US" sz="1400" b="1" dirty="0">
                        <a:solidFill>
                          <a:schemeClr val="bg1"/>
                        </a:solidFill>
                        <a:effectLst/>
                        <a:latin typeface="Times New Roman"/>
                        <a:ea typeface="Times New Roman"/>
                        <a:cs typeface="Times New Roman"/>
                      </a:endParaRPr>
                    </a:p>
                  </a:txBody>
                  <a:tcPr marL="21655" marR="21655" marT="0" marB="0" anchor="ctr">
                    <a:solidFill>
                      <a:schemeClr val="tx1"/>
                    </a:solidFill>
                  </a:tcPr>
                </a:tc>
                <a:tc>
                  <a:txBody>
                    <a:bodyPr/>
                    <a:lstStyle/>
                    <a:p>
                      <a:pPr marL="0" marR="0" algn="ctr">
                        <a:lnSpc>
                          <a:spcPct val="115000"/>
                        </a:lnSpc>
                        <a:spcBef>
                          <a:spcPts val="0"/>
                        </a:spcBef>
                        <a:spcAft>
                          <a:spcPts val="0"/>
                        </a:spcAft>
                      </a:pPr>
                      <a:r>
                        <a:rPr lang="en-US" sz="1400" b="1" cap="small" dirty="0" err="1">
                          <a:solidFill>
                            <a:schemeClr val="bg1"/>
                          </a:solidFill>
                          <a:effectLst/>
                        </a:rPr>
                        <a:t>avg</a:t>
                      </a:r>
                      <a:endParaRPr lang="en-US" sz="1400" b="1" dirty="0">
                        <a:solidFill>
                          <a:schemeClr val="bg1"/>
                        </a:solidFill>
                        <a:effectLst/>
                        <a:latin typeface="Times New Roman"/>
                        <a:ea typeface="Times New Roman"/>
                        <a:cs typeface="Times New Roman"/>
                      </a:endParaRPr>
                    </a:p>
                  </a:txBody>
                  <a:tcPr marL="21655" marR="21655" marT="0" marB="0" anchor="ctr">
                    <a:solidFill>
                      <a:schemeClr val="tx1"/>
                    </a:solidFill>
                  </a:tcPr>
                </a:tc>
                <a:tc>
                  <a:txBody>
                    <a:bodyPr/>
                    <a:lstStyle/>
                    <a:p>
                      <a:pPr marL="0" marR="0" algn="ctr">
                        <a:lnSpc>
                          <a:spcPct val="115000"/>
                        </a:lnSpc>
                        <a:spcBef>
                          <a:spcPts val="0"/>
                        </a:spcBef>
                        <a:spcAft>
                          <a:spcPts val="0"/>
                        </a:spcAft>
                      </a:pPr>
                      <a:r>
                        <a:rPr lang="en-US" sz="1400" b="1" cap="small" dirty="0">
                          <a:solidFill>
                            <a:schemeClr val="bg1"/>
                          </a:solidFill>
                          <a:effectLst/>
                        </a:rPr>
                        <a:t>max</a:t>
                      </a:r>
                      <a:endParaRPr lang="en-US" sz="1400" b="1" dirty="0">
                        <a:solidFill>
                          <a:schemeClr val="bg1"/>
                        </a:solidFill>
                        <a:effectLst/>
                        <a:latin typeface="Times New Roman"/>
                        <a:ea typeface="Times New Roman"/>
                        <a:cs typeface="Times New Roman"/>
                      </a:endParaRPr>
                    </a:p>
                  </a:txBody>
                  <a:tcPr marL="21655" marR="21655" marT="0" marB="0" anchor="ctr">
                    <a:solidFill>
                      <a:schemeClr val="tx1"/>
                    </a:solidFill>
                  </a:tcPr>
                </a:tc>
              </a:tr>
              <a:tr h="249030">
                <a:tc>
                  <a:txBody>
                    <a:bodyPr/>
                    <a:lstStyle/>
                    <a:p>
                      <a:pPr marL="0" marR="0" algn="l">
                        <a:lnSpc>
                          <a:spcPct val="115000"/>
                        </a:lnSpc>
                        <a:spcBef>
                          <a:spcPts val="0"/>
                        </a:spcBef>
                        <a:spcAft>
                          <a:spcPts val="0"/>
                        </a:spcAft>
                      </a:pPr>
                      <a:r>
                        <a:rPr lang="en-US" sz="1400" dirty="0">
                          <a:effectLst/>
                        </a:rPr>
                        <a:t>DG2</a:t>
                      </a:r>
                      <a:endParaRPr lang="en-US" sz="1400" dirty="0">
                        <a:effectLst/>
                        <a:latin typeface="Times New Roman"/>
                        <a:ea typeface="Times New Roman"/>
                        <a:cs typeface="Times New Roman"/>
                      </a:endParaRPr>
                    </a:p>
                  </a:txBody>
                  <a:tcPr marL="21655" marR="21655" marT="0" marB="0" anchor="ctr"/>
                </a:tc>
                <a:tc>
                  <a:txBody>
                    <a:bodyPr/>
                    <a:lstStyle/>
                    <a:p>
                      <a:pPr marL="0" marR="0" algn="l">
                        <a:lnSpc>
                          <a:spcPct val="115000"/>
                        </a:lnSpc>
                        <a:spcBef>
                          <a:spcPts val="0"/>
                        </a:spcBef>
                        <a:spcAft>
                          <a:spcPts val="0"/>
                        </a:spcAft>
                      </a:pPr>
                      <a:r>
                        <a:rPr lang="en-US" sz="1400" cap="small" dirty="0">
                          <a:effectLst/>
                        </a:rPr>
                        <a:t>Smalltalk</a:t>
                      </a:r>
                      <a:endParaRPr lang="en-US" sz="1400" dirty="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dirty="0">
                          <a:effectLst/>
                        </a:rPr>
                        <a:t>534</a:t>
                      </a:r>
                      <a:endParaRPr lang="en-US" sz="1400" dirty="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dirty="0">
                          <a:effectLst/>
                        </a:rPr>
                        <a:t>534</a:t>
                      </a:r>
                      <a:endParaRPr lang="en-US" sz="1400" dirty="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dirty="0">
                          <a:effectLst/>
                        </a:rPr>
                        <a:t>11</a:t>
                      </a:r>
                      <a:endParaRPr lang="en-US" sz="1400" dirty="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dirty="0">
                          <a:effectLst/>
                        </a:rPr>
                        <a:t>2</a:t>
                      </a:r>
                      <a:endParaRPr lang="en-US" sz="1400" dirty="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dirty="0">
                          <a:effectLst/>
                        </a:rPr>
                        <a:t>381</a:t>
                      </a:r>
                      <a:endParaRPr lang="en-US" sz="1400" dirty="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dirty="0">
                          <a:effectLst/>
                        </a:rPr>
                        <a:t>1</a:t>
                      </a:r>
                      <a:endParaRPr lang="en-US" sz="1400" dirty="0">
                        <a:effectLst/>
                        <a:latin typeface="Times New Roman"/>
                        <a:ea typeface="Times New Roman"/>
                        <a:cs typeface="Times New Roman"/>
                      </a:endParaRPr>
                    </a:p>
                  </a:txBody>
                  <a:tcPr marL="21655" marR="21655" marT="0" marB="0" anchor="ctr"/>
                </a:tc>
                <a:tc>
                  <a:txBody>
                    <a:bodyPr/>
                    <a:lstStyle/>
                    <a:p>
                      <a:pPr marL="0" marR="0" algn="l">
                        <a:lnSpc>
                          <a:spcPct val="115000"/>
                        </a:lnSpc>
                        <a:spcBef>
                          <a:spcPts val="0"/>
                        </a:spcBef>
                        <a:spcAft>
                          <a:spcPts val="0"/>
                        </a:spcAft>
                      </a:pPr>
                      <a:r>
                        <a:rPr lang="en-US" sz="1400" dirty="0">
                          <a:effectLst/>
                        </a:rPr>
                        <a:t>1</a:t>
                      </a:r>
                      <a:endParaRPr lang="en-US" sz="1400" dirty="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dirty="0">
                          <a:effectLst/>
                        </a:rPr>
                        <a:t>1</a:t>
                      </a:r>
                      <a:endParaRPr lang="en-US" sz="1400" dirty="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dirty="0">
                          <a:effectLst/>
                        </a:rPr>
                        <a:t>3.48</a:t>
                      </a:r>
                      <a:endParaRPr lang="en-US" sz="1400" dirty="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59</a:t>
                      </a:r>
                      <a:endParaRPr lang="en-US" sz="1400">
                        <a:effectLst/>
                        <a:latin typeface="Times New Roman"/>
                        <a:ea typeface="Times New Roman"/>
                        <a:cs typeface="Times New Roman"/>
                      </a:endParaRPr>
                    </a:p>
                  </a:txBody>
                  <a:tcPr marL="21655" marR="21655" marT="0" marB="0" anchor="ctr"/>
                </a:tc>
              </a:tr>
              <a:tr h="249030">
                <a:tc>
                  <a:txBody>
                    <a:bodyPr/>
                    <a:lstStyle/>
                    <a:p>
                      <a:pPr marL="0" marR="0" algn="l">
                        <a:lnSpc>
                          <a:spcPct val="115000"/>
                        </a:lnSpc>
                        <a:spcBef>
                          <a:spcPts val="0"/>
                        </a:spcBef>
                        <a:spcAft>
                          <a:spcPts val="0"/>
                        </a:spcAft>
                      </a:pPr>
                      <a:r>
                        <a:rPr lang="en-US" sz="1400">
                          <a:effectLst/>
                        </a:rPr>
                        <a:t>DG3</a:t>
                      </a:r>
                      <a:endParaRPr lang="en-US" sz="1400">
                        <a:effectLst/>
                        <a:latin typeface="Times New Roman"/>
                        <a:ea typeface="Times New Roman"/>
                        <a:cs typeface="Times New Roman"/>
                      </a:endParaRPr>
                    </a:p>
                  </a:txBody>
                  <a:tcPr marL="21655" marR="21655" marT="0" marB="0" anchor="ctr"/>
                </a:tc>
                <a:tc>
                  <a:txBody>
                    <a:bodyPr/>
                    <a:lstStyle/>
                    <a:p>
                      <a:pPr marL="0" marR="0" algn="l">
                        <a:lnSpc>
                          <a:spcPct val="115000"/>
                        </a:lnSpc>
                        <a:spcBef>
                          <a:spcPts val="0"/>
                        </a:spcBef>
                        <a:spcAft>
                          <a:spcPts val="0"/>
                        </a:spcAft>
                      </a:pPr>
                      <a:r>
                        <a:rPr lang="en-US" sz="1400" cap="small">
                          <a:effectLst/>
                        </a:rPr>
                        <a:t>Smalltalk</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1356</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1356</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dirty="0">
                          <a:effectLst/>
                        </a:rPr>
                        <a:t>13</a:t>
                      </a:r>
                      <a:endParaRPr lang="en-US" sz="1400" dirty="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2</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923</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1</a:t>
                      </a:r>
                      <a:endParaRPr lang="en-US" sz="1400">
                        <a:effectLst/>
                        <a:latin typeface="Times New Roman"/>
                        <a:ea typeface="Times New Roman"/>
                        <a:cs typeface="Times New Roman"/>
                      </a:endParaRPr>
                    </a:p>
                  </a:txBody>
                  <a:tcPr marL="21655" marR="21655" marT="0" marB="0" anchor="ctr"/>
                </a:tc>
                <a:tc>
                  <a:txBody>
                    <a:bodyPr/>
                    <a:lstStyle/>
                    <a:p>
                      <a:pPr marL="0" marR="0" algn="l">
                        <a:lnSpc>
                          <a:spcPct val="115000"/>
                        </a:lnSpc>
                        <a:spcBef>
                          <a:spcPts val="0"/>
                        </a:spcBef>
                        <a:spcAft>
                          <a:spcPts val="0"/>
                        </a:spcAft>
                      </a:pPr>
                      <a:r>
                        <a:rPr lang="en-US" sz="1400">
                          <a:effectLst/>
                        </a:rPr>
                        <a:t>1</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1</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3.13</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142</a:t>
                      </a:r>
                      <a:endParaRPr lang="en-US" sz="1400">
                        <a:effectLst/>
                        <a:latin typeface="Times New Roman"/>
                        <a:ea typeface="Times New Roman"/>
                        <a:cs typeface="Times New Roman"/>
                      </a:endParaRPr>
                    </a:p>
                  </a:txBody>
                  <a:tcPr marL="21655" marR="21655" marT="0" marB="0" anchor="ctr"/>
                </a:tc>
              </a:tr>
              <a:tr h="249030">
                <a:tc>
                  <a:txBody>
                    <a:bodyPr/>
                    <a:lstStyle/>
                    <a:p>
                      <a:pPr marL="0" marR="0" algn="l">
                        <a:lnSpc>
                          <a:spcPct val="115000"/>
                        </a:lnSpc>
                        <a:spcBef>
                          <a:spcPts val="0"/>
                        </a:spcBef>
                        <a:spcAft>
                          <a:spcPts val="0"/>
                        </a:spcAft>
                      </a:pPr>
                      <a:r>
                        <a:rPr lang="en-US" sz="1400" dirty="0">
                          <a:effectLst/>
                        </a:rPr>
                        <a:t>ET+</a:t>
                      </a:r>
                      <a:endParaRPr lang="en-US" sz="1400" dirty="0">
                        <a:effectLst/>
                        <a:latin typeface="Times New Roman"/>
                        <a:ea typeface="Times New Roman"/>
                        <a:cs typeface="Times New Roman"/>
                      </a:endParaRPr>
                    </a:p>
                  </a:txBody>
                  <a:tcPr marL="21655" marR="21655" marT="0" marB="0" anchor="ctr"/>
                </a:tc>
                <a:tc>
                  <a:txBody>
                    <a:bodyPr/>
                    <a:lstStyle/>
                    <a:p>
                      <a:pPr marL="0" marR="0" algn="l">
                        <a:lnSpc>
                          <a:spcPct val="115000"/>
                        </a:lnSpc>
                        <a:spcBef>
                          <a:spcPts val="0"/>
                        </a:spcBef>
                        <a:spcAft>
                          <a:spcPts val="0"/>
                        </a:spcAft>
                      </a:pPr>
                      <a:r>
                        <a:rPr lang="en-US" sz="1400" cap="small" dirty="0">
                          <a:effectLst/>
                        </a:rPr>
                        <a:t>C++</a:t>
                      </a:r>
                      <a:endParaRPr lang="en-US" sz="1400" dirty="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370</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370</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8</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dirty="0">
                          <a:effectLst/>
                        </a:rPr>
                        <a:t>87</a:t>
                      </a:r>
                      <a:endParaRPr lang="en-US" sz="1400" dirty="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289</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79</a:t>
                      </a:r>
                      <a:endParaRPr lang="en-US" sz="1400">
                        <a:effectLst/>
                        <a:latin typeface="Times New Roman"/>
                        <a:ea typeface="Times New Roman"/>
                        <a:cs typeface="Times New Roman"/>
                      </a:endParaRPr>
                    </a:p>
                  </a:txBody>
                  <a:tcPr marL="21655" marR="21655" marT="0" marB="0" anchor="ctr"/>
                </a:tc>
                <a:tc>
                  <a:txBody>
                    <a:bodyPr/>
                    <a:lstStyle/>
                    <a:p>
                      <a:pPr marL="0" marR="0" algn="l">
                        <a:lnSpc>
                          <a:spcPct val="115000"/>
                        </a:lnSpc>
                        <a:spcBef>
                          <a:spcPts val="0"/>
                        </a:spcBef>
                        <a:spcAft>
                          <a:spcPts val="0"/>
                        </a:spcAft>
                      </a:pPr>
                      <a:r>
                        <a:rPr lang="en-US" sz="1400">
                          <a:effectLst/>
                        </a:rPr>
                        <a:t>1</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1</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3.49</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51</a:t>
                      </a:r>
                      <a:endParaRPr lang="en-US" sz="1400">
                        <a:effectLst/>
                        <a:latin typeface="Times New Roman"/>
                        <a:ea typeface="Times New Roman"/>
                        <a:cs typeface="Times New Roman"/>
                      </a:endParaRPr>
                    </a:p>
                  </a:txBody>
                  <a:tcPr marL="21655" marR="21655" marT="0" marB="0" anchor="ctr"/>
                </a:tc>
              </a:tr>
              <a:tr h="249030">
                <a:tc>
                  <a:txBody>
                    <a:bodyPr/>
                    <a:lstStyle/>
                    <a:p>
                      <a:pPr marL="0" marR="0" algn="l">
                        <a:lnSpc>
                          <a:spcPct val="115000"/>
                        </a:lnSpc>
                        <a:spcBef>
                          <a:spcPts val="0"/>
                        </a:spcBef>
                        <a:spcAft>
                          <a:spcPts val="0"/>
                        </a:spcAft>
                      </a:pPr>
                      <a:r>
                        <a:rPr lang="en-US" sz="1400">
                          <a:effectLst/>
                        </a:rPr>
                        <a:t>GEO</a:t>
                      </a:r>
                      <a:endParaRPr lang="en-US" sz="1400">
                        <a:effectLst/>
                        <a:latin typeface="Times New Roman"/>
                        <a:ea typeface="Times New Roman"/>
                        <a:cs typeface="Times New Roman"/>
                      </a:endParaRPr>
                    </a:p>
                  </a:txBody>
                  <a:tcPr marL="21655" marR="21655" marT="0" marB="0" anchor="ctr"/>
                </a:tc>
                <a:tc>
                  <a:txBody>
                    <a:bodyPr/>
                    <a:lstStyle/>
                    <a:p>
                      <a:pPr marL="0" marR="0" algn="l">
                        <a:lnSpc>
                          <a:spcPct val="115000"/>
                        </a:lnSpc>
                        <a:spcBef>
                          <a:spcPts val="0"/>
                        </a:spcBef>
                        <a:spcAft>
                          <a:spcPts val="0"/>
                        </a:spcAft>
                      </a:pPr>
                      <a:r>
                        <a:rPr lang="en-US" sz="1400" cap="small" dirty="0">
                          <a:effectLst/>
                        </a:rPr>
                        <a:t>Eiffel</a:t>
                      </a:r>
                      <a:endParaRPr lang="en-US" sz="1400" dirty="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1318</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dirty="0">
                          <a:effectLst/>
                        </a:rPr>
                        <a:t>13798</a:t>
                      </a:r>
                      <a:endParaRPr lang="en-US" sz="1400" dirty="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dirty="0">
                          <a:effectLst/>
                        </a:rPr>
                        <a:t>14</a:t>
                      </a:r>
                      <a:endParaRPr lang="en-US" sz="1400" dirty="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1</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732</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0</a:t>
                      </a:r>
                      <a:endParaRPr lang="en-US" sz="1400">
                        <a:effectLst/>
                        <a:latin typeface="Times New Roman"/>
                        <a:ea typeface="Times New Roman"/>
                        <a:cs typeface="Times New Roman"/>
                      </a:endParaRPr>
                    </a:p>
                  </a:txBody>
                  <a:tcPr marL="21655" marR="21655" marT="0" marB="0" anchor="ctr"/>
                </a:tc>
                <a:tc>
                  <a:txBody>
                    <a:bodyPr/>
                    <a:lstStyle/>
                    <a:p>
                      <a:pPr marL="0" marR="0" algn="l">
                        <a:lnSpc>
                          <a:spcPct val="115000"/>
                        </a:lnSpc>
                        <a:spcBef>
                          <a:spcPts val="0"/>
                        </a:spcBef>
                        <a:spcAft>
                          <a:spcPts val="0"/>
                        </a:spcAft>
                      </a:pPr>
                      <a:r>
                        <a:rPr lang="en-US" sz="1400" dirty="0">
                          <a:solidFill>
                            <a:schemeClr val="tx1">
                              <a:lumMod val="60000"/>
                              <a:lumOff val="40000"/>
                            </a:schemeClr>
                          </a:solidFill>
                          <a:effectLst/>
                        </a:rPr>
                        <a:t>1.89</a:t>
                      </a:r>
                      <a:endParaRPr lang="en-US" sz="1400" dirty="0">
                        <a:solidFill>
                          <a:schemeClr val="tx1">
                            <a:lumMod val="60000"/>
                            <a:lumOff val="40000"/>
                          </a:schemeClr>
                        </a:solidFill>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dirty="0">
                          <a:solidFill>
                            <a:schemeClr val="tx1">
                              <a:lumMod val="60000"/>
                              <a:lumOff val="40000"/>
                            </a:schemeClr>
                          </a:solidFill>
                          <a:effectLst/>
                        </a:rPr>
                        <a:t>16</a:t>
                      </a:r>
                      <a:endParaRPr lang="en-US" sz="1400" dirty="0">
                        <a:solidFill>
                          <a:schemeClr val="tx1">
                            <a:lumMod val="60000"/>
                            <a:lumOff val="40000"/>
                          </a:schemeClr>
                        </a:solidFill>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dirty="0">
                          <a:effectLst/>
                        </a:rPr>
                        <a:t>4.75</a:t>
                      </a:r>
                      <a:endParaRPr lang="en-US" sz="1400" dirty="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dirty="0">
                          <a:solidFill>
                            <a:schemeClr val="tx1">
                              <a:lumMod val="60000"/>
                              <a:lumOff val="40000"/>
                            </a:schemeClr>
                          </a:solidFill>
                          <a:effectLst/>
                        </a:rPr>
                        <a:t>323</a:t>
                      </a:r>
                      <a:endParaRPr lang="en-US" sz="1400" dirty="0">
                        <a:solidFill>
                          <a:schemeClr val="tx1">
                            <a:lumMod val="60000"/>
                            <a:lumOff val="40000"/>
                          </a:schemeClr>
                        </a:solidFill>
                        <a:effectLst/>
                        <a:latin typeface="Times New Roman"/>
                        <a:ea typeface="Times New Roman"/>
                        <a:cs typeface="Times New Roman"/>
                      </a:endParaRPr>
                    </a:p>
                  </a:txBody>
                  <a:tcPr marL="21655" marR="21655" marT="0" marB="0" anchor="ctr"/>
                </a:tc>
              </a:tr>
              <a:tr h="249030">
                <a:tc>
                  <a:txBody>
                    <a:bodyPr/>
                    <a:lstStyle/>
                    <a:p>
                      <a:pPr marL="0" marR="0" algn="l">
                        <a:lnSpc>
                          <a:spcPct val="115000"/>
                        </a:lnSpc>
                        <a:spcBef>
                          <a:spcPts val="0"/>
                        </a:spcBef>
                        <a:spcAft>
                          <a:spcPts val="0"/>
                        </a:spcAft>
                      </a:pPr>
                      <a:r>
                        <a:rPr lang="en-US" sz="1400">
                          <a:effectLst/>
                        </a:rPr>
                        <a:t>JAV</a:t>
                      </a:r>
                      <a:endParaRPr lang="en-US" sz="1400">
                        <a:effectLst/>
                        <a:latin typeface="Times New Roman"/>
                        <a:ea typeface="Times New Roman"/>
                        <a:cs typeface="Times New Roman"/>
                      </a:endParaRPr>
                    </a:p>
                  </a:txBody>
                  <a:tcPr marL="21655" marR="21655" marT="0" marB="0" anchor="ctr"/>
                </a:tc>
                <a:tc>
                  <a:txBody>
                    <a:bodyPr/>
                    <a:lstStyle/>
                    <a:p>
                      <a:pPr marL="0" marR="0" algn="l">
                        <a:lnSpc>
                          <a:spcPct val="115000"/>
                        </a:lnSpc>
                        <a:spcBef>
                          <a:spcPts val="0"/>
                        </a:spcBef>
                        <a:spcAft>
                          <a:spcPts val="0"/>
                        </a:spcAft>
                      </a:pPr>
                      <a:r>
                        <a:rPr lang="en-US" sz="1400" cap="small">
                          <a:effectLst/>
                        </a:rPr>
                        <a:t>Java</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604</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792</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10</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1</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445</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0</a:t>
                      </a:r>
                      <a:endParaRPr lang="en-US" sz="1400">
                        <a:effectLst/>
                        <a:latin typeface="Times New Roman"/>
                        <a:ea typeface="Times New Roman"/>
                        <a:cs typeface="Times New Roman"/>
                      </a:endParaRPr>
                    </a:p>
                  </a:txBody>
                  <a:tcPr marL="21655" marR="21655" marT="0" marB="0" anchor="ctr"/>
                </a:tc>
                <a:tc>
                  <a:txBody>
                    <a:bodyPr/>
                    <a:lstStyle/>
                    <a:p>
                      <a:pPr marL="0" marR="0" algn="l">
                        <a:lnSpc>
                          <a:spcPct val="115000"/>
                        </a:lnSpc>
                        <a:spcBef>
                          <a:spcPts val="0"/>
                        </a:spcBef>
                        <a:spcAft>
                          <a:spcPts val="0"/>
                        </a:spcAft>
                      </a:pPr>
                      <a:r>
                        <a:rPr lang="en-US" sz="1400">
                          <a:effectLst/>
                        </a:rPr>
                        <a:t>1.08</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3</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4.64</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210</a:t>
                      </a:r>
                      <a:endParaRPr lang="en-US" sz="1400">
                        <a:effectLst/>
                        <a:latin typeface="Times New Roman"/>
                        <a:ea typeface="Times New Roman"/>
                        <a:cs typeface="Times New Roman"/>
                      </a:endParaRPr>
                    </a:p>
                  </a:txBody>
                  <a:tcPr marL="21655" marR="21655" marT="0" marB="0" anchor="ctr"/>
                </a:tc>
              </a:tr>
              <a:tr h="249030">
                <a:tc>
                  <a:txBody>
                    <a:bodyPr/>
                    <a:lstStyle/>
                    <a:p>
                      <a:pPr marL="0" marR="0" algn="l">
                        <a:lnSpc>
                          <a:spcPct val="115000"/>
                        </a:lnSpc>
                        <a:spcBef>
                          <a:spcPts val="0"/>
                        </a:spcBef>
                        <a:spcAft>
                          <a:spcPts val="0"/>
                        </a:spcAft>
                      </a:pPr>
                      <a:r>
                        <a:rPr lang="en-US" sz="1400">
                          <a:effectLst/>
                        </a:rPr>
                        <a:t>LOV</a:t>
                      </a:r>
                      <a:endParaRPr lang="en-US" sz="1400">
                        <a:effectLst/>
                        <a:latin typeface="Times New Roman"/>
                        <a:ea typeface="Times New Roman"/>
                        <a:cs typeface="Times New Roman"/>
                      </a:endParaRPr>
                    </a:p>
                  </a:txBody>
                  <a:tcPr marL="21655" marR="21655" marT="0" marB="0" anchor="ctr"/>
                </a:tc>
                <a:tc>
                  <a:txBody>
                    <a:bodyPr/>
                    <a:lstStyle/>
                    <a:p>
                      <a:pPr marL="0" marR="0" algn="l">
                        <a:lnSpc>
                          <a:spcPct val="115000"/>
                        </a:lnSpc>
                        <a:spcBef>
                          <a:spcPts val="0"/>
                        </a:spcBef>
                        <a:spcAft>
                          <a:spcPts val="0"/>
                        </a:spcAft>
                      </a:pPr>
                      <a:r>
                        <a:rPr lang="en-US" sz="1400" cap="small">
                          <a:effectLst/>
                        </a:rPr>
                        <a:t>Eiffel</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436</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dirty="0">
                          <a:effectLst/>
                        </a:rPr>
                        <a:t>1846</a:t>
                      </a:r>
                      <a:endParaRPr lang="en-US" sz="1400" dirty="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dirty="0">
                          <a:effectLst/>
                        </a:rPr>
                        <a:t>10</a:t>
                      </a:r>
                      <a:endParaRPr lang="en-US" sz="1400" dirty="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1</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218</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0</a:t>
                      </a:r>
                      <a:endParaRPr lang="en-US" sz="1400">
                        <a:effectLst/>
                        <a:latin typeface="Times New Roman"/>
                        <a:ea typeface="Times New Roman"/>
                        <a:cs typeface="Times New Roman"/>
                      </a:endParaRPr>
                    </a:p>
                  </a:txBody>
                  <a:tcPr marL="21655" marR="21655" marT="0" marB="0" anchor="ctr"/>
                </a:tc>
                <a:tc>
                  <a:txBody>
                    <a:bodyPr/>
                    <a:lstStyle/>
                    <a:p>
                      <a:pPr marL="0" marR="0" algn="l">
                        <a:lnSpc>
                          <a:spcPct val="115000"/>
                        </a:lnSpc>
                        <a:spcBef>
                          <a:spcPts val="0"/>
                        </a:spcBef>
                        <a:spcAft>
                          <a:spcPts val="0"/>
                        </a:spcAft>
                      </a:pPr>
                      <a:r>
                        <a:rPr lang="en-US" sz="1400">
                          <a:effectLst/>
                        </a:rPr>
                        <a:t>1.72</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10</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3.55</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78</a:t>
                      </a:r>
                      <a:endParaRPr lang="en-US" sz="1400">
                        <a:effectLst/>
                        <a:latin typeface="Times New Roman"/>
                        <a:ea typeface="Times New Roman"/>
                        <a:cs typeface="Times New Roman"/>
                      </a:endParaRPr>
                    </a:p>
                  </a:txBody>
                  <a:tcPr marL="21655" marR="21655" marT="0" marB="0" anchor="ctr"/>
                </a:tc>
              </a:tr>
              <a:tr h="249030">
                <a:tc>
                  <a:txBody>
                    <a:bodyPr/>
                    <a:lstStyle/>
                    <a:p>
                      <a:pPr marL="0" marR="0" algn="l">
                        <a:lnSpc>
                          <a:spcPct val="115000"/>
                        </a:lnSpc>
                        <a:spcBef>
                          <a:spcPts val="0"/>
                        </a:spcBef>
                        <a:spcAft>
                          <a:spcPts val="0"/>
                        </a:spcAft>
                      </a:pPr>
                      <a:r>
                        <a:rPr lang="en-US" sz="1400">
                          <a:effectLst/>
                        </a:rPr>
                        <a:t>NXT</a:t>
                      </a:r>
                      <a:endParaRPr lang="en-US" sz="1400">
                        <a:effectLst/>
                        <a:latin typeface="Times New Roman"/>
                        <a:ea typeface="Times New Roman"/>
                        <a:cs typeface="Times New Roman"/>
                      </a:endParaRPr>
                    </a:p>
                  </a:txBody>
                  <a:tcPr marL="21655" marR="21655" marT="0" marB="0" anchor="ctr"/>
                </a:tc>
                <a:tc>
                  <a:txBody>
                    <a:bodyPr/>
                    <a:lstStyle/>
                    <a:p>
                      <a:pPr marL="0" marR="0" algn="l">
                        <a:lnSpc>
                          <a:spcPct val="115000"/>
                        </a:lnSpc>
                        <a:spcBef>
                          <a:spcPts val="0"/>
                        </a:spcBef>
                        <a:spcAft>
                          <a:spcPts val="0"/>
                        </a:spcAft>
                      </a:pPr>
                      <a:r>
                        <a:rPr lang="en-US" sz="1400" cap="small">
                          <a:effectLst/>
                        </a:rPr>
                        <a:t>Objective-C</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310</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310</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7</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2</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246</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1</a:t>
                      </a:r>
                      <a:endParaRPr lang="en-US" sz="1400">
                        <a:effectLst/>
                        <a:latin typeface="Times New Roman"/>
                        <a:ea typeface="Times New Roman"/>
                        <a:cs typeface="Times New Roman"/>
                      </a:endParaRPr>
                    </a:p>
                  </a:txBody>
                  <a:tcPr marL="21655" marR="21655" marT="0" marB="0" anchor="ctr"/>
                </a:tc>
                <a:tc>
                  <a:txBody>
                    <a:bodyPr/>
                    <a:lstStyle/>
                    <a:p>
                      <a:pPr marL="0" marR="0" algn="l">
                        <a:lnSpc>
                          <a:spcPct val="115000"/>
                        </a:lnSpc>
                        <a:spcBef>
                          <a:spcPts val="0"/>
                        </a:spcBef>
                        <a:spcAft>
                          <a:spcPts val="0"/>
                        </a:spcAft>
                      </a:pPr>
                      <a:r>
                        <a:rPr lang="en-US" sz="1400">
                          <a:effectLst/>
                        </a:rPr>
                        <a:t>1</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1</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4.81</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142</a:t>
                      </a:r>
                      <a:endParaRPr lang="en-US" sz="1400">
                        <a:effectLst/>
                        <a:latin typeface="Times New Roman"/>
                        <a:ea typeface="Times New Roman"/>
                        <a:cs typeface="Times New Roman"/>
                      </a:endParaRPr>
                    </a:p>
                  </a:txBody>
                  <a:tcPr marL="21655" marR="21655" marT="0" marB="0" anchor="ctr"/>
                </a:tc>
              </a:tr>
              <a:tr h="249030">
                <a:tc>
                  <a:txBody>
                    <a:bodyPr/>
                    <a:lstStyle/>
                    <a:p>
                      <a:pPr marL="0" marR="0" algn="l">
                        <a:lnSpc>
                          <a:spcPct val="115000"/>
                        </a:lnSpc>
                        <a:spcBef>
                          <a:spcPts val="0"/>
                        </a:spcBef>
                        <a:spcAft>
                          <a:spcPts val="0"/>
                        </a:spcAft>
                      </a:pPr>
                      <a:r>
                        <a:rPr lang="en-US" sz="1400">
                          <a:effectLst/>
                        </a:rPr>
                        <a:t>SLF</a:t>
                      </a:r>
                      <a:endParaRPr lang="en-US" sz="1400">
                        <a:effectLst/>
                        <a:latin typeface="Times New Roman"/>
                        <a:ea typeface="Times New Roman"/>
                        <a:cs typeface="Times New Roman"/>
                      </a:endParaRPr>
                    </a:p>
                  </a:txBody>
                  <a:tcPr marL="21655" marR="21655" marT="0" marB="0" anchor="ctr"/>
                </a:tc>
                <a:tc>
                  <a:txBody>
                    <a:bodyPr/>
                    <a:lstStyle/>
                    <a:p>
                      <a:pPr marL="0" marR="0" algn="l">
                        <a:lnSpc>
                          <a:spcPct val="115000"/>
                        </a:lnSpc>
                        <a:spcBef>
                          <a:spcPts val="0"/>
                        </a:spcBef>
                        <a:spcAft>
                          <a:spcPts val="0"/>
                        </a:spcAft>
                      </a:pPr>
                      <a:r>
                        <a:rPr lang="en-US" sz="1400" cap="small" dirty="0">
                          <a:effectLst/>
                        </a:rPr>
                        <a:t>Self</a:t>
                      </a:r>
                      <a:endParaRPr lang="en-US" sz="1400" dirty="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1801</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dirty="0">
                          <a:solidFill>
                            <a:schemeClr val="tx1">
                              <a:lumMod val="60000"/>
                              <a:lumOff val="40000"/>
                            </a:schemeClr>
                          </a:solidFill>
                          <a:effectLst/>
                        </a:rPr>
                        <a:t>36420</a:t>
                      </a:r>
                      <a:endParaRPr lang="en-US" sz="1400" dirty="0">
                        <a:solidFill>
                          <a:schemeClr val="tx1">
                            <a:lumMod val="60000"/>
                            <a:lumOff val="40000"/>
                          </a:schemeClr>
                        </a:solidFill>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dirty="0">
                          <a:solidFill>
                            <a:schemeClr val="tx1">
                              <a:lumMod val="60000"/>
                              <a:lumOff val="40000"/>
                            </a:schemeClr>
                          </a:solidFill>
                          <a:effectLst/>
                        </a:rPr>
                        <a:t>17</a:t>
                      </a:r>
                      <a:endParaRPr lang="en-US" sz="1400" dirty="0">
                        <a:solidFill>
                          <a:schemeClr val="tx1">
                            <a:lumMod val="60000"/>
                            <a:lumOff val="40000"/>
                          </a:schemeClr>
                        </a:solidFill>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51</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1134</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0</a:t>
                      </a:r>
                      <a:endParaRPr lang="en-US" sz="1400">
                        <a:effectLst/>
                        <a:latin typeface="Times New Roman"/>
                        <a:ea typeface="Times New Roman"/>
                        <a:cs typeface="Times New Roman"/>
                      </a:endParaRPr>
                    </a:p>
                  </a:txBody>
                  <a:tcPr marL="21655" marR="21655" marT="0" marB="0" anchor="ctr"/>
                </a:tc>
                <a:tc>
                  <a:txBody>
                    <a:bodyPr/>
                    <a:lstStyle/>
                    <a:p>
                      <a:pPr marL="0" marR="0" algn="l">
                        <a:lnSpc>
                          <a:spcPct val="115000"/>
                        </a:lnSpc>
                        <a:spcBef>
                          <a:spcPts val="0"/>
                        </a:spcBef>
                        <a:spcAft>
                          <a:spcPts val="0"/>
                        </a:spcAft>
                      </a:pPr>
                      <a:r>
                        <a:rPr lang="en-US" sz="1400">
                          <a:effectLst/>
                        </a:rPr>
                        <a:t>1.05</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9</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2.76</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232</a:t>
                      </a:r>
                      <a:endParaRPr lang="en-US" sz="1400">
                        <a:effectLst/>
                        <a:latin typeface="Times New Roman"/>
                        <a:ea typeface="Times New Roman"/>
                        <a:cs typeface="Times New Roman"/>
                      </a:endParaRPr>
                    </a:p>
                  </a:txBody>
                  <a:tcPr marL="21655" marR="21655" marT="0" marB="0" anchor="ctr"/>
                </a:tc>
              </a:tr>
              <a:tr h="249030">
                <a:tc>
                  <a:txBody>
                    <a:bodyPr/>
                    <a:lstStyle/>
                    <a:p>
                      <a:pPr marL="0" marR="0" algn="l">
                        <a:lnSpc>
                          <a:spcPct val="115000"/>
                        </a:lnSpc>
                        <a:spcBef>
                          <a:spcPts val="0"/>
                        </a:spcBef>
                        <a:spcAft>
                          <a:spcPts val="0"/>
                        </a:spcAft>
                      </a:pPr>
                      <a:r>
                        <a:rPr lang="en-US" sz="1400">
                          <a:effectLst/>
                        </a:rPr>
                        <a:t>UNI</a:t>
                      </a:r>
                      <a:endParaRPr lang="en-US" sz="1400">
                        <a:effectLst/>
                        <a:latin typeface="Times New Roman"/>
                        <a:ea typeface="Times New Roman"/>
                        <a:cs typeface="Times New Roman"/>
                      </a:endParaRPr>
                    </a:p>
                  </a:txBody>
                  <a:tcPr marL="21655" marR="21655" marT="0" marB="0" anchor="ctr"/>
                </a:tc>
                <a:tc>
                  <a:txBody>
                    <a:bodyPr/>
                    <a:lstStyle/>
                    <a:p>
                      <a:pPr marL="0" marR="0" algn="l">
                        <a:lnSpc>
                          <a:spcPct val="115000"/>
                        </a:lnSpc>
                        <a:spcBef>
                          <a:spcPts val="0"/>
                        </a:spcBef>
                        <a:spcAft>
                          <a:spcPts val="0"/>
                        </a:spcAft>
                      </a:pPr>
                      <a:r>
                        <a:rPr lang="en-US" sz="1400" cap="small">
                          <a:effectLst/>
                        </a:rPr>
                        <a:t>C++</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613</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633</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9</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dirty="0">
                          <a:solidFill>
                            <a:schemeClr val="tx1">
                              <a:lumMod val="60000"/>
                              <a:lumOff val="40000"/>
                            </a:schemeClr>
                          </a:solidFill>
                          <a:effectLst/>
                        </a:rPr>
                        <a:t>147</a:t>
                      </a:r>
                      <a:endParaRPr lang="en-US" sz="1400" dirty="0">
                        <a:solidFill>
                          <a:schemeClr val="tx1">
                            <a:lumMod val="60000"/>
                            <a:lumOff val="40000"/>
                          </a:schemeClr>
                        </a:solidFill>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481</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dirty="0">
                          <a:solidFill>
                            <a:schemeClr val="tx1">
                              <a:lumMod val="60000"/>
                              <a:lumOff val="40000"/>
                            </a:schemeClr>
                          </a:solidFill>
                          <a:effectLst/>
                        </a:rPr>
                        <a:t>117</a:t>
                      </a:r>
                      <a:endParaRPr lang="en-US" sz="1400" dirty="0">
                        <a:solidFill>
                          <a:schemeClr val="tx1">
                            <a:lumMod val="60000"/>
                            <a:lumOff val="40000"/>
                          </a:schemeClr>
                        </a:solidFill>
                        <a:effectLst/>
                        <a:latin typeface="Times New Roman"/>
                        <a:ea typeface="Times New Roman"/>
                        <a:cs typeface="Times New Roman"/>
                      </a:endParaRPr>
                    </a:p>
                  </a:txBody>
                  <a:tcPr marL="21655" marR="21655" marT="0" marB="0" anchor="ctr"/>
                </a:tc>
                <a:tc>
                  <a:txBody>
                    <a:bodyPr/>
                    <a:lstStyle/>
                    <a:p>
                      <a:pPr marL="0" marR="0" algn="l">
                        <a:lnSpc>
                          <a:spcPct val="115000"/>
                        </a:lnSpc>
                        <a:spcBef>
                          <a:spcPts val="0"/>
                        </a:spcBef>
                        <a:spcAft>
                          <a:spcPts val="0"/>
                        </a:spcAft>
                      </a:pPr>
                      <a:r>
                        <a:rPr lang="en-US" sz="1400">
                          <a:effectLst/>
                        </a:rPr>
                        <a:t>1.02</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2</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3.61</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39</a:t>
                      </a:r>
                      <a:endParaRPr lang="en-US" sz="1400">
                        <a:effectLst/>
                        <a:latin typeface="Times New Roman"/>
                        <a:ea typeface="Times New Roman"/>
                        <a:cs typeface="Times New Roman"/>
                      </a:endParaRPr>
                    </a:p>
                  </a:txBody>
                  <a:tcPr marL="21655" marR="21655" marT="0" marB="0" anchor="ctr"/>
                </a:tc>
              </a:tr>
              <a:tr h="249030">
                <a:tc>
                  <a:txBody>
                    <a:bodyPr/>
                    <a:lstStyle/>
                    <a:p>
                      <a:pPr marL="0" marR="0" algn="l">
                        <a:lnSpc>
                          <a:spcPct val="115000"/>
                        </a:lnSpc>
                        <a:spcBef>
                          <a:spcPts val="0"/>
                        </a:spcBef>
                        <a:spcAft>
                          <a:spcPts val="0"/>
                        </a:spcAft>
                      </a:pPr>
                      <a:r>
                        <a:rPr lang="en-US" sz="1400">
                          <a:effectLst/>
                        </a:rPr>
                        <a:t>VA2</a:t>
                      </a:r>
                      <a:endParaRPr lang="en-US" sz="1400">
                        <a:effectLst/>
                        <a:latin typeface="Times New Roman"/>
                        <a:ea typeface="Times New Roman"/>
                        <a:cs typeface="Times New Roman"/>
                      </a:endParaRPr>
                    </a:p>
                  </a:txBody>
                  <a:tcPr marL="21655" marR="21655" marT="0" marB="0" anchor="ctr"/>
                </a:tc>
                <a:tc>
                  <a:txBody>
                    <a:bodyPr/>
                    <a:lstStyle/>
                    <a:p>
                      <a:pPr marL="0" marR="0" algn="l">
                        <a:lnSpc>
                          <a:spcPct val="115000"/>
                        </a:lnSpc>
                        <a:spcBef>
                          <a:spcPts val="0"/>
                        </a:spcBef>
                        <a:spcAft>
                          <a:spcPts val="0"/>
                        </a:spcAft>
                      </a:pPr>
                      <a:r>
                        <a:rPr lang="en-US" sz="1400" cap="small">
                          <a:effectLst/>
                        </a:rPr>
                        <a:t>Smalltalk</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dirty="0">
                          <a:solidFill>
                            <a:schemeClr val="tx1">
                              <a:lumMod val="60000"/>
                              <a:lumOff val="40000"/>
                            </a:schemeClr>
                          </a:solidFill>
                          <a:effectLst/>
                        </a:rPr>
                        <a:t>3241</a:t>
                      </a:r>
                      <a:endParaRPr lang="en-US" sz="1400" dirty="0">
                        <a:solidFill>
                          <a:schemeClr val="tx1">
                            <a:lumMod val="60000"/>
                            <a:lumOff val="40000"/>
                          </a:schemeClr>
                        </a:solidFill>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3241</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dirty="0">
                          <a:effectLst/>
                        </a:rPr>
                        <a:t>14</a:t>
                      </a:r>
                      <a:endParaRPr lang="en-US" sz="1400" dirty="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1</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dirty="0">
                          <a:solidFill>
                            <a:schemeClr val="tx1">
                              <a:lumMod val="60000"/>
                              <a:lumOff val="40000"/>
                            </a:schemeClr>
                          </a:solidFill>
                          <a:effectLst/>
                        </a:rPr>
                        <a:t>2582</a:t>
                      </a:r>
                      <a:endParaRPr lang="en-US" sz="1400" dirty="0">
                        <a:solidFill>
                          <a:schemeClr val="tx1">
                            <a:lumMod val="60000"/>
                            <a:lumOff val="40000"/>
                          </a:schemeClr>
                        </a:solidFill>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0</a:t>
                      </a:r>
                      <a:endParaRPr lang="en-US" sz="1400">
                        <a:effectLst/>
                        <a:latin typeface="Times New Roman"/>
                        <a:ea typeface="Times New Roman"/>
                        <a:cs typeface="Times New Roman"/>
                      </a:endParaRPr>
                    </a:p>
                  </a:txBody>
                  <a:tcPr marL="21655" marR="21655" marT="0" marB="0" anchor="ctr"/>
                </a:tc>
                <a:tc>
                  <a:txBody>
                    <a:bodyPr/>
                    <a:lstStyle/>
                    <a:p>
                      <a:pPr marL="0" marR="0" algn="l">
                        <a:lnSpc>
                          <a:spcPct val="115000"/>
                        </a:lnSpc>
                        <a:spcBef>
                          <a:spcPts val="0"/>
                        </a:spcBef>
                        <a:spcAft>
                          <a:spcPts val="0"/>
                        </a:spcAft>
                      </a:pPr>
                      <a:r>
                        <a:rPr lang="en-US" sz="1400">
                          <a:effectLst/>
                        </a:rPr>
                        <a:t>1</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1</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4.92</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249</a:t>
                      </a:r>
                      <a:endParaRPr lang="en-US" sz="1400">
                        <a:effectLst/>
                        <a:latin typeface="Times New Roman"/>
                        <a:ea typeface="Times New Roman"/>
                        <a:cs typeface="Times New Roman"/>
                      </a:endParaRPr>
                    </a:p>
                  </a:txBody>
                  <a:tcPr marL="21655" marR="21655" marT="0" marB="0" anchor="ctr"/>
                </a:tc>
              </a:tr>
              <a:tr h="249030">
                <a:tc>
                  <a:txBody>
                    <a:bodyPr/>
                    <a:lstStyle/>
                    <a:p>
                      <a:pPr marL="0" marR="0" algn="l">
                        <a:lnSpc>
                          <a:spcPct val="115000"/>
                        </a:lnSpc>
                        <a:spcBef>
                          <a:spcPts val="0"/>
                        </a:spcBef>
                        <a:spcAft>
                          <a:spcPts val="0"/>
                        </a:spcAft>
                      </a:pPr>
                      <a:r>
                        <a:rPr lang="en-US" sz="1400">
                          <a:effectLst/>
                        </a:rPr>
                        <a:t>VA2</a:t>
                      </a:r>
                      <a:endParaRPr lang="en-US" sz="1400">
                        <a:effectLst/>
                        <a:latin typeface="Times New Roman"/>
                        <a:ea typeface="Times New Roman"/>
                        <a:cs typeface="Times New Roman"/>
                      </a:endParaRPr>
                    </a:p>
                  </a:txBody>
                  <a:tcPr marL="21655" marR="21655" marT="0" marB="0" anchor="ctr"/>
                </a:tc>
                <a:tc>
                  <a:txBody>
                    <a:bodyPr/>
                    <a:lstStyle/>
                    <a:p>
                      <a:pPr marL="0" marR="0" algn="l">
                        <a:lnSpc>
                          <a:spcPct val="115000"/>
                        </a:lnSpc>
                        <a:spcBef>
                          <a:spcPts val="0"/>
                        </a:spcBef>
                        <a:spcAft>
                          <a:spcPts val="0"/>
                        </a:spcAft>
                      </a:pPr>
                      <a:r>
                        <a:rPr lang="en-US" sz="1400" cap="small">
                          <a:effectLst/>
                        </a:rPr>
                        <a:t>Smalltalk</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2320</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2320</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13</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1</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1868</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0</a:t>
                      </a:r>
                      <a:endParaRPr lang="en-US" sz="1400">
                        <a:effectLst/>
                        <a:latin typeface="Times New Roman"/>
                        <a:ea typeface="Times New Roman"/>
                        <a:cs typeface="Times New Roman"/>
                      </a:endParaRPr>
                    </a:p>
                  </a:txBody>
                  <a:tcPr marL="21655" marR="21655" marT="0" marB="0" anchor="ctr"/>
                </a:tc>
                <a:tc>
                  <a:txBody>
                    <a:bodyPr/>
                    <a:lstStyle/>
                    <a:p>
                      <a:pPr marL="0" marR="0" algn="l">
                        <a:lnSpc>
                          <a:spcPct val="115000"/>
                        </a:lnSpc>
                        <a:spcBef>
                          <a:spcPts val="0"/>
                        </a:spcBef>
                        <a:spcAft>
                          <a:spcPts val="0"/>
                        </a:spcAft>
                      </a:pPr>
                      <a:r>
                        <a:rPr lang="en-US" sz="1400">
                          <a:effectLst/>
                        </a:rPr>
                        <a:t>1</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1</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dirty="0">
                          <a:solidFill>
                            <a:schemeClr val="tx1">
                              <a:lumMod val="60000"/>
                              <a:lumOff val="40000"/>
                            </a:schemeClr>
                          </a:solidFill>
                          <a:effectLst/>
                        </a:rPr>
                        <a:t>5.13</a:t>
                      </a:r>
                      <a:endParaRPr lang="en-US" sz="1400" dirty="0">
                        <a:solidFill>
                          <a:schemeClr val="tx1">
                            <a:lumMod val="60000"/>
                            <a:lumOff val="40000"/>
                          </a:schemeClr>
                        </a:solidFill>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240</a:t>
                      </a:r>
                      <a:endParaRPr lang="en-US" sz="1400">
                        <a:effectLst/>
                        <a:latin typeface="Times New Roman"/>
                        <a:ea typeface="Times New Roman"/>
                        <a:cs typeface="Times New Roman"/>
                      </a:endParaRPr>
                    </a:p>
                  </a:txBody>
                  <a:tcPr marL="21655" marR="21655" marT="0" marB="0" anchor="ctr"/>
                </a:tc>
              </a:tr>
              <a:tr h="249030">
                <a:tc>
                  <a:txBody>
                    <a:bodyPr/>
                    <a:lstStyle/>
                    <a:p>
                      <a:pPr marL="0" marR="0" algn="l">
                        <a:lnSpc>
                          <a:spcPct val="115000"/>
                        </a:lnSpc>
                        <a:spcBef>
                          <a:spcPts val="0"/>
                        </a:spcBef>
                        <a:spcAft>
                          <a:spcPts val="0"/>
                        </a:spcAft>
                      </a:pPr>
                      <a:r>
                        <a:rPr lang="en-US" sz="1400">
                          <a:effectLst/>
                        </a:rPr>
                        <a:t>VW1</a:t>
                      </a:r>
                      <a:endParaRPr lang="en-US" sz="1400">
                        <a:effectLst/>
                        <a:latin typeface="Times New Roman"/>
                        <a:ea typeface="Times New Roman"/>
                        <a:cs typeface="Times New Roman"/>
                      </a:endParaRPr>
                    </a:p>
                  </a:txBody>
                  <a:tcPr marL="21655" marR="21655" marT="0" marB="0" anchor="ctr"/>
                </a:tc>
                <a:tc>
                  <a:txBody>
                    <a:bodyPr/>
                    <a:lstStyle/>
                    <a:p>
                      <a:pPr marL="0" marR="0" algn="l">
                        <a:lnSpc>
                          <a:spcPct val="115000"/>
                        </a:lnSpc>
                        <a:spcBef>
                          <a:spcPts val="0"/>
                        </a:spcBef>
                        <a:spcAft>
                          <a:spcPts val="0"/>
                        </a:spcAft>
                      </a:pPr>
                      <a:r>
                        <a:rPr lang="en-US" sz="1400" cap="small">
                          <a:effectLst/>
                        </a:rPr>
                        <a:t>Smalltalk</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387</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387</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9</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1</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246</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0</a:t>
                      </a:r>
                      <a:endParaRPr lang="en-US" sz="1400">
                        <a:effectLst/>
                        <a:latin typeface="Times New Roman"/>
                        <a:ea typeface="Times New Roman"/>
                        <a:cs typeface="Times New Roman"/>
                      </a:endParaRPr>
                    </a:p>
                  </a:txBody>
                  <a:tcPr marL="21655" marR="21655" marT="0" marB="0" anchor="ctr"/>
                </a:tc>
                <a:tc>
                  <a:txBody>
                    <a:bodyPr/>
                    <a:lstStyle/>
                    <a:p>
                      <a:pPr marL="0" marR="0" algn="l">
                        <a:lnSpc>
                          <a:spcPct val="115000"/>
                        </a:lnSpc>
                        <a:spcBef>
                          <a:spcPts val="0"/>
                        </a:spcBef>
                        <a:spcAft>
                          <a:spcPts val="0"/>
                        </a:spcAft>
                      </a:pPr>
                      <a:r>
                        <a:rPr lang="en-US" sz="1400">
                          <a:effectLst/>
                        </a:rPr>
                        <a:t>1</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1</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2.74</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87</a:t>
                      </a:r>
                      <a:endParaRPr lang="en-US" sz="1400">
                        <a:effectLst/>
                        <a:latin typeface="Times New Roman"/>
                        <a:ea typeface="Times New Roman"/>
                        <a:cs typeface="Times New Roman"/>
                      </a:endParaRPr>
                    </a:p>
                  </a:txBody>
                  <a:tcPr marL="21655" marR="21655" marT="0" marB="0" anchor="ctr"/>
                </a:tc>
              </a:tr>
              <a:tr h="249030">
                <a:tc>
                  <a:txBody>
                    <a:bodyPr/>
                    <a:lstStyle/>
                    <a:p>
                      <a:pPr marL="0" marR="0" algn="l">
                        <a:lnSpc>
                          <a:spcPct val="115000"/>
                        </a:lnSpc>
                        <a:spcBef>
                          <a:spcPts val="0"/>
                        </a:spcBef>
                        <a:spcAft>
                          <a:spcPts val="0"/>
                        </a:spcAft>
                      </a:pPr>
                      <a:r>
                        <a:rPr lang="en-US" sz="1400">
                          <a:effectLst/>
                        </a:rPr>
                        <a:t>VW2</a:t>
                      </a:r>
                      <a:endParaRPr lang="en-US" sz="1400">
                        <a:effectLst/>
                        <a:latin typeface="Times New Roman"/>
                        <a:ea typeface="Times New Roman"/>
                        <a:cs typeface="Times New Roman"/>
                      </a:endParaRPr>
                    </a:p>
                  </a:txBody>
                  <a:tcPr marL="21655" marR="21655" marT="0" marB="0" anchor="ctr"/>
                </a:tc>
                <a:tc>
                  <a:txBody>
                    <a:bodyPr/>
                    <a:lstStyle/>
                    <a:p>
                      <a:pPr marL="0" marR="0" algn="l">
                        <a:lnSpc>
                          <a:spcPct val="115000"/>
                        </a:lnSpc>
                        <a:spcBef>
                          <a:spcPts val="0"/>
                        </a:spcBef>
                        <a:spcAft>
                          <a:spcPts val="0"/>
                        </a:spcAft>
                      </a:pPr>
                      <a:r>
                        <a:rPr lang="en-US" sz="1400" cap="small" dirty="0">
                          <a:effectLst/>
                        </a:rPr>
                        <a:t>Smalltalk</a:t>
                      </a:r>
                      <a:endParaRPr lang="en-US" sz="1400" dirty="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1956</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1956</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15</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1</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1332</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0</a:t>
                      </a:r>
                      <a:endParaRPr lang="en-US" sz="1400">
                        <a:effectLst/>
                        <a:latin typeface="Times New Roman"/>
                        <a:ea typeface="Times New Roman"/>
                        <a:cs typeface="Times New Roman"/>
                      </a:endParaRPr>
                    </a:p>
                  </a:txBody>
                  <a:tcPr marL="21655" marR="21655" marT="0" marB="0" anchor="ctr"/>
                </a:tc>
                <a:tc>
                  <a:txBody>
                    <a:bodyPr/>
                    <a:lstStyle/>
                    <a:p>
                      <a:pPr marL="0" marR="0" algn="l">
                        <a:lnSpc>
                          <a:spcPct val="115000"/>
                        </a:lnSpc>
                        <a:spcBef>
                          <a:spcPts val="0"/>
                        </a:spcBef>
                        <a:spcAft>
                          <a:spcPts val="0"/>
                        </a:spcAft>
                      </a:pPr>
                      <a:r>
                        <a:rPr lang="en-US" sz="1400">
                          <a:effectLst/>
                        </a:rPr>
                        <a:t>1</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1</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3.13</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181</a:t>
                      </a:r>
                      <a:endParaRPr lang="en-US" sz="1400">
                        <a:effectLst/>
                        <a:latin typeface="Times New Roman"/>
                        <a:ea typeface="Times New Roman"/>
                        <a:cs typeface="Times New Roman"/>
                      </a:endParaRPr>
                    </a:p>
                  </a:txBody>
                  <a:tcPr marL="21655" marR="21655" marT="0" marB="0" anchor="ctr"/>
                </a:tc>
              </a:tr>
              <a:tr h="249030">
                <a:tc gridSpan="2">
                  <a:txBody>
                    <a:bodyPr/>
                    <a:lstStyle/>
                    <a:p>
                      <a:pPr marL="0" marR="0" algn="r">
                        <a:lnSpc>
                          <a:spcPct val="115000"/>
                        </a:lnSpc>
                        <a:spcBef>
                          <a:spcPts val="0"/>
                        </a:spcBef>
                        <a:spcAft>
                          <a:spcPts val="0"/>
                        </a:spcAft>
                      </a:pPr>
                      <a:r>
                        <a:rPr lang="en-US" sz="1400" cap="small" dirty="0">
                          <a:effectLst/>
                        </a:rPr>
                        <a:t>Overalls</a:t>
                      </a:r>
                      <a:endParaRPr lang="en-US" sz="1400" dirty="0">
                        <a:effectLst/>
                        <a:latin typeface="Times New Roman"/>
                        <a:ea typeface="Times New Roman"/>
                        <a:cs typeface="Times New Roman"/>
                      </a:endParaRPr>
                    </a:p>
                  </a:txBody>
                  <a:tcPr marL="21655" marR="21655" marT="0" marB="0" anchor="ctr"/>
                </a:tc>
                <a:tc hMerge="1">
                  <a:txBody>
                    <a:bodyPr/>
                    <a:lstStyle/>
                    <a:p>
                      <a:endParaRPr lang="en-US"/>
                    </a:p>
                  </a:txBody>
                  <a:tcPr/>
                </a:tc>
                <a:tc>
                  <a:txBody>
                    <a:bodyPr/>
                    <a:lstStyle/>
                    <a:p>
                      <a:pPr marL="0" marR="0" algn="r">
                        <a:lnSpc>
                          <a:spcPct val="115000"/>
                        </a:lnSpc>
                        <a:spcBef>
                          <a:spcPts val="0"/>
                        </a:spcBef>
                        <a:spcAft>
                          <a:spcPts val="0"/>
                        </a:spcAft>
                      </a:pPr>
                      <a:r>
                        <a:rPr lang="en-US" sz="1400" dirty="0">
                          <a:effectLst/>
                        </a:rPr>
                        <a:t>15246</a:t>
                      </a:r>
                      <a:endParaRPr lang="en-US" sz="1400" dirty="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dirty="0">
                          <a:effectLst/>
                        </a:rPr>
                        <a:t>63963</a:t>
                      </a:r>
                      <a:endParaRPr lang="en-US" sz="1400" dirty="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dirty="0">
                          <a:effectLst/>
                        </a:rPr>
                        <a:t>17</a:t>
                      </a:r>
                      <a:endParaRPr lang="en-US" sz="1400" dirty="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dirty="0">
                          <a:effectLst/>
                        </a:rPr>
                        <a:t>298</a:t>
                      </a:r>
                      <a:endParaRPr lang="en-US" sz="1400" dirty="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dirty="0">
                          <a:effectLst/>
                        </a:rPr>
                        <a:t>10877</a:t>
                      </a:r>
                      <a:endParaRPr lang="en-US" sz="1400" dirty="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199</a:t>
                      </a:r>
                      <a:endParaRPr lang="en-US" sz="1400">
                        <a:effectLst/>
                        <a:latin typeface="Times New Roman"/>
                        <a:ea typeface="Times New Roman"/>
                        <a:cs typeface="Times New Roman"/>
                      </a:endParaRPr>
                    </a:p>
                  </a:txBody>
                  <a:tcPr marL="21655" marR="21655" marT="0" marB="0" anchor="ctr"/>
                </a:tc>
                <a:tc>
                  <a:txBody>
                    <a:bodyPr/>
                    <a:lstStyle/>
                    <a:p>
                      <a:pPr marL="0" marR="0" algn="l">
                        <a:lnSpc>
                          <a:spcPct val="115000"/>
                        </a:lnSpc>
                        <a:spcBef>
                          <a:spcPts val="0"/>
                        </a:spcBef>
                        <a:spcAft>
                          <a:spcPts val="0"/>
                        </a:spcAft>
                      </a:pPr>
                      <a:r>
                        <a:rPr lang="en-US" sz="1400">
                          <a:effectLst/>
                        </a:rPr>
                        <a:t>1.11</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16</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a:effectLst/>
                        </a:rPr>
                        <a:t>3.89</a:t>
                      </a:r>
                      <a:endParaRPr lang="en-US" sz="1400">
                        <a:effectLst/>
                        <a:latin typeface="Times New Roman"/>
                        <a:ea typeface="Times New Roman"/>
                        <a:cs typeface="Times New Roman"/>
                      </a:endParaRPr>
                    </a:p>
                  </a:txBody>
                  <a:tcPr marL="21655" marR="21655" marT="0" marB="0" anchor="ctr"/>
                </a:tc>
                <a:tc>
                  <a:txBody>
                    <a:bodyPr/>
                    <a:lstStyle/>
                    <a:p>
                      <a:pPr marL="0" marR="0" algn="r">
                        <a:lnSpc>
                          <a:spcPct val="115000"/>
                        </a:lnSpc>
                        <a:spcBef>
                          <a:spcPts val="0"/>
                        </a:spcBef>
                        <a:spcAft>
                          <a:spcPts val="0"/>
                        </a:spcAft>
                      </a:pPr>
                      <a:r>
                        <a:rPr lang="en-US" sz="1400" dirty="0">
                          <a:effectLst/>
                        </a:rPr>
                        <a:t>323</a:t>
                      </a:r>
                      <a:endParaRPr lang="en-US" sz="1400" dirty="0">
                        <a:effectLst/>
                        <a:latin typeface="Times New Roman"/>
                        <a:ea typeface="Times New Roman"/>
                        <a:cs typeface="Times New Roman"/>
                      </a:endParaRPr>
                    </a:p>
                  </a:txBody>
                  <a:tcPr marL="21655" marR="21655" marT="0" marB="0" anchor="ctr"/>
                </a:tc>
              </a:tr>
            </a:tbl>
          </a:graphicData>
        </a:graphic>
      </p:graphicFrame>
      <p:sp>
        <p:nvSpPr>
          <p:cNvPr id="4" name="Footer Placeholder 3"/>
          <p:cNvSpPr>
            <a:spLocks noGrp="1"/>
          </p:cNvSpPr>
          <p:nvPr>
            <p:ph type="ftr" sz="quarter" idx="11"/>
          </p:nvPr>
        </p:nvSpPr>
        <p:spPr/>
        <p:txBody>
          <a:bodyPr/>
          <a:lstStyle/>
          <a:p>
            <a:r>
              <a:rPr lang="en-US" smtClean="0"/>
              <a:t>C++Now'14: The Design &amp; Evolution of a Pattern Matching Library for C++</a:t>
            </a:r>
            <a:endParaRPr lang="en-US"/>
          </a:p>
        </p:txBody>
      </p:sp>
      <p:sp>
        <p:nvSpPr>
          <p:cNvPr id="5" name="Slide Number Placeholder 4"/>
          <p:cNvSpPr>
            <a:spLocks noGrp="1"/>
          </p:cNvSpPr>
          <p:nvPr>
            <p:ph type="sldNum" sz="quarter" idx="12"/>
          </p:nvPr>
        </p:nvSpPr>
        <p:spPr/>
        <p:txBody>
          <a:bodyPr/>
          <a:lstStyle/>
          <a:p>
            <a:fld id="{A15218F7-2310-456D-A54D-B5ACEA070EA4}" type="slidenum">
              <a:rPr lang="en-US" smtClean="0"/>
              <a:pPr/>
              <a:t>60</a:t>
            </a:fld>
            <a:endParaRPr lang="en-US"/>
          </a:p>
        </p:txBody>
      </p:sp>
      <p:graphicFrame>
        <p:nvGraphicFramePr>
          <p:cNvPr id="7" name="Table 6"/>
          <p:cNvGraphicFramePr>
            <a:graphicFrameLocks noGrp="1"/>
          </p:cNvGraphicFramePr>
          <p:nvPr>
            <p:extLst/>
          </p:nvPr>
        </p:nvGraphicFramePr>
        <p:xfrm>
          <a:off x="600500" y="5664974"/>
          <a:ext cx="7178722" cy="576168"/>
        </p:xfrm>
        <a:graphic>
          <a:graphicData uri="http://schemas.openxmlformats.org/drawingml/2006/table">
            <a:tbl>
              <a:tblPr firstCol="1">
                <a:tableStyleId>{5C22544A-7EE6-4342-B048-85BDC9FD1C3A}</a:tableStyleId>
              </a:tblPr>
              <a:tblGrid>
                <a:gridCol w="2585492"/>
                <a:gridCol w="501015"/>
                <a:gridCol w="501015"/>
                <a:gridCol w="501015"/>
                <a:gridCol w="501015"/>
                <a:gridCol w="501015"/>
                <a:gridCol w="501015"/>
                <a:gridCol w="501015"/>
                <a:gridCol w="501015"/>
                <a:gridCol w="585110"/>
              </a:tblGrid>
              <a:tr h="288084">
                <a:tc>
                  <a:txBody>
                    <a:bodyPr/>
                    <a:lstStyle/>
                    <a:p>
                      <a:pPr marL="0" marR="0" algn="l">
                        <a:lnSpc>
                          <a:spcPct val="115000"/>
                        </a:lnSpc>
                        <a:spcBef>
                          <a:spcPts val="0"/>
                        </a:spcBef>
                        <a:spcAft>
                          <a:spcPts val="0"/>
                        </a:spcAft>
                      </a:pPr>
                      <a:r>
                        <a:rPr lang="en-US" sz="1600" dirty="0" smtClean="0">
                          <a:effectLst/>
                          <a:latin typeface="+mn-lt"/>
                          <a:ea typeface="+mn-ea"/>
                          <a:cs typeface="+mn-cs"/>
                        </a:rPr>
                        <a:t>%</a:t>
                      </a:r>
                      <a:r>
                        <a:rPr lang="en-US" sz="1600" baseline="0" dirty="0" smtClean="0">
                          <a:effectLst/>
                          <a:latin typeface="+mn-lt"/>
                          <a:ea typeface="+mn-ea"/>
                          <a:cs typeface="+mn-cs"/>
                        </a:rPr>
                        <a:t> sub-hierarchies</a:t>
                      </a:r>
                      <a:endParaRPr lang="en-US" sz="1600" dirty="0">
                        <a:effectLst/>
                        <a:latin typeface="Times New Roman"/>
                        <a:ea typeface="Times New Roman"/>
                        <a:cs typeface="Times New Roman"/>
                      </a:endParaRPr>
                    </a:p>
                  </a:txBody>
                  <a:tcPr marL="0" marR="0" marT="0" marB="0"/>
                </a:tc>
                <a:tc>
                  <a:txBody>
                    <a:bodyPr/>
                    <a:lstStyle/>
                    <a:p>
                      <a:pPr marL="0" marR="0" algn="ctr">
                        <a:lnSpc>
                          <a:spcPct val="115000"/>
                        </a:lnSpc>
                        <a:spcBef>
                          <a:spcPts val="0"/>
                        </a:spcBef>
                        <a:spcAft>
                          <a:spcPts val="0"/>
                        </a:spcAft>
                      </a:pPr>
                      <a:r>
                        <a:rPr lang="en-US" sz="1600" dirty="0">
                          <a:effectLst/>
                        </a:rPr>
                        <a:t>1%</a:t>
                      </a:r>
                      <a:endParaRPr lang="en-US" sz="1600" dirty="0">
                        <a:effectLst/>
                        <a:latin typeface="Times New Roman"/>
                        <a:ea typeface="Times New Roman"/>
                        <a:cs typeface="Times New Roman"/>
                      </a:endParaRPr>
                    </a:p>
                  </a:txBody>
                  <a:tcPr marL="0" marR="0" marT="0" marB="0"/>
                </a:tc>
                <a:tc>
                  <a:txBody>
                    <a:bodyPr/>
                    <a:lstStyle/>
                    <a:p>
                      <a:pPr marL="0" marR="0" algn="ctr">
                        <a:lnSpc>
                          <a:spcPct val="115000"/>
                        </a:lnSpc>
                        <a:spcBef>
                          <a:spcPts val="0"/>
                        </a:spcBef>
                        <a:spcAft>
                          <a:spcPts val="0"/>
                        </a:spcAft>
                      </a:pPr>
                      <a:r>
                        <a:rPr lang="en-US" sz="1600" dirty="0">
                          <a:effectLst/>
                        </a:rPr>
                        <a:t>3%</a:t>
                      </a:r>
                      <a:endParaRPr lang="en-US" sz="1600" dirty="0">
                        <a:effectLst/>
                        <a:latin typeface="Times New Roman"/>
                        <a:ea typeface="Times New Roman"/>
                        <a:cs typeface="Times New Roman"/>
                      </a:endParaRPr>
                    </a:p>
                  </a:txBody>
                  <a:tcPr marL="0" marR="0" marT="0" marB="0"/>
                </a:tc>
                <a:tc>
                  <a:txBody>
                    <a:bodyPr/>
                    <a:lstStyle/>
                    <a:p>
                      <a:pPr marL="0" marR="0" algn="ctr">
                        <a:lnSpc>
                          <a:spcPct val="115000"/>
                        </a:lnSpc>
                        <a:spcBef>
                          <a:spcPts val="0"/>
                        </a:spcBef>
                        <a:spcAft>
                          <a:spcPts val="0"/>
                        </a:spcAft>
                      </a:pPr>
                      <a:r>
                        <a:rPr lang="en-US" sz="1600" dirty="0">
                          <a:effectLst/>
                        </a:rPr>
                        <a:t>5%</a:t>
                      </a:r>
                      <a:endParaRPr lang="en-US" sz="1600" dirty="0">
                        <a:effectLst/>
                        <a:latin typeface="Times New Roman"/>
                        <a:ea typeface="Times New Roman"/>
                        <a:cs typeface="Times New Roman"/>
                      </a:endParaRPr>
                    </a:p>
                  </a:txBody>
                  <a:tcPr marL="0" marR="0" marT="0" marB="0"/>
                </a:tc>
                <a:tc>
                  <a:txBody>
                    <a:bodyPr/>
                    <a:lstStyle/>
                    <a:p>
                      <a:pPr marL="0" marR="0" algn="ctr">
                        <a:lnSpc>
                          <a:spcPct val="115000"/>
                        </a:lnSpc>
                        <a:spcBef>
                          <a:spcPts val="0"/>
                        </a:spcBef>
                        <a:spcAft>
                          <a:spcPts val="0"/>
                        </a:spcAft>
                      </a:pPr>
                      <a:r>
                        <a:rPr lang="en-US" sz="1600" dirty="0">
                          <a:effectLst/>
                        </a:rPr>
                        <a:t>10%</a:t>
                      </a:r>
                      <a:endParaRPr lang="en-US" sz="1600" dirty="0">
                        <a:effectLst/>
                        <a:latin typeface="Times New Roman"/>
                        <a:ea typeface="Times New Roman"/>
                        <a:cs typeface="Times New Roman"/>
                      </a:endParaRPr>
                    </a:p>
                  </a:txBody>
                  <a:tcPr marL="0" marR="0" marT="0" marB="0"/>
                </a:tc>
                <a:tc>
                  <a:txBody>
                    <a:bodyPr/>
                    <a:lstStyle/>
                    <a:p>
                      <a:pPr marL="0" marR="0" algn="ctr">
                        <a:lnSpc>
                          <a:spcPct val="115000"/>
                        </a:lnSpc>
                        <a:spcBef>
                          <a:spcPts val="0"/>
                        </a:spcBef>
                        <a:spcAft>
                          <a:spcPts val="0"/>
                        </a:spcAft>
                      </a:pPr>
                      <a:r>
                        <a:rPr lang="en-US" sz="1600" dirty="0">
                          <a:effectLst/>
                        </a:rPr>
                        <a:t>20%</a:t>
                      </a:r>
                      <a:endParaRPr lang="en-US" sz="1600" dirty="0">
                        <a:effectLst/>
                        <a:latin typeface="Times New Roman"/>
                        <a:ea typeface="Times New Roman"/>
                        <a:cs typeface="Times New Roman"/>
                      </a:endParaRPr>
                    </a:p>
                  </a:txBody>
                  <a:tcPr marL="0" marR="0" marT="0" marB="0"/>
                </a:tc>
                <a:tc>
                  <a:txBody>
                    <a:bodyPr/>
                    <a:lstStyle/>
                    <a:p>
                      <a:pPr marL="0" marR="0" algn="ctr">
                        <a:lnSpc>
                          <a:spcPct val="115000"/>
                        </a:lnSpc>
                        <a:spcBef>
                          <a:spcPts val="0"/>
                        </a:spcBef>
                        <a:spcAft>
                          <a:spcPts val="0"/>
                        </a:spcAft>
                      </a:pPr>
                      <a:r>
                        <a:rPr lang="en-US" sz="1600" dirty="0">
                          <a:effectLst/>
                        </a:rPr>
                        <a:t>25%</a:t>
                      </a:r>
                      <a:endParaRPr lang="en-US" sz="1600" dirty="0">
                        <a:effectLst/>
                        <a:latin typeface="Times New Roman"/>
                        <a:ea typeface="Times New Roman"/>
                        <a:cs typeface="Times New Roman"/>
                      </a:endParaRPr>
                    </a:p>
                  </a:txBody>
                  <a:tcPr marL="0" marR="0" marT="0" marB="0"/>
                </a:tc>
                <a:tc>
                  <a:txBody>
                    <a:bodyPr/>
                    <a:lstStyle/>
                    <a:p>
                      <a:pPr marL="0" marR="0" algn="ctr">
                        <a:lnSpc>
                          <a:spcPct val="115000"/>
                        </a:lnSpc>
                        <a:spcBef>
                          <a:spcPts val="0"/>
                        </a:spcBef>
                        <a:spcAft>
                          <a:spcPts val="0"/>
                        </a:spcAft>
                      </a:pPr>
                      <a:r>
                        <a:rPr lang="en-US" sz="1600" dirty="0">
                          <a:effectLst/>
                        </a:rPr>
                        <a:t>50%</a:t>
                      </a:r>
                      <a:endParaRPr lang="en-US" sz="1600" dirty="0">
                        <a:effectLst/>
                        <a:latin typeface="Times New Roman"/>
                        <a:ea typeface="Times New Roman"/>
                        <a:cs typeface="Times New Roman"/>
                      </a:endParaRPr>
                    </a:p>
                  </a:txBody>
                  <a:tcPr marL="0" marR="0" marT="0" marB="0"/>
                </a:tc>
                <a:tc>
                  <a:txBody>
                    <a:bodyPr/>
                    <a:lstStyle/>
                    <a:p>
                      <a:pPr marL="0" marR="0" algn="ctr">
                        <a:lnSpc>
                          <a:spcPct val="115000"/>
                        </a:lnSpc>
                        <a:spcBef>
                          <a:spcPts val="0"/>
                        </a:spcBef>
                        <a:spcAft>
                          <a:spcPts val="0"/>
                        </a:spcAft>
                      </a:pPr>
                      <a:r>
                        <a:rPr lang="en-US" sz="1600" dirty="0">
                          <a:effectLst/>
                        </a:rPr>
                        <a:t>64%</a:t>
                      </a:r>
                      <a:endParaRPr lang="en-US" sz="1600" dirty="0">
                        <a:effectLst/>
                        <a:latin typeface="Times New Roman"/>
                        <a:ea typeface="Times New Roman"/>
                        <a:cs typeface="Times New Roman"/>
                      </a:endParaRPr>
                    </a:p>
                  </a:txBody>
                  <a:tcPr marL="0" marR="0" marT="0" marB="0"/>
                </a:tc>
                <a:tc>
                  <a:txBody>
                    <a:bodyPr/>
                    <a:lstStyle/>
                    <a:p>
                      <a:pPr marL="0" marR="0" algn="ctr">
                        <a:lnSpc>
                          <a:spcPct val="115000"/>
                        </a:lnSpc>
                        <a:spcBef>
                          <a:spcPts val="0"/>
                        </a:spcBef>
                        <a:spcAft>
                          <a:spcPts val="0"/>
                        </a:spcAft>
                      </a:pPr>
                      <a:r>
                        <a:rPr lang="en-US" sz="1600">
                          <a:effectLst/>
                        </a:rPr>
                        <a:t>100%</a:t>
                      </a:r>
                      <a:endParaRPr lang="en-US" sz="1600">
                        <a:effectLst/>
                        <a:latin typeface="Times New Roman"/>
                        <a:ea typeface="Times New Roman"/>
                        <a:cs typeface="Times New Roman"/>
                      </a:endParaRPr>
                    </a:p>
                  </a:txBody>
                  <a:tcPr marL="0" marR="0" marT="0" marB="0"/>
                </a:tc>
              </a:tr>
              <a:tr h="288084">
                <a:tc>
                  <a:txBody>
                    <a:bodyPr/>
                    <a:lstStyle/>
                    <a:p>
                      <a:pPr marL="0" marR="0" algn="l">
                        <a:lnSpc>
                          <a:spcPct val="115000"/>
                        </a:lnSpc>
                        <a:spcBef>
                          <a:spcPts val="0"/>
                        </a:spcBef>
                        <a:spcAft>
                          <a:spcPts val="0"/>
                        </a:spcAft>
                      </a:pPr>
                      <a:r>
                        <a:rPr lang="en-US" sz="1600" dirty="0" smtClean="0">
                          <a:effectLst/>
                          <a:latin typeface="+mn-lt"/>
                          <a:ea typeface="+mn-ea"/>
                          <a:cs typeface="+mn-cs"/>
                        </a:rPr>
                        <a:t>with</a:t>
                      </a:r>
                      <a:r>
                        <a:rPr lang="en-US" sz="1600" baseline="0" dirty="0" smtClean="0">
                          <a:effectLst/>
                          <a:latin typeface="+mn-lt"/>
                          <a:ea typeface="+mn-ea"/>
                          <a:cs typeface="+mn-cs"/>
                        </a:rPr>
                        <a:t> more than … classes</a:t>
                      </a:r>
                      <a:endParaRPr lang="en-US" sz="1600" dirty="0">
                        <a:effectLst/>
                        <a:latin typeface="Times New Roman"/>
                        <a:ea typeface="Times New Roman"/>
                        <a:cs typeface="Times New Roman"/>
                      </a:endParaRPr>
                    </a:p>
                  </a:txBody>
                  <a:tcPr marL="0" marR="0" marT="0" marB="0"/>
                </a:tc>
                <a:tc>
                  <a:txBody>
                    <a:bodyPr/>
                    <a:lstStyle/>
                    <a:p>
                      <a:pPr marL="0" marR="0" algn="ctr">
                        <a:lnSpc>
                          <a:spcPct val="115000"/>
                        </a:lnSpc>
                        <a:spcBef>
                          <a:spcPts val="0"/>
                        </a:spcBef>
                        <a:spcAft>
                          <a:spcPts val="0"/>
                        </a:spcAft>
                      </a:pPr>
                      <a:r>
                        <a:rPr lang="en-US" sz="1600" dirty="0">
                          <a:effectLst/>
                        </a:rPr>
                        <a:t>700</a:t>
                      </a:r>
                      <a:endParaRPr lang="en-US" sz="1600" dirty="0">
                        <a:effectLst/>
                        <a:latin typeface="Times New Roman"/>
                        <a:ea typeface="Times New Roman"/>
                        <a:cs typeface="Times New Roman"/>
                      </a:endParaRPr>
                    </a:p>
                  </a:txBody>
                  <a:tcPr marL="0" marR="0" marT="0" marB="0"/>
                </a:tc>
                <a:tc>
                  <a:txBody>
                    <a:bodyPr/>
                    <a:lstStyle/>
                    <a:p>
                      <a:pPr marL="0" marR="0" algn="ctr">
                        <a:lnSpc>
                          <a:spcPct val="115000"/>
                        </a:lnSpc>
                        <a:spcBef>
                          <a:spcPts val="0"/>
                        </a:spcBef>
                        <a:spcAft>
                          <a:spcPts val="0"/>
                        </a:spcAft>
                      </a:pPr>
                      <a:r>
                        <a:rPr lang="en-US" sz="1600" dirty="0">
                          <a:effectLst/>
                        </a:rPr>
                        <a:t>110</a:t>
                      </a:r>
                      <a:endParaRPr lang="en-US" sz="1600" dirty="0">
                        <a:effectLst/>
                        <a:latin typeface="Times New Roman"/>
                        <a:ea typeface="Times New Roman"/>
                        <a:cs typeface="Times New Roman"/>
                      </a:endParaRPr>
                    </a:p>
                  </a:txBody>
                  <a:tcPr marL="0" marR="0" marT="0" marB="0"/>
                </a:tc>
                <a:tc>
                  <a:txBody>
                    <a:bodyPr/>
                    <a:lstStyle/>
                    <a:p>
                      <a:pPr marL="0" marR="0" algn="ctr">
                        <a:lnSpc>
                          <a:spcPct val="115000"/>
                        </a:lnSpc>
                        <a:spcBef>
                          <a:spcPts val="0"/>
                        </a:spcBef>
                        <a:spcAft>
                          <a:spcPts val="0"/>
                        </a:spcAft>
                      </a:pPr>
                      <a:r>
                        <a:rPr lang="en-US" sz="1600" dirty="0">
                          <a:effectLst/>
                        </a:rPr>
                        <a:t>50</a:t>
                      </a:r>
                      <a:endParaRPr lang="en-US" sz="1600" dirty="0">
                        <a:effectLst/>
                        <a:latin typeface="Times New Roman"/>
                        <a:ea typeface="Times New Roman"/>
                        <a:cs typeface="Times New Roman"/>
                      </a:endParaRPr>
                    </a:p>
                  </a:txBody>
                  <a:tcPr marL="0" marR="0" marT="0" marB="0"/>
                </a:tc>
                <a:tc>
                  <a:txBody>
                    <a:bodyPr/>
                    <a:lstStyle/>
                    <a:p>
                      <a:pPr marL="0" marR="0" algn="ctr">
                        <a:lnSpc>
                          <a:spcPct val="115000"/>
                        </a:lnSpc>
                        <a:spcBef>
                          <a:spcPts val="0"/>
                        </a:spcBef>
                        <a:spcAft>
                          <a:spcPts val="0"/>
                        </a:spcAft>
                      </a:pPr>
                      <a:r>
                        <a:rPr lang="en-US" sz="1600" dirty="0">
                          <a:effectLst/>
                        </a:rPr>
                        <a:t>20</a:t>
                      </a:r>
                      <a:endParaRPr lang="en-US" sz="1600" dirty="0">
                        <a:effectLst/>
                        <a:latin typeface="Times New Roman"/>
                        <a:ea typeface="Times New Roman"/>
                        <a:cs typeface="Times New Roman"/>
                      </a:endParaRPr>
                    </a:p>
                  </a:txBody>
                  <a:tcPr marL="0" marR="0" marT="0" marB="0"/>
                </a:tc>
                <a:tc>
                  <a:txBody>
                    <a:bodyPr/>
                    <a:lstStyle/>
                    <a:p>
                      <a:pPr marL="0" marR="0" algn="ctr">
                        <a:lnSpc>
                          <a:spcPct val="115000"/>
                        </a:lnSpc>
                        <a:spcBef>
                          <a:spcPts val="0"/>
                        </a:spcBef>
                        <a:spcAft>
                          <a:spcPts val="0"/>
                        </a:spcAft>
                      </a:pPr>
                      <a:r>
                        <a:rPr lang="en-US" sz="1600" dirty="0">
                          <a:effectLst/>
                        </a:rPr>
                        <a:t>10</a:t>
                      </a:r>
                      <a:endParaRPr lang="en-US" sz="1600" dirty="0">
                        <a:effectLst/>
                        <a:latin typeface="Times New Roman"/>
                        <a:ea typeface="Times New Roman"/>
                        <a:cs typeface="Times New Roman"/>
                      </a:endParaRPr>
                    </a:p>
                  </a:txBody>
                  <a:tcPr marL="0" marR="0" marT="0" marB="0"/>
                </a:tc>
                <a:tc>
                  <a:txBody>
                    <a:bodyPr/>
                    <a:lstStyle/>
                    <a:p>
                      <a:pPr marL="0" marR="0" algn="ctr">
                        <a:lnSpc>
                          <a:spcPct val="115000"/>
                        </a:lnSpc>
                        <a:spcBef>
                          <a:spcPts val="0"/>
                        </a:spcBef>
                        <a:spcAft>
                          <a:spcPts val="0"/>
                        </a:spcAft>
                      </a:pPr>
                      <a:r>
                        <a:rPr lang="en-US" sz="1600" dirty="0">
                          <a:effectLst/>
                        </a:rPr>
                        <a:t>7</a:t>
                      </a:r>
                      <a:endParaRPr lang="en-US" sz="1600" dirty="0">
                        <a:effectLst/>
                        <a:latin typeface="Times New Roman"/>
                        <a:ea typeface="Times New Roman"/>
                        <a:cs typeface="Times New Roman"/>
                      </a:endParaRPr>
                    </a:p>
                  </a:txBody>
                  <a:tcPr marL="0" marR="0" marT="0" marB="0"/>
                </a:tc>
                <a:tc>
                  <a:txBody>
                    <a:bodyPr/>
                    <a:lstStyle/>
                    <a:p>
                      <a:pPr marL="0" marR="0" algn="ctr">
                        <a:lnSpc>
                          <a:spcPct val="115000"/>
                        </a:lnSpc>
                        <a:spcBef>
                          <a:spcPts val="0"/>
                        </a:spcBef>
                        <a:spcAft>
                          <a:spcPts val="0"/>
                        </a:spcAft>
                      </a:pPr>
                      <a:r>
                        <a:rPr lang="en-US" sz="1600" dirty="0">
                          <a:effectLst/>
                        </a:rPr>
                        <a:t>3</a:t>
                      </a:r>
                      <a:endParaRPr lang="en-US" sz="1600" dirty="0">
                        <a:effectLst/>
                        <a:latin typeface="Times New Roman"/>
                        <a:ea typeface="Times New Roman"/>
                        <a:cs typeface="Times New Roman"/>
                      </a:endParaRPr>
                    </a:p>
                  </a:txBody>
                  <a:tcPr marL="0" marR="0" marT="0" marB="0"/>
                </a:tc>
                <a:tc>
                  <a:txBody>
                    <a:bodyPr/>
                    <a:lstStyle/>
                    <a:p>
                      <a:pPr marL="0" marR="0" algn="ctr">
                        <a:lnSpc>
                          <a:spcPct val="115000"/>
                        </a:lnSpc>
                        <a:spcBef>
                          <a:spcPts val="0"/>
                        </a:spcBef>
                        <a:spcAft>
                          <a:spcPts val="0"/>
                        </a:spcAft>
                      </a:pPr>
                      <a:r>
                        <a:rPr lang="en-US" sz="1600" dirty="0">
                          <a:effectLst/>
                        </a:rPr>
                        <a:t>2</a:t>
                      </a:r>
                      <a:endParaRPr lang="en-US" sz="1600" dirty="0">
                        <a:effectLst/>
                        <a:latin typeface="Times New Roman"/>
                        <a:ea typeface="Times New Roman"/>
                        <a:cs typeface="Times New Roman"/>
                      </a:endParaRPr>
                    </a:p>
                  </a:txBody>
                  <a:tcPr marL="0" marR="0" marT="0" marB="0"/>
                </a:tc>
                <a:tc>
                  <a:txBody>
                    <a:bodyPr/>
                    <a:lstStyle/>
                    <a:p>
                      <a:pPr marL="0" marR="0" algn="ctr">
                        <a:lnSpc>
                          <a:spcPct val="115000"/>
                        </a:lnSpc>
                        <a:spcBef>
                          <a:spcPts val="0"/>
                        </a:spcBef>
                        <a:spcAft>
                          <a:spcPts val="0"/>
                        </a:spcAft>
                      </a:pPr>
                      <a:r>
                        <a:rPr lang="en-US" sz="1600" dirty="0">
                          <a:effectLst/>
                        </a:rPr>
                        <a:t>1</a:t>
                      </a:r>
                      <a:endParaRPr lang="en-US" sz="1600" dirty="0">
                        <a:effectLst/>
                        <a:latin typeface="Times New Roman"/>
                        <a:ea typeface="Times New Roman"/>
                        <a:cs typeface="Times New Roman"/>
                      </a:endParaRPr>
                    </a:p>
                  </a:txBody>
                  <a:tcPr marL="0" marR="0" marT="0" marB="0"/>
                </a:tc>
              </a:tr>
            </a:tbl>
          </a:graphicData>
        </a:graphic>
      </p:graphicFrame>
    </p:spTree>
    <p:extLst>
      <p:ext uri="{BB962C8B-B14F-4D97-AF65-F5344CB8AC3E}">
        <p14:creationId xmlns:p14="http://schemas.microsoft.com/office/powerpoint/2010/main" val="15401850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Efficiency of Hashing</a:t>
            </a:r>
            <a:endParaRPr lang="en-US" dirty="0"/>
          </a:p>
        </p:txBody>
      </p:sp>
      <p:sp>
        <p:nvSpPr>
          <p:cNvPr id="4" name="Footer Placeholder 3"/>
          <p:cNvSpPr>
            <a:spLocks noGrp="1"/>
          </p:cNvSpPr>
          <p:nvPr>
            <p:ph type="ftr" sz="quarter" idx="11"/>
          </p:nvPr>
        </p:nvSpPr>
        <p:spPr/>
        <p:txBody>
          <a:bodyPr/>
          <a:lstStyle/>
          <a:p>
            <a:r>
              <a:rPr lang="en-US" smtClean="0"/>
              <a:t>C++Now'14: The Design &amp; Evolution of a Pattern Matching Library for C++</a:t>
            </a:r>
            <a:endParaRPr lang="en-US" dirty="0"/>
          </a:p>
        </p:txBody>
      </p:sp>
      <p:sp>
        <p:nvSpPr>
          <p:cNvPr id="5" name="Slide Number Placeholder 4"/>
          <p:cNvSpPr>
            <a:spLocks noGrp="1"/>
          </p:cNvSpPr>
          <p:nvPr>
            <p:ph type="sldNum" sz="quarter" idx="12"/>
          </p:nvPr>
        </p:nvSpPr>
        <p:spPr/>
        <p:txBody>
          <a:bodyPr/>
          <a:lstStyle/>
          <a:p>
            <a:fld id="{A15218F7-2310-456D-A54D-B5ACEA070EA4}" type="slidenum">
              <a:rPr lang="en-US" smtClean="0"/>
              <a:pPr/>
              <a:t>61</a:t>
            </a:fld>
            <a:endParaRPr lang="en-US" dirty="0"/>
          </a:p>
        </p:txBody>
      </p:sp>
      <p:graphicFrame>
        <p:nvGraphicFramePr>
          <p:cNvPr id="7" name="Chart 6"/>
          <p:cNvGraphicFramePr>
            <a:graphicFrameLocks/>
          </p:cNvGraphicFramePr>
          <p:nvPr>
            <p:extLst/>
          </p:nvPr>
        </p:nvGraphicFramePr>
        <p:xfrm>
          <a:off x="447389" y="1556376"/>
          <a:ext cx="8205291" cy="415584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Table 8"/>
          <p:cNvGraphicFramePr>
            <a:graphicFrameLocks noGrp="1"/>
          </p:cNvGraphicFramePr>
          <p:nvPr>
            <p:extLst/>
          </p:nvPr>
        </p:nvGraphicFramePr>
        <p:xfrm>
          <a:off x="300251" y="5773105"/>
          <a:ext cx="8075380" cy="595884"/>
        </p:xfrm>
        <a:graphic>
          <a:graphicData uri="http://schemas.openxmlformats.org/drawingml/2006/table">
            <a:tbl>
              <a:tblPr firstRow="1" firstCol="1">
                <a:tableStyleId>{5C22544A-7EE6-4342-B048-85BDC9FD1C3A}</a:tableStyleId>
              </a:tblPr>
              <a:tblGrid>
                <a:gridCol w="1491700"/>
                <a:gridCol w="822960"/>
                <a:gridCol w="822960"/>
                <a:gridCol w="822960"/>
                <a:gridCol w="822960"/>
                <a:gridCol w="822960"/>
                <a:gridCol w="822960"/>
                <a:gridCol w="822960"/>
                <a:gridCol w="822960"/>
              </a:tblGrid>
              <a:tr h="279370">
                <a:tc>
                  <a:txBody>
                    <a:bodyPr/>
                    <a:lstStyle/>
                    <a:p>
                      <a:pPr marL="0" marR="0" algn="ctr">
                        <a:lnSpc>
                          <a:spcPct val="115000"/>
                        </a:lnSpc>
                        <a:spcBef>
                          <a:spcPts val="0"/>
                        </a:spcBef>
                        <a:spcAft>
                          <a:spcPts val="0"/>
                        </a:spcAft>
                      </a:pPr>
                      <a:r>
                        <a:rPr lang="en-US" sz="1700" dirty="0" smtClean="0">
                          <a:effectLst/>
                        </a:rPr>
                        <a:t>Conflicts</a:t>
                      </a:r>
                      <a:endParaRPr lang="en-US" sz="1900" dirty="0">
                        <a:effectLst/>
                        <a:latin typeface="Times New Roman"/>
                        <a:ea typeface="Times New Roman"/>
                        <a:cs typeface="Times New Roman"/>
                      </a:endParaRPr>
                    </a:p>
                  </a:txBody>
                  <a:tcPr marL="0" marR="0" marT="0" marB="0"/>
                </a:tc>
                <a:tc>
                  <a:txBody>
                    <a:bodyPr/>
                    <a:lstStyle/>
                    <a:p>
                      <a:pPr marL="0" marR="0" algn="ctr">
                        <a:lnSpc>
                          <a:spcPct val="115000"/>
                        </a:lnSpc>
                        <a:spcBef>
                          <a:spcPts val="0"/>
                        </a:spcBef>
                        <a:spcAft>
                          <a:spcPts val="0"/>
                        </a:spcAft>
                      </a:pPr>
                      <a:r>
                        <a:rPr lang="en-US" sz="1700" dirty="0">
                          <a:effectLst/>
                        </a:rPr>
                        <a:t>0</a:t>
                      </a:r>
                      <a:endParaRPr lang="en-US" sz="1900" dirty="0">
                        <a:effectLst/>
                        <a:latin typeface="Times New Roman"/>
                        <a:ea typeface="Times New Roman"/>
                        <a:cs typeface="Times New Roman"/>
                      </a:endParaRPr>
                    </a:p>
                  </a:txBody>
                  <a:tcPr marL="0" marR="0" marT="0" marB="0"/>
                </a:tc>
                <a:tc>
                  <a:txBody>
                    <a:bodyPr/>
                    <a:lstStyle/>
                    <a:p>
                      <a:pPr marL="0" marR="0" algn="ctr">
                        <a:lnSpc>
                          <a:spcPct val="115000"/>
                        </a:lnSpc>
                        <a:spcBef>
                          <a:spcPts val="0"/>
                        </a:spcBef>
                        <a:spcAft>
                          <a:spcPts val="0"/>
                        </a:spcAft>
                      </a:pPr>
                      <a:r>
                        <a:rPr lang="en-US" sz="1700" dirty="0">
                          <a:effectLst/>
                        </a:rPr>
                        <a:t>1</a:t>
                      </a:r>
                      <a:endParaRPr lang="en-US" sz="1900" dirty="0">
                        <a:effectLst/>
                        <a:latin typeface="Times New Roman"/>
                        <a:ea typeface="Times New Roman"/>
                        <a:cs typeface="Times New Roman"/>
                      </a:endParaRPr>
                    </a:p>
                  </a:txBody>
                  <a:tcPr marL="0" marR="0" marT="0" marB="0"/>
                </a:tc>
                <a:tc>
                  <a:txBody>
                    <a:bodyPr/>
                    <a:lstStyle/>
                    <a:p>
                      <a:pPr marL="0" marR="0" algn="ctr">
                        <a:lnSpc>
                          <a:spcPct val="115000"/>
                        </a:lnSpc>
                        <a:spcBef>
                          <a:spcPts val="0"/>
                        </a:spcBef>
                        <a:spcAft>
                          <a:spcPts val="0"/>
                        </a:spcAft>
                      </a:pPr>
                      <a:r>
                        <a:rPr lang="en-US" sz="1700" dirty="0">
                          <a:effectLst/>
                        </a:rPr>
                        <a:t>2</a:t>
                      </a:r>
                      <a:endParaRPr lang="en-US" sz="1900" dirty="0">
                        <a:effectLst/>
                        <a:latin typeface="Times New Roman"/>
                        <a:ea typeface="Times New Roman"/>
                        <a:cs typeface="Times New Roman"/>
                      </a:endParaRPr>
                    </a:p>
                  </a:txBody>
                  <a:tcPr marL="0" marR="0" marT="0" marB="0"/>
                </a:tc>
                <a:tc>
                  <a:txBody>
                    <a:bodyPr/>
                    <a:lstStyle/>
                    <a:p>
                      <a:pPr marL="0" marR="0" algn="ctr">
                        <a:lnSpc>
                          <a:spcPct val="115000"/>
                        </a:lnSpc>
                        <a:spcBef>
                          <a:spcPts val="0"/>
                        </a:spcBef>
                        <a:spcAft>
                          <a:spcPts val="0"/>
                        </a:spcAft>
                      </a:pPr>
                      <a:r>
                        <a:rPr lang="en-US" sz="1700" dirty="0">
                          <a:effectLst/>
                        </a:rPr>
                        <a:t>3</a:t>
                      </a:r>
                      <a:endParaRPr lang="en-US" sz="1900" dirty="0">
                        <a:effectLst/>
                        <a:latin typeface="Times New Roman"/>
                        <a:ea typeface="Times New Roman"/>
                        <a:cs typeface="Times New Roman"/>
                      </a:endParaRPr>
                    </a:p>
                  </a:txBody>
                  <a:tcPr marL="0" marR="0" marT="0" marB="0"/>
                </a:tc>
                <a:tc>
                  <a:txBody>
                    <a:bodyPr/>
                    <a:lstStyle/>
                    <a:p>
                      <a:pPr marL="0" marR="0" algn="ctr">
                        <a:lnSpc>
                          <a:spcPct val="115000"/>
                        </a:lnSpc>
                        <a:spcBef>
                          <a:spcPts val="0"/>
                        </a:spcBef>
                        <a:spcAft>
                          <a:spcPts val="0"/>
                        </a:spcAft>
                      </a:pPr>
                      <a:r>
                        <a:rPr lang="en-US" sz="1700" dirty="0">
                          <a:effectLst/>
                        </a:rPr>
                        <a:t>4</a:t>
                      </a:r>
                      <a:endParaRPr lang="en-US" sz="1900" dirty="0">
                        <a:effectLst/>
                        <a:latin typeface="Times New Roman"/>
                        <a:ea typeface="Times New Roman"/>
                        <a:cs typeface="Times New Roman"/>
                      </a:endParaRPr>
                    </a:p>
                  </a:txBody>
                  <a:tcPr marL="0" marR="0" marT="0" marB="0"/>
                </a:tc>
                <a:tc>
                  <a:txBody>
                    <a:bodyPr/>
                    <a:lstStyle/>
                    <a:p>
                      <a:pPr marL="0" marR="0" algn="ctr">
                        <a:lnSpc>
                          <a:spcPct val="115000"/>
                        </a:lnSpc>
                        <a:spcBef>
                          <a:spcPts val="0"/>
                        </a:spcBef>
                        <a:spcAft>
                          <a:spcPts val="0"/>
                        </a:spcAft>
                      </a:pPr>
                      <a:r>
                        <a:rPr lang="en-US" sz="1700" dirty="0">
                          <a:effectLst/>
                        </a:rPr>
                        <a:t>5</a:t>
                      </a:r>
                      <a:endParaRPr lang="en-US" sz="1900" dirty="0">
                        <a:effectLst/>
                        <a:latin typeface="Times New Roman"/>
                        <a:ea typeface="Times New Roman"/>
                        <a:cs typeface="Times New Roman"/>
                      </a:endParaRPr>
                    </a:p>
                  </a:txBody>
                  <a:tcPr marL="0" marR="0" marT="0" marB="0"/>
                </a:tc>
                <a:tc>
                  <a:txBody>
                    <a:bodyPr/>
                    <a:lstStyle/>
                    <a:p>
                      <a:pPr marL="0" marR="0" algn="ctr">
                        <a:lnSpc>
                          <a:spcPct val="115000"/>
                        </a:lnSpc>
                        <a:spcBef>
                          <a:spcPts val="0"/>
                        </a:spcBef>
                        <a:spcAft>
                          <a:spcPts val="0"/>
                        </a:spcAft>
                      </a:pPr>
                      <a:r>
                        <a:rPr lang="en-US" sz="1700" dirty="0">
                          <a:effectLst/>
                        </a:rPr>
                        <a:t>6</a:t>
                      </a:r>
                      <a:endParaRPr lang="en-US" sz="1900" dirty="0">
                        <a:effectLst/>
                        <a:latin typeface="Times New Roman"/>
                        <a:ea typeface="Times New Roman"/>
                        <a:cs typeface="Times New Roman"/>
                      </a:endParaRPr>
                    </a:p>
                  </a:txBody>
                  <a:tcPr marL="0" marR="0" marT="0" marB="0"/>
                </a:tc>
                <a:tc>
                  <a:txBody>
                    <a:bodyPr/>
                    <a:lstStyle/>
                    <a:p>
                      <a:pPr marL="0" marR="0" algn="ctr">
                        <a:lnSpc>
                          <a:spcPct val="115000"/>
                        </a:lnSpc>
                        <a:spcBef>
                          <a:spcPts val="0"/>
                        </a:spcBef>
                        <a:spcAft>
                          <a:spcPts val="0"/>
                        </a:spcAft>
                      </a:pPr>
                      <a:r>
                        <a:rPr lang="en-US" sz="1700" dirty="0">
                          <a:effectLst/>
                        </a:rPr>
                        <a:t>&gt;6</a:t>
                      </a:r>
                      <a:endParaRPr lang="en-US" sz="1900" dirty="0">
                        <a:effectLst/>
                        <a:latin typeface="Times New Roman"/>
                        <a:ea typeface="Times New Roman"/>
                        <a:cs typeface="Times New Roman"/>
                      </a:endParaRPr>
                    </a:p>
                  </a:txBody>
                  <a:tcPr marL="0" marR="0" marT="0" marB="0"/>
                </a:tc>
              </a:tr>
              <a:tr h="279370">
                <a:tc>
                  <a:txBody>
                    <a:bodyPr/>
                    <a:lstStyle/>
                    <a:p>
                      <a:pPr marL="0" marR="0" algn="ctr">
                        <a:lnSpc>
                          <a:spcPct val="115000"/>
                        </a:lnSpc>
                        <a:spcBef>
                          <a:spcPts val="0"/>
                        </a:spcBef>
                        <a:spcAft>
                          <a:spcPts val="0"/>
                        </a:spcAft>
                      </a:pPr>
                      <a:r>
                        <a:rPr lang="en-US" sz="1700" b="1" dirty="0" smtClean="0">
                          <a:effectLst/>
                          <a:latin typeface="+mn-lt"/>
                          <a:ea typeface="Times New Roman"/>
                          <a:cs typeface="Times New Roman"/>
                        </a:rPr>
                        <a:t>Type Switches</a:t>
                      </a:r>
                      <a:endParaRPr lang="en-US" sz="1700" b="1" dirty="0">
                        <a:effectLst/>
                        <a:latin typeface="+mn-lt"/>
                        <a:ea typeface="Times New Roman"/>
                        <a:cs typeface="Times New Roman"/>
                      </a:endParaRPr>
                    </a:p>
                  </a:txBody>
                  <a:tcPr marL="0" marR="0" marT="0" marB="0"/>
                </a:tc>
                <a:tc>
                  <a:txBody>
                    <a:bodyPr/>
                    <a:lstStyle/>
                    <a:p>
                      <a:pPr marL="0" marR="0" algn="ctr">
                        <a:lnSpc>
                          <a:spcPct val="115000"/>
                        </a:lnSpc>
                        <a:spcBef>
                          <a:spcPts val="0"/>
                        </a:spcBef>
                        <a:spcAft>
                          <a:spcPts val="0"/>
                        </a:spcAft>
                      </a:pPr>
                      <a:r>
                        <a:rPr lang="en-US" sz="1700" dirty="0">
                          <a:effectLst/>
                        </a:rPr>
                        <a:t>87.50%</a:t>
                      </a:r>
                      <a:endParaRPr lang="en-US" sz="1900" dirty="0">
                        <a:effectLst/>
                        <a:latin typeface="Times New Roman"/>
                        <a:ea typeface="Times New Roman"/>
                        <a:cs typeface="Times New Roman"/>
                      </a:endParaRPr>
                    </a:p>
                  </a:txBody>
                  <a:tcPr marL="0" marR="0" marT="0" marB="0"/>
                </a:tc>
                <a:tc>
                  <a:txBody>
                    <a:bodyPr/>
                    <a:lstStyle/>
                    <a:p>
                      <a:pPr marL="0" marR="0" algn="ctr">
                        <a:lnSpc>
                          <a:spcPct val="115000"/>
                        </a:lnSpc>
                        <a:spcBef>
                          <a:spcPts val="0"/>
                        </a:spcBef>
                        <a:spcAft>
                          <a:spcPts val="0"/>
                        </a:spcAft>
                      </a:pPr>
                      <a:r>
                        <a:rPr lang="en-US" sz="1700" dirty="0">
                          <a:effectLst/>
                        </a:rPr>
                        <a:t>5.58%</a:t>
                      </a:r>
                      <a:endParaRPr lang="en-US" sz="1900" dirty="0">
                        <a:effectLst/>
                        <a:latin typeface="Times New Roman"/>
                        <a:ea typeface="Times New Roman"/>
                        <a:cs typeface="Times New Roman"/>
                      </a:endParaRPr>
                    </a:p>
                  </a:txBody>
                  <a:tcPr marL="0" marR="0" marT="0" marB="0"/>
                </a:tc>
                <a:tc>
                  <a:txBody>
                    <a:bodyPr/>
                    <a:lstStyle/>
                    <a:p>
                      <a:pPr marL="0" marR="0" algn="ctr">
                        <a:lnSpc>
                          <a:spcPct val="115000"/>
                        </a:lnSpc>
                        <a:spcBef>
                          <a:spcPts val="0"/>
                        </a:spcBef>
                        <a:spcAft>
                          <a:spcPts val="0"/>
                        </a:spcAft>
                      </a:pPr>
                      <a:r>
                        <a:rPr lang="en-US" sz="1700" dirty="0">
                          <a:effectLst/>
                        </a:rPr>
                        <a:t>2.63%</a:t>
                      </a:r>
                      <a:endParaRPr lang="en-US" sz="1900" dirty="0">
                        <a:effectLst/>
                        <a:latin typeface="Times New Roman"/>
                        <a:ea typeface="Times New Roman"/>
                        <a:cs typeface="Times New Roman"/>
                      </a:endParaRPr>
                    </a:p>
                  </a:txBody>
                  <a:tcPr marL="0" marR="0" marT="0" marB="0"/>
                </a:tc>
                <a:tc>
                  <a:txBody>
                    <a:bodyPr/>
                    <a:lstStyle/>
                    <a:p>
                      <a:pPr marL="0" marR="0" algn="ctr">
                        <a:lnSpc>
                          <a:spcPct val="115000"/>
                        </a:lnSpc>
                        <a:spcBef>
                          <a:spcPts val="0"/>
                        </a:spcBef>
                        <a:spcAft>
                          <a:spcPts val="0"/>
                        </a:spcAft>
                      </a:pPr>
                      <a:r>
                        <a:rPr lang="en-US" sz="1700" dirty="0">
                          <a:effectLst/>
                        </a:rPr>
                        <a:t>0.87%</a:t>
                      </a:r>
                      <a:endParaRPr lang="en-US" sz="1900" dirty="0">
                        <a:effectLst/>
                        <a:latin typeface="Times New Roman"/>
                        <a:ea typeface="Times New Roman"/>
                        <a:cs typeface="Times New Roman"/>
                      </a:endParaRPr>
                    </a:p>
                  </a:txBody>
                  <a:tcPr marL="0" marR="0" marT="0" marB="0"/>
                </a:tc>
                <a:tc>
                  <a:txBody>
                    <a:bodyPr/>
                    <a:lstStyle/>
                    <a:p>
                      <a:pPr marL="0" marR="0" algn="ctr">
                        <a:lnSpc>
                          <a:spcPct val="115000"/>
                        </a:lnSpc>
                        <a:spcBef>
                          <a:spcPts val="0"/>
                        </a:spcBef>
                        <a:spcAft>
                          <a:spcPts val="0"/>
                        </a:spcAft>
                      </a:pPr>
                      <a:r>
                        <a:rPr lang="en-US" sz="1700" dirty="0">
                          <a:effectLst/>
                        </a:rPr>
                        <a:t>0.69%</a:t>
                      </a:r>
                      <a:endParaRPr lang="en-US" sz="1900" dirty="0">
                        <a:effectLst/>
                        <a:latin typeface="Times New Roman"/>
                        <a:ea typeface="Times New Roman"/>
                        <a:cs typeface="Times New Roman"/>
                      </a:endParaRPr>
                    </a:p>
                  </a:txBody>
                  <a:tcPr marL="0" marR="0" marT="0" marB="0"/>
                </a:tc>
                <a:tc>
                  <a:txBody>
                    <a:bodyPr/>
                    <a:lstStyle/>
                    <a:p>
                      <a:pPr marL="0" marR="0" algn="ctr">
                        <a:lnSpc>
                          <a:spcPct val="115000"/>
                        </a:lnSpc>
                        <a:spcBef>
                          <a:spcPts val="0"/>
                        </a:spcBef>
                        <a:spcAft>
                          <a:spcPts val="0"/>
                        </a:spcAft>
                      </a:pPr>
                      <a:r>
                        <a:rPr lang="en-US" sz="1700" dirty="0">
                          <a:effectLst/>
                        </a:rPr>
                        <a:t>0.69%</a:t>
                      </a:r>
                      <a:endParaRPr lang="en-US" sz="1900" dirty="0">
                        <a:effectLst/>
                        <a:latin typeface="Times New Roman"/>
                        <a:ea typeface="Times New Roman"/>
                        <a:cs typeface="Times New Roman"/>
                      </a:endParaRPr>
                    </a:p>
                  </a:txBody>
                  <a:tcPr marL="0" marR="0" marT="0" marB="0"/>
                </a:tc>
                <a:tc>
                  <a:txBody>
                    <a:bodyPr/>
                    <a:lstStyle/>
                    <a:p>
                      <a:pPr marL="0" marR="0" algn="ctr">
                        <a:lnSpc>
                          <a:spcPct val="115000"/>
                        </a:lnSpc>
                        <a:spcBef>
                          <a:spcPts val="0"/>
                        </a:spcBef>
                        <a:spcAft>
                          <a:spcPts val="0"/>
                        </a:spcAft>
                      </a:pPr>
                      <a:r>
                        <a:rPr lang="en-US" sz="1700" dirty="0">
                          <a:effectLst/>
                        </a:rPr>
                        <a:t>0.30%</a:t>
                      </a:r>
                      <a:endParaRPr lang="en-US" sz="1900" dirty="0">
                        <a:effectLst/>
                        <a:latin typeface="Times New Roman"/>
                        <a:ea typeface="Times New Roman"/>
                        <a:cs typeface="Times New Roman"/>
                      </a:endParaRPr>
                    </a:p>
                  </a:txBody>
                  <a:tcPr marL="0" marR="0" marT="0" marB="0"/>
                </a:tc>
                <a:tc>
                  <a:txBody>
                    <a:bodyPr/>
                    <a:lstStyle/>
                    <a:p>
                      <a:pPr marL="0" marR="0" algn="ctr">
                        <a:lnSpc>
                          <a:spcPct val="115000"/>
                        </a:lnSpc>
                        <a:spcBef>
                          <a:spcPts val="0"/>
                        </a:spcBef>
                        <a:spcAft>
                          <a:spcPts val="0"/>
                        </a:spcAft>
                      </a:pPr>
                      <a:r>
                        <a:rPr lang="en-US" sz="1700" dirty="0">
                          <a:effectLst/>
                        </a:rPr>
                        <a:t>1.76%</a:t>
                      </a:r>
                      <a:endParaRPr lang="en-US" sz="1900" dirty="0">
                        <a:effectLst/>
                        <a:latin typeface="Times New Roman"/>
                        <a:ea typeface="Times New Roman"/>
                        <a:cs typeface="Times New Roman"/>
                      </a:endParaRPr>
                    </a:p>
                  </a:txBody>
                  <a:tcPr marL="0" marR="0" marT="0" marB="0"/>
                </a:tc>
              </a:tr>
            </a:tbl>
          </a:graphicData>
        </a:graphic>
      </p:graphicFrame>
      <p:sp>
        <p:nvSpPr>
          <p:cNvPr id="3" name="TextBox 2"/>
          <p:cNvSpPr txBox="1"/>
          <p:nvPr/>
        </p:nvSpPr>
        <p:spPr>
          <a:xfrm>
            <a:off x="4981416" y="1856096"/>
            <a:ext cx="3493844" cy="923330"/>
          </a:xfrm>
          <a:prstGeom prst="rect">
            <a:avLst/>
          </a:prstGeom>
          <a:noFill/>
        </p:spPr>
        <p:txBody>
          <a:bodyPr wrap="square" rtlCol="0">
            <a:spAutoFit/>
          </a:bodyPr>
          <a:lstStyle/>
          <a:p>
            <a:r>
              <a:rPr lang="en-US" b="1" dirty="0" smtClean="0"/>
              <a:t>  4369</a:t>
            </a:r>
            <a:r>
              <a:rPr lang="en-US" dirty="0" smtClean="0"/>
              <a:t> type switches</a:t>
            </a:r>
          </a:p>
          <a:p>
            <a:r>
              <a:rPr lang="en-US" b="1" dirty="0" smtClean="0"/>
              <a:t>87.5%</a:t>
            </a:r>
            <a:r>
              <a:rPr lang="en-US" dirty="0" smtClean="0"/>
              <a:t> of them rendered a hash function with no conflicts</a:t>
            </a:r>
            <a:endParaRPr lang="en-US" dirty="0"/>
          </a:p>
        </p:txBody>
      </p:sp>
      <p:pic>
        <p:nvPicPr>
          <p:cNvPr id="1026" name="Picture 2"/>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330" r="330"/>
          <a:stretch>
            <a:fillRect/>
          </a:stretch>
        </p:blipFill>
        <p:spPr bwMode="auto">
          <a:xfrm>
            <a:off x="4322618" y="1499838"/>
            <a:ext cx="4016687" cy="17616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Tree>
    <p:custDataLst>
      <p:tags r:id="rId1"/>
    </p:custDataLst>
    <p:extLst>
      <p:ext uri="{BB962C8B-B14F-4D97-AF65-F5344CB8AC3E}">
        <p14:creationId xmlns:p14="http://schemas.microsoft.com/office/powerpoint/2010/main" val="1708191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152400"/>
            <a:ext cx="8675687" cy="1104900"/>
          </a:xfrm>
        </p:spPr>
        <p:txBody>
          <a:bodyPr/>
          <a:lstStyle/>
          <a:p>
            <a:r>
              <a:rPr lang="en-US" dirty="0" smtClean="0"/>
              <a:t>Interaction of Patterns &amp; Type Switch</a:t>
            </a:r>
            <a:endParaRPr lang="en-US" dirty="0"/>
          </a:p>
        </p:txBody>
      </p:sp>
      <p:sp>
        <p:nvSpPr>
          <p:cNvPr id="6" name="Content Placeholder 5"/>
          <p:cNvSpPr>
            <a:spLocks noGrp="1"/>
          </p:cNvSpPr>
          <p:nvPr>
            <p:ph idx="1"/>
          </p:nvPr>
        </p:nvSpPr>
        <p:spPr/>
        <p:txBody>
          <a:bodyPr>
            <a:normAutofit/>
          </a:bodyPr>
          <a:lstStyle/>
          <a:p>
            <a:pPr marL="0" indent="0">
              <a:lnSpc>
                <a:spcPct val="120000"/>
              </a:lnSpc>
              <a:spcBef>
                <a:spcPts val="0"/>
              </a:spcBef>
              <a:buNone/>
            </a:pPr>
            <a:r>
              <a:rPr lang="en-US" i="1" dirty="0" smtClean="0"/>
              <a:t>Mach7</a:t>
            </a:r>
            <a:r>
              <a:rPr lang="en-US" dirty="0" smtClean="0"/>
              <a:t> considers</a:t>
            </a:r>
          </a:p>
          <a:p>
            <a:pPr marL="402336" lvl="1">
              <a:spcBef>
                <a:spcPts val="0"/>
              </a:spcBef>
            </a:pPr>
            <a:r>
              <a:rPr lang="en-US" dirty="0" smtClean="0"/>
              <a:t>Is Case-clause a valid pattern?</a:t>
            </a:r>
          </a:p>
          <a:p>
            <a:pPr marL="402336" lvl="1">
              <a:spcBef>
                <a:spcPts val="0"/>
              </a:spcBef>
            </a:pPr>
            <a:r>
              <a:rPr lang="en-US" dirty="0" smtClean="0"/>
              <a:t>Which subjects are polymorphic?</a:t>
            </a:r>
          </a:p>
          <a:p>
            <a:pPr marL="402336" lvl="1">
              <a:spcBef>
                <a:spcPts val="0"/>
              </a:spcBef>
            </a:pPr>
            <a:r>
              <a:rPr lang="en-US" dirty="0" smtClean="0"/>
              <a:t>What is expected type of the subject?</a:t>
            </a:r>
            <a:endParaRPr lang="en-US" dirty="0"/>
          </a:p>
        </p:txBody>
      </p:sp>
      <p:sp>
        <p:nvSpPr>
          <p:cNvPr id="3" name="Footer Placeholder 2"/>
          <p:cNvSpPr>
            <a:spLocks noGrp="1"/>
          </p:cNvSpPr>
          <p:nvPr>
            <p:ph type="ftr" sz="quarter" idx="11"/>
          </p:nvPr>
        </p:nvSpPr>
        <p:spPr/>
        <p:txBody>
          <a:bodyPr/>
          <a:lstStyle/>
          <a:p>
            <a:r>
              <a:rPr lang="en-US" smtClean="0">
                <a:solidFill>
                  <a:srgbClr val="000066"/>
                </a:solidFill>
              </a:rPr>
              <a:t>C++Now'14: The Design &amp; Evolution of a Pattern Matching Library for C++</a:t>
            </a:r>
            <a:endParaRPr lang="en-US" dirty="0">
              <a:solidFill>
                <a:srgbClr val="000066"/>
              </a:solidFill>
            </a:endParaRPr>
          </a:p>
        </p:txBody>
      </p:sp>
      <p:sp>
        <p:nvSpPr>
          <p:cNvPr id="5" name="Slide Number Placeholder 4"/>
          <p:cNvSpPr>
            <a:spLocks noGrp="1"/>
          </p:cNvSpPr>
          <p:nvPr>
            <p:ph type="sldNum" sz="quarter" idx="12"/>
          </p:nvPr>
        </p:nvSpPr>
        <p:spPr/>
        <p:txBody>
          <a:bodyPr/>
          <a:lstStyle/>
          <a:p>
            <a:fld id="{7CB0F8AB-AB33-4A54-BEC3-89055AD5FA98}" type="slidenum">
              <a:rPr lang="en-US" smtClean="0">
                <a:solidFill>
                  <a:srgbClr val="000066"/>
                </a:solidFill>
              </a:rPr>
              <a:pPr/>
              <a:t>62</a:t>
            </a:fld>
            <a:endParaRPr lang="en-US" dirty="0">
              <a:solidFill>
                <a:srgbClr val="000066"/>
              </a:solidFill>
            </a:endParaRPr>
          </a:p>
        </p:txBody>
      </p:sp>
      <p:sp>
        <p:nvSpPr>
          <p:cNvPr id="8" name="Content Placeholder 2"/>
          <p:cNvSpPr txBox="1">
            <a:spLocks/>
          </p:cNvSpPr>
          <p:nvPr/>
        </p:nvSpPr>
        <p:spPr bwMode="auto">
          <a:xfrm>
            <a:off x="0" y="4321892"/>
            <a:ext cx="9144000" cy="20574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noAutofit/>
          </a:bodyPr>
          <a:lstStyle>
            <a:lvl1pPr marL="342900" indent="-342900" algn="l" rtl="0" eaLnBrk="1" fontAlgn="base" hangingPunct="1">
              <a:spcBef>
                <a:spcPct val="20000"/>
              </a:spcBef>
              <a:spcAft>
                <a:spcPct val="0"/>
              </a:spcAft>
              <a:buClr>
                <a:schemeClr val="accent2"/>
              </a:buClr>
              <a:buSzPct val="55000"/>
              <a:buFont typeface="Monotype Sorts" pitchFamily="2" charset="2"/>
              <a:buChar char="l"/>
              <a:defRPr sz="2800">
                <a:solidFill>
                  <a:schemeClr val="tx2"/>
                </a:solidFill>
                <a:latin typeface="+mn-lt"/>
                <a:ea typeface="+mn-ea"/>
                <a:cs typeface="+mn-cs"/>
              </a:defRPr>
            </a:lvl1pPr>
            <a:lvl2pPr marL="742950" indent="-285750" algn="l" rtl="0" eaLnBrk="1" fontAlgn="base" hangingPunct="1">
              <a:spcBef>
                <a:spcPct val="20000"/>
              </a:spcBef>
              <a:spcAft>
                <a:spcPct val="0"/>
              </a:spcAft>
              <a:buClr>
                <a:schemeClr val="tx1"/>
              </a:buClr>
              <a:buChar char="–"/>
              <a:defRPr sz="2400">
                <a:solidFill>
                  <a:schemeClr val="bg1">
                    <a:lumMod val="10000"/>
                  </a:schemeClr>
                </a:solidFill>
                <a:latin typeface="+mn-lt"/>
              </a:defRPr>
            </a:lvl2pPr>
            <a:lvl3pPr marL="1143000" indent="-228600" algn="l" rtl="0" eaLnBrk="1" fontAlgn="base" hangingPunct="1">
              <a:spcBef>
                <a:spcPct val="20000"/>
              </a:spcBef>
              <a:spcAft>
                <a:spcPct val="0"/>
              </a:spcAft>
              <a:buClr>
                <a:schemeClr val="tx2"/>
              </a:buClr>
              <a:buSzPct val="50000"/>
              <a:buFont typeface="Monotype Sorts" pitchFamily="2" charset="2"/>
              <a:buChar char="l"/>
              <a:defRPr sz="2000">
                <a:solidFill>
                  <a:schemeClr val="tx2"/>
                </a:solidFill>
                <a:latin typeface="+mn-lt"/>
              </a:defRPr>
            </a:lvl3pPr>
            <a:lvl4pPr marL="1600200" indent="-228600" algn="l" rtl="0" eaLnBrk="1" fontAlgn="base" hangingPunct="1">
              <a:spcBef>
                <a:spcPct val="20000"/>
              </a:spcBef>
              <a:spcAft>
                <a:spcPct val="0"/>
              </a:spcAft>
              <a:buClr>
                <a:schemeClr val="accent2"/>
              </a:buClr>
              <a:buSzPct val="65000"/>
              <a:buFont typeface="Monotype Sorts" pitchFamily="2" charset="2"/>
              <a:buChar char="u"/>
              <a:defRPr sz="1800">
                <a:solidFill>
                  <a:schemeClr val="tx2"/>
                </a:solidFill>
                <a:latin typeface="+mn-lt"/>
              </a:defRPr>
            </a:lvl4pPr>
            <a:lvl5pPr marL="2057400" indent="-228600" algn="l" rtl="0" eaLnBrk="1" fontAlgn="base" hangingPunct="1">
              <a:spcBef>
                <a:spcPct val="20000"/>
              </a:spcBef>
              <a:spcAft>
                <a:spcPct val="0"/>
              </a:spcAft>
              <a:buClr>
                <a:schemeClr val="tx1"/>
              </a:buClr>
              <a:buChar char="–"/>
              <a:defRPr sz="1800">
                <a:solidFill>
                  <a:schemeClr val="tx2"/>
                </a:solidFill>
                <a:latin typeface="+mn-lt"/>
              </a:defRPr>
            </a:lvl5pPr>
            <a:lvl6pPr marL="2514600" indent="-228600" algn="l" rtl="0" eaLnBrk="1" fontAlgn="base" hangingPunct="1">
              <a:spcBef>
                <a:spcPct val="20000"/>
              </a:spcBef>
              <a:spcAft>
                <a:spcPct val="0"/>
              </a:spcAft>
              <a:buClr>
                <a:schemeClr val="tx1"/>
              </a:buClr>
              <a:buChar char="–"/>
              <a:defRPr sz="1800">
                <a:solidFill>
                  <a:schemeClr val="tx2"/>
                </a:solidFill>
                <a:latin typeface="+mn-lt"/>
              </a:defRPr>
            </a:lvl6pPr>
            <a:lvl7pPr marL="2971800" indent="-228600" algn="l" rtl="0" eaLnBrk="1" fontAlgn="base" hangingPunct="1">
              <a:spcBef>
                <a:spcPct val="20000"/>
              </a:spcBef>
              <a:spcAft>
                <a:spcPct val="0"/>
              </a:spcAft>
              <a:buClr>
                <a:schemeClr val="tx1"/>
              </a:buClr>
              <a:buChar char="–"/>
              <a:defRPr sz="1800">
                <a:solidFill>
                  <a:schemeClr val="tx2"/>
                </a:solidFill>
                <a:latin typeface="+mn-lt"/>
              </a:defRPr>
            </a:lvl7pPr>
            <a:lvl8pPr marL="3429000" indent="-228600" algn="l" rtl="0" eaLnBrk="1" fontAlgn="base" hangingPunct="1">
              <a:spcBef>
                <a:spcPct val="20000"/>
              </a:spcBef>
              <a:spcAft>
                <a:spcPct val="0"/>
              </a:spcAft>
              <a:buClr>
                <a:schemeClr val="tx1"/>
              </a:buClr>
              <a:buChar char="–"/>
              <a:defRPr sz="1800">
                <a:solidFill>
                  <a:schemeClr val="tx2"/>
                </a:solidFill>
                <a:latin typeface="+mn-lt"/>
              </a:defRPr>
            </a:lvl8pPr>
            <a:lvl9pPr marL="3886200" indent="-228600" algn="l" rtl="0" eaLnBrk="1" fontAlgn="base" hangingPunct="1">
              <a:spcBef>
                <a:spcPct val="20000"/>
              </a:spcBef>
              <a:spcAft>
                <a:spcPct val="0"/>
              </a:spcAft>
              <a:buClr>
                <a:schemeClr val="tx1"/>
              </a:buClr>
              <a:buChar char="–"/>
              <a:defRPr sz="1800">
                <a:solidFill>
                  <a:schemeClr val="tx2"/>
                </a:solidFill>
                <a:latin typeface="+mn-lt"/>
              </a:defRPr>
            </a:lvl9pPr>
          </a:lstStyle>
          <a:p>
            <a:pPr marL="0" indent="0">
              <a:spcBef>
                <a:spcPts val="0"/>
              </a:spcBef>
              <a:buClr>
                <a:srgbClr val="333399"/>
              </a:buClr>
              <a:buFont typeface="Monotype Sorts" pitchFamily="2" charset="2"/>
              <a:buNone/>
            </a:pPr>
            <a:r>
              <a:rPr lang="en-US" sz="1800" b="1" dirty="0">
                <a:solidFill>
                  <a:srgbClr val="0000FF"/>
                </a:solidFill>
                <a:highlight>
                  <a:srgbClr val="FFFFFF"/>
                </a:highlight>
                <a:latin typeface="Consolas"/>
              </a:rPr>
              <a:t>template</a:t>
            </a:r>
            <a:r>
              <a:rPr lang="en-US" sz="1800" b="1" dirty="0">
                <a:solidFill>
                  <a:srgbClr val="000000"/>
                </a:solidFill>
                <a:highlight>
                  <a:srgbClr val="FFFFFF"/>
                </a:highlight>
                <a:latin typeface="Consolas"/>
              </a:rPr>
              <a:t> &lt;</a:t>
            </a:r>
            <a:r>
              <a:rPr lang="en-US" sz="1800" b="1" dirty="0">
                <a:solidFill>
                  <a:srgbClr val="0000FF"/>
                </a:solidFill>
                <a:highlight>
                  <a:srgbClr val="FFFFFF"/>
                </a:highlight>
                <a:latin typeface="Consolas"/>
              </a:rPr>
              <a:t>typename</a:t>
            </a:r>
            <a:r>
              <a:rPr lang="en-US" sz="1800" b="1" dirty="0">
                <a:solidFill>
                  <a:srgbClr val="000000"/>
                </a:solidFill>
                <a:highlight>
                  <a:srgbClr val="FFFFFF"/>
                </a:highlight>
                <a:latin typeface="Consolas"/>
              </a:rPr>
              <a:t>... P&gt;</a:t>
            </a:r>
          </a:p>
          <a:p>
            <a:pPr marL="0" indent="0">
              <a:spcBef>
                <a:spcPts val="0"/>
              </a:spcBef>
              <a:buClr>
                <a:srgbClr val="333399"/>
              </a:buClr>
              <a:buFont typeface="Monotype Sorts" pitchFamily="2" charset="2"/>
              <a:buNone/>
            </a:pPr>
            <a:r>
              <a:rPr lang="en-US" sz="1800" b="1" dirty="0">
                <a:solidFill>
                  <a:srgbClr val="0000FF"/>
                </a:solidFill>
                <a:highlight>
                  <a:srgbClr val="FFFFFF"/>
                </a:highlight>
                <a:latin typeface="Consolas"/>
              </a:rPr>
              <a:t>struct</a:t>
            </a:r>
            <a:r>
              <a:rPr lang="en-US" sz="1800" b="1" dirty="0">
                <a:solidFill>
                  <a:srgbClr val="000000"/>
                </a:solidFill>
                <a:highlight>
                  <a:srgbClr val="FFFFFF"/>
                </a:highlight>
                <a:latin typeface="Consolas"/>
              </a:rPr>
              <a:t> </a:t>
            </a:r>
            <a:r>
              <a:rPr lang="en-US" sz="1800" b="1" dirty="0">
                <a:solidFill>
                  <a:srgbClr val="7575D1"/>
                </a:solidFill>
                <a:highlight>
                  <a:srgbClr val="FFFFFF"/>
                </a:highlight>
                <a:latin typeface="Consolas"/>
              </a:rPr>
              <a:t>some_pattern</a:t>
            </a:r>
            <a:r>
              <a:rPr lang="en-US" sz="1800" b="1" dirty="0">
                <a:solidFill>
                  <a:srgbClr val="000000"/>
                </a:solidFill>
                <a:highlight>
                  <a:srgbClr val="FFFFFF"/>
                </a:highlight>
                <a:latin typeface="Consolas"/>
              </a:rPr>
              <a:t> : std::</a:t>
            </a:r>
            <a:r>
              <a:rPr lang="en-US" sz="1800" b="1" dirty="0">
                <a:solidFill>
                  <a:srgbClr val="7575D1"/>
                </a:solidFill>
                <a:highlight>
                  <a:srgbClr val="FFFFFF"/>
                </a:highlight>
                <a:latin typeface="Consolas"/>
              </a:rPr>
              <a:t>tuple</a:t>
            </a:r>
            <a:r>
              <a:rPr lang="en-US" sz="1800" b="1" dirty="0">
                <a:solidFill>
                  <a:srgbClr val="000000"/>
                </a:solidFill>
                <a:highlight>
                  <a:srgbClr val="FFFFFF"/>
                </a:highlight>
                <a:latin typeface="Consolas"/>
              </a:rPr>
              <a:t>&lt;P...&gt; {</a:t>
            </a:r>
          </a:p>
          <a:p>
            <a:pPr marL="0" indent="0">
              <a:spcBef>
                <a:spcPts val="0"/>
              </a:spcBef>
              <a:buClr>
                <a:srgbClr val="333399"/>
              </a:buClr>
              <a:buFont typeface="Monotype Sorts" pitchFamily="2" charset="2"/>
              <a:buNone/>
            </a:pPr>
            <a:r>
              <a:rPr lang="en-US" sz="1800" b="1" dirty="0" smtClean="0">
                <a:solidFill>
                  <a:srgbClr val="000000"/>
                </a:solidFill>
                <a:highlight>
                  <a:srgbClr val="FFFFFF"/>
                </a:highlight>
                <a:latin typeface="Consolas"/>
              </a:rPr>
              <a:t> </a:t>
            </a:r>
            <a:r>
              <a:rPr lang="en-US" sz="1800" b="1" dirty="0" smtClean="0">
                <a:solidFill>
                  <a:srgbClr val="0000FF"/>
                </a:solidFill>
                <a:highlight>
                  <a:srgbClr val="FFFFFF"/>
                </a:highlight>
                <a:latin typeface="Consolas"/>
              </a:rPr>
              <a:t>static_assert</a:t>
            </a:r>
            <a:r>
              <a:rPr lang="en-US" sz="1800" b="1" dirty="0" smtClean="0">
                <a:solidFill>
                  <a:srgbClr val="000000"/>
                </a:solidFill>
                <a:highlight>
                  <a:srgbClr val="FFFFFF"/>
                </a:highlight>
                <a:latin typeface="Consolas"/>
              </a:rPr>
              <a:t>(</a:t>
            </a:r>
            <a:r>
              <a:rPr lang="en-US" sz="1800" b="1" dirty="0" smtClean="0">
                <a:solidFill>
                  <a:srgbClr val="7575D1"/>
                </a:solidFill>
                <a:highlight>
                  <a:srgbClr val="FFFFFF"/>
                </a:highlight>
                <a:latin typeface="Consolas"/>
              </a:rPr>
              <a:t>conjunction</a:t>
            </a:r>
            <a:r>
              <a:rPr lang="en-US" sz="1800" b="1" dirty="0" smtClean="0">
                <a:solidFill>
                  <a:srgbClr val="000000"/>
                </a:solidFill>
                <a:highlight>
                  <a:srgbClr val="FFFFFF"/>
                </a:highlight>
                <a:latin typeface="Consolas"/>
              </a:rPr>
              <a:t>&lt;</a:t>
            </a:r>
            <a:r>
              <a:rPr lang="en-US" sz="1800" b="1" dirty="0" smtClean="0">
                <a:solidFill>
                  <a:srgbClr val="7575D1"/>
                </a:solidFill>
                <a:highlight>
                  <a:srgbClr val="FFFFFF"/>
                </a:highlight>
                <a:latin typeface="Consolas"/>
              </a:rPr>
              <a:t>is_pattern</a:t>
            </a:r>
            <a:r>
              <a:rPr lang="en-US" sz="1800" b="1" dirty="0" smtClean="0">
                <a:solidFill>
                  <a:srgbClr val="000000"/>
                </a:solidFill>
                <a:highlight>
                  <a:srgbClr val="FFFFFF"/>
                </a:highlight>
                <a:latin typeface="Consolas"/>
              </a:rPr>
              <a:t>&lt;P</a:t>
            </a:r>
            <a:r>
              <a:rPr lang="en-US" sz="1800" b="1" dirty="0">
                <a:solidFill>
                  <a:srgbClr val="000000"/>
                </a:solidFill>
                <a:highlight>
                  <a:srgbClr val="FFFFFF"/>
                </a:highlight>
                <a:latin typeface="Consolas"/>
              </a:rPr>
              <a:t>&gt;...&gt;::value</a:t>
            </a:r>
            <a:r>
              <a:rPr lang="en-US" sz="1800" b="1" dirty="0" smtClean="0">
                <a:solidFill>
                  <a:srgbClr val="000000"/>
                </a:solidFill>
                <a:highlight>
                  <a:srgbClr val="FFFFFF"/>
                </a:highlight>
                <a:latin typeface="Consolas"/>
              </a:rPr>
              <a:t>,</a:t>
            </a:r>
            <a:r>
              <a:rPr lang="en-US" sz="1800" b="1" dirty="0" smtClean="0">
                <a:solidFill>
                  <a:srgbClr val="A31515"/>
                </a:solidFill>
                <a:highlight>
                  <a:srgbClr val="FFFFFF"/>
                </a:highlight>
                <a:latin typeface="Consolas"/>
              </a:rPr>
              <a:t>“Not a pattern"</a:t>
            </a:r>
            <a:r>
              <a:rPr lang="en-US" sz="1800" b="1" dirty="0" smtClean="0">
                <a:solidFill>
                  <a:srgbClr val="000000"/>
                </a:solidFill>
                <a:highlight>
                  <a:srgbClr val="FFFFFF"/>
                </a:highlight>
                <a:latin typeface="Consolas"/>
              </a:rPr>
              <a:t>);</a:t>
            </a:r>
            <a:endParaRPr lang="en-US" sz="1800" b="1" dirty="0">
              <a:solidFill>
                <a:srgbClr val="000000"/>
              </a:solidFill>
              <a:highlight>
                <a:srgbClr val="FFFFFF"/>
              </a:highlight>
              <a:latin typeface="Consolas"/>
            </a:endParaRPr>
          </a:p>
          <a:p>
            <a:pPr marL="0" indent="0">
              <a:spcBef>
                <a:spcPts val="0"/>
              </a:spcBef>
              <a:buClr>
                <a:srgbClr val="333399"/>
              </a:buClr>
              <a:buFont typeface="Monotype Sorts" pitchFamily="2" charset="2"/>
              <a:buNone/>
            </a:pPr>
            <a:r>
              <a:rPr lang="en-US" sz="1800" b="1" dirty="0" smtClean="0">
                <a:solidFill>
                  <a:srgbClr val="000000"/>
                </a:solidFill>
                <a:highlight>
                  <a:srgbClr val="FFFFFF"/>
                </a:highlight>
                <a:latin typeface="Consolas"/>
              </a:rPr>
              <a:t> </a:t>
            </a:r>
            <a:r>
              <a:rPr lang="en-US" sz="1800" b="1" dirty="0" smtClean="0">
                <a:solidFill>
                  <a:srgbClr val="7575D1"/>
                </a:solidFill>
                <a:highlight>
                  <a:srgbClr val="FFFFFF"/>
                </a:highlight>
                <a:latin typeface="Consolas"/>
              </a:rPr>
              <a:t>some_pattern</a:t>
            </a:r>
            <a:r>
              <a:rPr lang="en-US" sz="1800" b="1" dirty="0" smtClean="0">
                <a:solidFill>
                  <a:srgbClr val="000000"/>
                </a:solidFill>
                <a:highlight>
                  <a:srgbClr val="FFFFFF"/>
                </a:highlight>
                <a:latin typeface="Consolas"/>
              </a:rPr>
              <a:t>(P</a:t>
            </a:r>
            <a:r>
              <a:rPr lang="en-US" sz="1800" b="1" dirty="0">
                <a:solidFill>
                  <a:srgbClr val="000000"/>
                </a:solidFill>
                <a:highlight>
                  <a:srgbClr val="FFFFFF"/>
                </a:highlight>
                <a:latin typeface="Consolas"/>
              </a:rPr>
              <a:t>&amp;&amp;... p);</a:t>
            </a:r>
          </a:p>
          <a:p>
            <a:pPr marL="0" indent="0">
              <a:spcBef>
                <a:spcPts val="0"/>
              </a:spcBef>
              <a:buClr>
                <a:srgbClr val="333399"/>
              </a:buClr>
              <a:buFont typeface="Monotype Sorts" pitchFamily="2" charset="2"/>
              <a:buNone/>
            </a:pPr>
            <a:r>
              <a:rPr lang="en-US" sz="1800" b="1" dirty="0" smtClean="0">
                <a:solidFill>
                  <a:srgbClr val="000000"/>
                </a:solidFill>
                <a:highlight>
                  <a:srgbClr val="FFFFFF"/>
                </a:highlight>
                <a:latin typeface="Consolas"/>
              </a:rPr>
              <a:t> </a:t>
            </a:r>
            <a:r>
              <a:rPr lang="en-US" sz="1800" b="1" dirty="0" smtClean="0">
                <a:solidFill>
                  <a:srgbClr val="0000FF"/>
                </a:solidFill>
                <a:highlight>
                  <a:srgbClr val="FFFFFF"/>
                </a:highlight>
                <a:latin typeface="Consolas"/>
              </a:rPr>
              <a:t>template</a:t>
            </a:r>
            <a:r>
              <a:rPr lang="en-US" sz="1800" b="1" dirty="0" smtClean="0">
                <a:solidFill>
                  <a:srgbClr val="000000"/>
                </a:solidFill>
                <a:highlight>
                  <a:srgbClr val="FFFFFF"/>
                </a:highlight>
                <a:latin typeface="Consolas"/>
              </a:rPr>
              <a:t> </a:t>
            </a:r>
            <a:r>
              <a:rPr lang="en-US" sz="1800" b="1" dirty="0">
                <a:solidFill>
                  <a:srgbClr val="000000"/>
                </a:solidFill>
                <a:highlight>
                  <a:srgbClr val="FFFFFF"/>
                </a:highlight>
                <a:latin typeface="Consolas"/>
              </a:rPr>
              <a:t>&lt;</a:t>
            </a:r>
            <a:r>
              <a:rPr lang="en-US" sz="1800" b="1" dirty="0">
                <a:solidFill>
                  <a:srgbClr val="0000FF"/>
                </a:solidFill>
                <a:highlight>
                  <a:srgbClr val="FFFFFF"/>
                </a:highlight>
                <a:latin typeface="Consolas"/>
              </a:rPr>
              <a:t>typename</a:t>
            </a:r>
            <a:r>
              <a:rPr lang="en-US" sz="1800" b="1" dirty="0">
                <a:solidFill>
                  <a:srgbClr val="000000"/>
                </a:solidFill>
                <a:highlight>
                  <a:srgbClr val="FFFFFF"/>
                </a:highlight>
                <a:latin typeface="Consolas"/>
              </a:rPr>
              <a:t> S&gt; </a:t>
            </a:r>
            <a:r>
              <a:rPr lang="en-US" sz="1800" b="1" dirty="0">
                <a:solidFill>
                  <a:srgbClr val="0000FF"/>
                </a:solidFill>
                <a:highlight>
                  <a:srgbClr val="FFFFFF"/>
                </a:highlight>
                <a:latin typeface="Consolas"/>
              </a:rPr>
              <a:t>struct</a:t>
            </a:r>
            <a:r>
              <a:rPr lang="en-US" sz="1800" b="1" dirty="0">
                <a:solidFill>
                  <a:srgbClr val="000000"/>
                </a:solidFill>
                <a:highlight>
                  <a:srgbClr val="FFFFFF"/>
                </a:highlight>
                <a:latin typeface="Consolas"/>
              </a:rPr>
              <a:t> </a:t>
            </a:r>
            <a:r>
              <a:rPr lang="en-US" sz="1800" b="1" dirty="0">
                <a:solidFill>
                  <a:srgbClr val="7575D1"/>
                </a:solidFill>
                <a:highlight>
                  <a:srgbClr val="FFFFFF"/>
                </a:highlight>
                <a:latin typeface="Consolas"/>
              </a:rPr>
              <a:t>accepted_type_for</a:t>
            </a:r>
            <a:r>
              <a:rPr lang="en-US" sz="1800" b="1" dirty="0">
                <a:solidFill>
                  <a:srgbClr val="000000"/>
                </a:solidFill>
                <a:highlight>
                  <a:srgbClr val="FFFFFF"/>
                </a:highlight>
                <a:latin typeface="Consolas"/>
              </a:rPr>
              <a:t> { </a:t>
            </a:r>
            <a:r>
              <a:rPr lang="en-US" sz="1800" b="1" dirty="0">
                <a:solidFill>
                  <a:srgbClr val="0000FF"/>
                </a:solidFill>
                <a:highlight>
                  <a:srgbClr val="FFFFFF"/>
                </a:highlight>
                <a:latin typeface="Consolas"/>
              </a:rPr>
              <a:t>typedef</a:t>
            </a:r>
            <a:r>
              <a:rPr lang="en-US" sz="1800" b="1" dirty="0">
                <a:solidFill>
                  <a:srgbClr val="000000"/>
                </a:solidFill>
                <a:highlight>
                  <a:srgbClr val="FFFFFF"/>
                </a:highlight>
                <a:latin typeface="Consolas"/>
              </a:rPr>
              <a:t> S type; };</a:t>
            </a:r>
          </a:p>
          <a:p>
            <a:pPr marL="0" indent="0">
              <a:spcBef>
                <a:spcPts val="0"/>
              </a:spcBef>
              <a:buClr>
                <a:srgbClr val="333399"/>
              </a:buClr>
              <a:buFont typeface="Monotype Sorts" pitchFamily="2" charset="2"/>
              <a:buNone/>
            </a:pPr>
            <a:r>
              <a:rPr lang="en-US" sz="1800" b="1" dirty="0" smtClean="0">
                <a:solidFill>
                  <a:srgbClr val="000000"/>
                </a:solidFill>
                <a:highlight>
                  <a:srgbClr val="FFFFFF"/>
                </a:highlight>
                <a:latin typeface="Consolas"/>
              </a:rPr>
              <a:t> </a:t>
            </a:r>
            <a:r>
              <a:rPr lang="en-US" sz="1800" b="1" dirty="0" smtClean="0">
                <a:solidFill>
                  <a:srgbClr val="0000FF"/>
                </a:solidFill>
                <a:highlight>
                  <a:srgbClr val="FFFFFF"/>
                </a:highlight>
                <a:latin typeface="Consolas"/>
              </a:rPr>
              <a:t>template</a:t>
            </a:r>
            <a:r>
              <a:rPr lang="en-US" sz="1800" b="1" dirty="0" smtClean="0">
                <a:solidFill>
                  <a:srgbClr val="000000"/>
                </a:solidFill>
                <a:highlight>
                  <a:srgbClr val="FFFFFF"/>
                </a:highlight>
                <a:latin typeface="Consolas"/>
              </a:rPr>
              <a:t> </a:t>
            </a:r>
            <a:r>
              <a:rPr lang="en-US" sz="1800" b="1" dirty="0">
                <a:solidFill>
                  <a:srgbClr val="000000"/>
                </a:solidFill>
                <a:highlight>
                  <a:srgbClr val="FFFFFF"/>
                </a:highlight>
                <a:latin typeface="Consolas"/>
              </a:rPr>
              <a:t>&lt;</a:t>
            </a:r>
            <a:r>
              <a:rPr lang="en-US" sz="1800" b="1" dirty="0">
                <a:solidFill>
                  <a:srgbClr val="0000FF"/>
                </a:solidFill>
                <a:highlight>
                  <a:srgbClr val="FFFFFF"/>
                </a:highlight>
                <a:latin typeface="Consolas"/>
              </a:rPr>
              <a:t>typename</a:t>
            </a:r>
            <a:r>
              <a:rPr lang="en-US" sz="1800" b="1" dirty="0">
                <a:solidFill>
                  <a:srgbClr val="000000"/>
                </a:solidFill>
                <a:highlight>
                  <a:srgbClr val="FFFFFF"/>
                </a:highlight>
                <a:latin typeface="Consolas"/>
              </a:rPr>
              <a:t> S&gt; </a:t>
            </a:r>
            <a:r>
              <a:rPr lang="en-US" sz="1800" b="1" dirty="0">
                <a:solidFill>
                  <a:srgbClr val="0000FF"/>
                </a:solidFill>
                <a:highlight>
                  <a:srgbClr val="FFFFFF"/>
                </a:highlight>
                <a:latin typeface="Consolas"/>
              </a:rPr>
              <a:t>bool</a:t>
            </a:r>
            <a:r>
              <a:rPr lang="en-US" sz="1800" b="1" dirty="0">
                <a:solidFill>
                  <a:srgbClr val="000000"/>
                </a:solidFill>
                <a:highlight>
                  <a:srgbClr val="FFFFFF"/>
                </a:highlight>
                <a:latin typeface="Consolas"/>
              </a:rPr>
              <a:t> </a:t>
            </a:r>
            <a:r>
              <a:rPr lang="en-US" sz="1800" b="1" dirty="0">
                <a:solidFill>
                  <a:srgbClr val="0000FF"/>
                </a:solidFill>
                <a:highlight>
                  <a:srgbClr val="FFFFFF"/>
                </a:highlight>
                <a:latin typeface="Consolas"/>
              </a:rPr>
              <a:t>operator</a:t>
            </a:r>
            <a:r>
              <a:rPr lang="en-US" sz="1800" b="1" dirty="0">
                <a:solidFill>
                  <a:srgbClr val="000000"/>
                </a:solidFill>
                <a:highlight>
                  <a:srgbClr val="FFFFFF"/>
                </a:highlight>
                <a:latin typeface="Consolas"/>
              </a:rPr>
              <a:t>()(</a:t>
            </a:r>
            <a:r>
              <a:rPr lang="en-US" sz="1800" b="1" dirty="0">
                <a:solidFill>
                  <a:srgbClr val="0000FF"/>
                </a:solidFill>
                <a:highlight>
                  <a:srgbClr val="FFFFFF"/>
                </a:highlight>
                <a:latin typeface="Consolas"/>
              </a:rPr>
              <a:t>const</a:t>
            </a:r>
            <a:r>
              <a:rPr lang="en-US" sz="1800" b="1" dirty="0">
                <a:solidFill>
                  <a:srgbClr val="000000"/>
                </a:solidFill>
                <a:highlight>
                  <a:srgbClr val="FFFFFF"/>
                </a:highlight>
                <a:latin typeface="Consolas"/>
              </a:rPr>
              <a:t> S&amp; s) </a:t>
            </a:r>
            <a:r>
              <a:rPr lang="en-US" sz="1800" b="1" dirty="0">
                <a:solidFill>
                  <a:srgbClr val="0000FF"/>
                </a:solidFill>
                <a:highlight>
                  <a:srgbClr val="FFFFFF"/>
                </a:highlight>
                <a:latin typeface="Consolas"/>
              </a:rPr>
              <a:t>const</a:t>
            </a:r>
            <a:r>
              <a:rPr lang="en-US" sz="1800" b="1" dirty="0">
                <a:solidFill>
                  <a:srgbClr val="000000"/>
                </a:solidFill>
                <a:highlight>
                  <a:srgbClr val="FFFFFF"/>
                </a:highlight>
                <a:latin typeface="Consolas"/>
              </a:rPr>
              <a:t>;</a:t>
            </a:r>
          </a:p>
          <a:p>
            <a:pPr marL="0" indent="0">
              <a:spcBef>
                <a:spcPts val="0"/>
              </a:spcBef>
              <a:buClr>
                <a:srgbClr val="333399"/>
              </a:buClr>
              <a:buFont typeface="Monotype Sorts" pitchFamily="2" charset="2"/>
              <a:buNone/>
            </a:pPr>
            <a:r>
              <a:rPr lang="en-US" sz="1800" b="1" dirty="0" smtClean="0">
                <a:solidFill>
                  <a:srgbClr val="000000"/>
                </a:solidFill>
                <a:highlight>
                  <a:srgbClr val="FFFFFF"/>
                </a:highlight>
                <a:latin typeface="Consolas"/>
              </a:rPr>
              <a:t>};</a:t>
            </a:r>
            <a:endParaRPr lang="en-US" sz="2800" dirty="0">
              <a:solidFill>
                <a:srgbClr val="333399"/>
              </a:solidFill>
            </a:endParaRPr>
          </a:p>
        </p:txBody>
      </p:sp>
    </p:spTree>
    <p:extLst>
      <p:ext uri="{BB962C8B-B14F-4D97-AF65-F5344CB8AC3E}">
        <p14:creationId xmlns:p14="http://schemas.microsoft.com/office/powerpoint/2010/main" val="2700156701"/>
      </p:ext>
    </p:extLst>
  </p:cSld>
  <p:clrMapOvr>
    <a:masterClrMapping/>
  </p:clrMapOvr>
  <mc:AlternateContent xmlns:mc="http://schemas.openxmlformats.org/markup-compatibility/2006" xmlns:p14="http://schemas.microsoft.com/office/powerpoint/2010/main">
    <mc:Choice Requires="p14">
      <p:transition spd="slow" p14:dur="2000" advTm="2825"/>
    </mc:Choice>
    <mc:Fallback xmlns="">
      <p:transition spd="slow" advTm="2825"/>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Matching Overhead</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766282555"/>
              </p:ext>
            </p:extLst>
          </p:nvPr>
        </p:nvGraphicFramePr>
        <p:xfrm>
          <a:off x="236297" y="1676400"/>
          <a:ext cx="8568042" cy="4475480"/>
        </p:xfrm>
        <a:graphic>
          <a:graphicData uri="http://schemas.openxmlformats.org/drawingml/2006/table">
            <a:tbl>
              <a:tblPr firstRow="1" firstCol="1" bandRow="1">
                <a:tableStyleId>{5C22544A-7EE6-4342-B048-85BDC9FD1C3A}</a:tableStyleId>
              </a:tblPr>
              <a:tblGrid>
                <a:gridCol w="843344"/>
                <a:gridCol w="996950"/>
                <a:gridCol w="625793"/>
                <a:gridCol w="677995"/>
                <a:gridCol w="677995"/>
                <a:gridCol w="677995"/>
                <a:gridCol w="677995"/>
                <a:gridCol w="677995"/>
                <a:gridCol w="677995"/>
                <a:gridCol w="677995"/>
                <a:gridCol w="677995"/>
                <a:gridCol w="677995"/>
              </a:tblGrid>
              <a:tr h="370840">
                <a:tc rowSpan="2" gridSpan="2">
                  <a:txBody>
                    <a:bodyPr/>
                    <a:lstStyle/>
                    <a:p>
                      <a:pPr algn="ctr"/>
                      <a:endParaRPr lang="en-US" sz="2000" b="1" dirty="0">
                        <a:solidFill>
                          <a:schemeClr val="bg1"/>
                        </a:solidFill>
                      </a:endParaRPr>
                    </a:p>
                  </a:txBody>
                  <a:tcPr anchor="ctr"/>
                </a:tc>
                <a:tc rowSpan="2" hMerge="1">
                  <a:txBody>
                    <a:bodyPr/>
                    <a:lstStyle/>
                    <a:p>
                      <a:pPr algn="ctr"/>
                      <a:endParaRPr lang="en-US" sz="2000" b="1" dirty="0">
                        <a:solidFill>
                          <a:schemeClr val="bg1"/>
                        </a:solidFill>
                      </a:endParaRPr>
                    </a:p>
                  </a:txBody>
                  <a:tcPr anchor="ctr"/>
                </a:tc>
                <a:tc gridSpan="5">
                  <a:txBody>
                    <a:bodyPr/>
                    <a:lstStyle/>
                    <a:p>
                      <a:pPr algn="ctr"/>
                      <a:r>
                        <a:rPr lang="en-US" sz="2000" dirty="0" smtClean="0"/>
                        <a:t>Patterns as Expr. Templ.</a:t>
                      </a:r>
                      <a:endParaRPr lang="en-US" sz="2000" dirty="0"/>
                    </a:p>
                  </a:txBody>
                  <a:tcPr anchor="ctr"/>
                </a:tc>
                <a:tc hMerge="1">
                  <a:txBody>
                    <a:bodyPr/>
                    <a:lstStyle/>
                    <a:p>
                      <a:pPr algn="r"/>
                      <a:endParaRPr lang="en-US" sz="2000" dirty="0"/>
                    </a:p>
                  </a:txBody>
                  <a:tcPr/>
                </a:tc>
                <a:tc hMerge="1">
                  <a:txBody>
                    <a:bodyPr/>
                    <a:lstStyle/>
                    <a:p>
                      <a:pPr algn="r"/>
                      <a:endParaRPr lang="en-US" sz="2000" dirty="0"/>
                    </a:p>
                  </a:txBody>
                  <a:tcPr/>
                </a:tc>
                <a:tc hMerge="1">
                  <a:txBody>
                    <a:bodyPr/>
                    <a:lstStyle/>
                    <a:p>
                      <a:pPr algn="r"/>
                      <a:endParaRPr lang="en-US" sz="2000" dirty="0"/>
                    </a:p>
                  </a:txBody>
                  <a:tcPr/>
                </a:tc>
                <a:tc hMerge="1">
                  <a:txBody>
                    <a:bodyPr/>
                    <a:lstStyle/>
                    <a:p>
                      <a:pPr algn="r"/>
                      <a:endParaRPr lang="en-US" sz="2000" dirty="0"/>
                    </a:p>
                  </a:txBody>
                  <a:tcPr/>
                </a:tc>
                <a:tc gridSpan="5">
                  <a:txBody>
                    <a:bodyPr/>
                    <a:lstStyle/>
                    <a:p>
                      <a:pPr algn="ctr"/>
                      <a:r>
                        <a:rPr lang="en-US" sz="2000" dirty="0" smtClean="0"/>
                        <a:t>Patterns as Objects</a:t>
                      </a:r>
                      <a:endParaRPr lang="en-US" sz="2000" dirty="0"/>
                    </a:p>
                  </a:txBody>
                  <a:tcPr anchor="ctr"/>
                </a:tc>
                <a:tc hMerge="1">
                  <a:txBody>
                    <a:bodyPr/>
                    <a:lstStyle/>
                    <a:p>
                      <a:pPr algn="r"/>
                      <a:endParaRPr lang="en-US" sz="2000" dirty="0"/>
                    </a:p>
                  </a:txBody>
                  <a:tcPr/>
                </a:tc>
                <a:tc hMerge="1">
                  <a:txBody>
                    <a:bodyPr/>
                    <a:lstStyle/>
                    <a:p>
                      <a:pPr algn="r"/>
                      <a:endParaRPr lang="en-US" sz="2000" dirty="0"/>
                    </a:p>
                  </a:txBody>
                  <a:tcPr/>
                </a:tc>
                <a:tc hMerge="1">
                  <a:txBody>
                    <a:bodyPr/>
                    <a:lstStyle/>
                    <a:p>
                      <a:pPr algn="r"/>
                      <a:endParaRPr lang="en-US" sz="2000" dirty="0"/>
                    </a:p>
                  </a:txBody>
                  <a:tcPr/>
                </a:tc>
                <a:tc hMerge="1">
                  <a:txBody>
                    <a:bodyPr/>
                    <a:lstStyle/>
                    <a:p>
                      <a:pPr algn="r"/>
                      <a:endParaRPr lang="en-US" sz="2000" dirty="0"/>
                    </a:p>
                  </a:txBody>
                  <a:tcPr/>
                </a:tc>
              </a:tr>
              <a:tr h="370840">
                <a:tc gridSpan="2" vMerge="1">
                  <a:txBody>
                    <a:bodyPr/>
                    <a:lstStyle/>
                    <a:p>
                      <a:pPr algn="ctr"/>
                      <a:endParaRPr lang="en-US" sz="1800" b="1" dirty="0">
                        <a:solidFill>
                          <a:schemeClr val="bg1"/>
                        </a:solidFill>
                      </a:endParaRPr>
                    </a:p>
                  </a:txBody>
                  <a:tcPr anchor="ctr">
                    <a:solidFill>
                      <a:schemeClr val="accent1"/>
                    </a:solidFill>
                  </a:tcPr>
                </a:tc>
                <a:tc hMerge="1" vMerge="1">
                  <a:txBody>
                    <a:bodyPr/>
                    <a:lstStyle/>
                    <a:p>
                      <a:pPr algn="ctr"/>
                      <a:endParaRPr lang="en-US" sz="1800" b="1" dirty="0">
                        <a:solidFill>
                          <a:schemeClr val="bg1"/>
                        </a:solidFill>
                      </a:endParaRPr>
                    </a:p>
                  </a:txBody>
                  <a:tcPr anchor="ctr">
                    <a:solidFill>
                      <a:schemeClr val="accent1"/>
                    </a:solidFill>
                  </a:tcPr>
                </a:tc>
                <a:tc gridSpan="3">
                  <a:txBody>
                    <a:bodyPr/>
                    <a:lstStyle/>
                    <a:p>
                      <a:pPr algn="ctr"/>
                      <a:r>
                        <a:rPr lang="en-US" sz="1800" b="1" dirty="0" smtClean="0">
                          <a:solidFill>
                            <a:schemeClr val="bg1"/>
                          </a:solidFill>
                        </a:rPr>
                        <a:t>G++</a:t>
                      </a:r>
                      <a:endParaRPr lang="en-US" sz="1800" b="1" dirty="0">
                        <a:solidFill>
                          <a:schemeClr val="bg1"/>
                        </a:solidFill>
                      </a:endParaRPr>
                    </a:p>
                  </a:txBody>
                  <a:tcPr anchor="ctr">
                    <a:solidFill>
                      <a:schemeClr val="accent1"/>
                    </a:solidFill>
                  </a:tcPr>
                </a:tc>
                <a:tc hMerge="1">
                  <a:txBody>
                    <a:bodyPr/>
                    <a:lstStyle/>
                    <a:p>
                      <a:pPr algn="r"/>
                      <a:endParaRPr lang="en-US" sz="2000" dirty="0"/>
                    </a:p>
                  </a:txBody>
                  <a:tcPr/>
                </a:tc>
                <a:tc hMerge="1">
                  <a:txBody>
                    <a:bodyPr/>
                    <a:lstStyle/>
                    <a:p>
                      <a:pPr algn="r"/>
                      <a:endParaRPr lang="en-US" sz="2000" dirty="0"/>
                    </a:p>
                  </a:txBody>
                  <a:tcPr/>
                </a:tc>
                <a:tc gridSpan="2">
                  <a:txBody>
                    <a:bodyPr/>
                    <a:lstStyle/>
                    <a:p>
                      <a:pPr algn="ctr"/>
                      <a:r>
                        <a:rPr lang="en-US" sz="1800" b="1" dirty="0" smtClean="0">
                          <a:solidFill>
                            <a:schemeClr val="bg1"/>
                          </a:solidFill>
                        </a:rPr>
                        <a:t>Visual C++</a:t>
                      </a:r>
                      <a:endParaRPr lang="en-US" sz="1800" b="1" dirty="0">
                        <a:solidFill>
                          <a:schemeClr val="bg1"/>
                        </a:solidFill>
                      </a:endParaRPr>
                    </a:p>
                  </a:txBody>
                  <a:tcPr anchor="ctr">
                    <a:solidFill>
                      <a:schemeClr val="accent1"/>
                    </a:solidFill>
                  </a:tcPr>
                </a:tc>
                <a:tc hMerge="1">
                  <a:txBody>
                    <a:bodyPr/>
                    <a:lstStyle/>
                    <a:p>
                      <a:pPr algn="r"/>
                      <a:endParaRPr lang="en-US" sz="2000" dirty="0"/>
                    </a:p>
                  </a:txBody>
                  <a:tcPr/>
                </a:tc>
                <a:tc gridSpan="3">
                  <a:txBody>
                    <a:bodyPr/>
                    <a:lstStyle/>
                    <a:p>
                      <a:pPr algn="ctr"/>
                      <a:r>
                        <a:rPr lang="en-US" sz="1800" b="1" dirty="0" smtClean="0">
                          <a:solidFill>
                            <a:schemeClr val="bg1"/>
                          </a:solidFill>
                        </a:rPr>
                        <a:t>G++</a:t>
                      </a:r>
                      <a:endParaRPr lang="en-US" sz="1800" b="1" dirty="0">
                        <a:solidFill>
                          <a:schemeClr val="bg1"/>
                        </a:solidFill>
                      </a:endParaRPr>
                    </a:p>
                  </a:txBody>
                  <a:tcPr anchor="ctr">
                    <a:solidFill>
                      <a:schemeClr val="accent1"/>
                    </a:solidFill>
                  </a:tcPr>
                </a:tc>
                <a:tc hMerge="1">
                  <a:txBody>
                    <a:bodyPr/>
                    <a:lstStyle/>
                    <a:p>
                      <a:pPr algn="r"/>
                      <a:endParaRPr lang="en-US" sz="2000" dirty="0"/>
                    </a:p>
                  </a:txBody>
                  <a:tcPr/>
                </a:tc>
                <a:tc hMerge="1">
                  <a:txBody>
                    <a:bodyPr/>
                    <a:lstStyle/>
                    <a:p>
                      <a:pPr algn="r"/>
                      <a:endParaRPr lang="en-US" sz="2000" dirty="0"/>
                    </a:p>
                  </a:txBody>
                  <a:tcPr/>
                </a:tc>
                <a:tc gridSpan="2">
                  <a:txBody>
                    <a:bodyPr/>
                    <a:lstStyle/>
                    <a:p>
                      <a:pPr algn="ctr"/>
                      <a:r>
                        <a:rPr lang="en-US" sz="1800" b="1" dirty="0" smtClean="0">
                          <a:solidFill>
                            <a:schemeClr val="bg1"/>
                          </a:solidFill>
                        </a:rPr>
                        <a:t>Visual C++</a:t>
                      </a:r>
                      <a:endParaRPr lang="en-US" sz="1800" b="1" dirty="0">
                        <a:solidFill>
                          <a:schemeClr val="bg1"/>
                        </a:solidFill>
                      </a:endParaRPr>
                    </a:p>
                  </a:txBody>
                  <a:tcPr anchor="ctr">
                    <a:solidFill>
                      <a:schemeClr val="accent1"/>
                    </a:solidFill>
                  </a:tcPr>
                </a:tc>
                <a:tc hMerge="1">
                  <a:txBody>
                    <a:bodyPr/>
                    <a:lstStyle/>
                    <a:p>
                      <a:pPr algn="r"/>
                      <a:endParaRPr lang="en-US" sz="2000" dirty="0"/>
                    </a:p>
                  </a:txBody>
                  <a:tcPr/>
                </a:tc>
              </a:tr>
              <a:tr h="370840">
                <a:tc>
                  <a:txBody>
                    <a:bodyPr/>
                    <a:lstStyle/>
                    <a:p>
                      <a:pPr algn="r" fontAlgn="b"/>
                      <a:r>
                        <a:rPr lang="en-US" sz="1800" b="1" i="0" u="none" strike="noStrike" dirty="0">
                          <a:solidFill>
                            <a:schemeClr val="bg1"/>
                          </a:solidFill>
                          <a:effectLst/>
                          <a:latin typeface="+mn-lt"/>
                        </a:rPr>
                        <a:t>Test</a:t>
                      </a:r>
                    </a:p>
                  </a:txBody>
                  <a:tcPr marL="9525" marR="9525" marT="9525" marB="0" anchor="ctr">
                    <a:solidFill>
                      <a:schemeClr val="accent1"/>
                    </a:solidFill>
                  </a:tcPr>
                </a:tc>
                <a:tc>
                  <a:txBody>
                    <a:bodyPr/>
                    <a:lstStyle/>
                    <a:p>
                      <a:pPr algn="r" fontAlgn="b"/>
                      <a:r>
                        <a:rPr lang="en-US" sz="1800" b="1" i="0" u="none" strike="noStrike" dirty="0">
                          <a:solidFill>
                            <a:schemeClr val="bg1"/>
                          </a:solidFill>
                          <a:effectLst/>
                          <a:latin typeface="+mn-lt"/>
                        </a:rPr>
                        <a:t>Patterns</a:t>
                      </a:r>
                    </a:p>
                  </a:txBody>
                  <a:tcPr marL="9525" marR="9525" marT="9525" marB="0" anchor="ctr">
                    <a:solidFill>
                      <a:schemeClr val="accent1"/>
                    </a:solidFill>
                  </a:tcPr>
                </a:tc>
                <a:tc>
                  <a:txBody>
                    <a:bodyPr/>
                    <a:lstStyle/>
                    <a:p>
                      <a:pPr algn="ctr" fontAlgn="b"/>
                      <a:r>
                        <a:rPr lang="en-US" sz="1800" b="1" i="0" u="none" strike="noStrike" dirty="0">
                          <a:solidFill>
                            <a:schemeClr val="bg1"/>
                          </a:solidFill>
                          <a:effectLst/>
                          <a:latin typeface="+mn-lt"/>
                        </a:rPr>
                        <a:t>4.5.2</a:t>
                      </a:r>
                    </a:p>
                  </a:txBody>
                  <a:tcPr marL="9525" marR="9525" marT="9525" marB="0" anchor="ctr">
                    <a:solidFill>
                      <a:schemeClr val="accent1"/>
                    </a:solidFill>
                  </a:tcPr>
                </a:tc>
                <a:tc>
                  <a:txBody>
                    <a:bodyPr/>
                    <a:lstStyle/>
                    <a:p>
                      <a:pPr algn="ctr" fontAlgn="b"/>
                      <a:r>
                        <a:rPr lang="en-US" sz="1800" b="1" i="0" u="none" strike="noStrike" dirty="0">
                          <a:solidFill>
                            <a:schemeClr val="bg1"/>
                          </a:solidFill>
                          <a:effectLst/>
                          <a:latin typeface="+mn-lt"/>
                        </a:rPr>
                        <a:t>4.6.1</a:t>
                      </a:r>
                    </a:p>
                  </a:txBody>
                  <a:tcPr marL="9525" marR="9525" marT="9525" marB="0" anchor="ctr">
                    <a:solidFill>
                      <a:schemeClr val="accent1"/>
                    </a:solidFill>
                  </a:tcPr>
                </a:tc>
                <a:tc>
                  <a:txBody>
                    <a:bodyPr/>
                    <a:lstStyle/>
                    <a:p>
                      <a:pPr algn="ctr" fontAlgn="b"/>
                      <a:r>
                        <a:rPr lang="en-US" sz="1800" b="1" i="0" u="none" strike="noStrike" dirty="0">
                          <a:solidFill>
                            <a:schemeClr val="bg1"/>
                          </a:solidFill>
                          <a:effectLst/>
                          <a:latin typeface="+mn-lt"/>
                        </a:rPr>
                        <a:t>4.7.2</a:t>
                      </a:r>
                    </a:p>
                  </a:txBody>
                  <a:tcPr marL="9525" marR="9525" marT="9525" marB="0" anchor="ctr">
                    <a:solidFill>
                      <a:schemeClr val="accent1"/>
                    </a:solidFill>
                  </a:tcPr>
                </a:tc>
                <a:tc>
                  <a:txBody>
                    <a:bodyPr/>
                    <a:lstStyle/>
                    <a:p>
                      <a:pPr algn="ctr" fontAlgn="b"/>
                      <a:r>
                        <a:rPr lang="en-US" sz="1800" b="1" i="0" u="none" strike="noStrike" dirty="0">
                          <a:solidFill>
                            <a:schemeClr val="bg1"/>
                          </a:solidFill>
                          <a:effectLst/>
                          <a:latin typeface="+mn-lt"/>
                        </a:rPr>
                        <a:t>10</a:t>
                      </a:r>
                    </a:p>
                  </a:txBody>
                  <a:tcPr marL="9525" marR="9525" marT="9525" marB="0" anchor="ctr">
                    <a:solidFill>
                      <a:schemeClr val="accent1"/>
                    </a:solidFill>
                  </a:tcPr>
                </a:tc>
                <a:tc>
                  <a:txBody>
                    <a:bodyPr/>
                    <a:lstStyle/>
                    <a:p>
                      <a:pPr algn="ctr" fontAlgn="b"/>
                      <a:r>
                        <a:rPr lang="en-US" sz="1800" b="1" i="0" u="none" strike="noStrike" dirty="0">
                          <a:solidFill>
                            <a:schemeClr val="bg1"/>
                          </a:solidFill>
                          <a:effectLst/>
                          <a:latin typeface="+mn-lt"/>
                        </a:rPr>
                        <a:t>11</a:t>
                      </a:r>
                    </a:p>
                  </a:txBody>
                  <a:tcPr marL="9525" marR="9525" marT="9525" marB="0" anchor="ctr">
                    <a:solidFill>
                      <a:schemeClr val="accent1"/>
                    </a:solidFill>
                  </a:tcPr>
                </a:tc>
                <a:tc>
                  <a:txBody>
                    <a:bodyPr/>
                    <a:lstStyle/>
                    <a:p>
                      <a:pPr algn="ctr" fontAlgn="b"/>
                      <a:r>
                        <a:rPr lang="en-US" sz="1800" b="1" i="0" u="none" strike="noStrike" dirty="0">
                          <a:solidFill>
                            <a:schemeClr val="bg1"/>
                          </a:solidFill>
                          <a:effectLst/>
                          <a:latin typeface="+mn-lt"/>
                        </a:rPr>
                        <a:t>4.5.2</a:t>
                      </a:r>
                    </a:p>
                  </a:txBody>
                  <a:tcPr marL="9525" marR="9525" marT="9525" marB="0" anchor="ctr">
                    <a:solidFill>
                      <a:schemeClr val="accent1"/>
                    </a:solidFill>
                  </a:tcPr>
                </a:tc>
                <a:tc>
                  <a:txBody>
                    <a:bodyPr/>
                    <a:lstStyle/>
                    <a:p>
                      <a:pPr algn="ctr" fontAlgn="b"/>
                      <a:r>
                        <a:rPr lang="en-US" sz="1800" b="1" i="0" u="none" strike="noStrike" dirty="0">
                          <a:solidFill>
                            <a:schemeClr val="bg1"/>
                          </a:solidFill>
                          <a:effectLst/>
                          <a:latin typeface="+mn-lt"/>
                        </a:rPr>
                        <a:t>4.6.1</a:t>
                      </a:r>
                    </a:p>
                  </a:txBody>
                  <a:tcPr marL="9525" marR="9525" marT="9525" marB="0" anchor="ctr">
                    <a:solidFill>
                      <a:schemeClr val="accent1"/>
                    </a:solidFill>
                  </a:tcPr>
                </a:tc>
                <a:tc>
                  <a:txBody>
                    <a:bodyPr/>
                    <a:lstStyle/>
                    <a:p>
                      <a:pPr algn="ctr" fontAlgn="b"/>
                      <a:r>
                        <a:rPr lang="en-US" sz="1800" b="1" i="0" u="none" strike="noStrike" dirty="0">
                          <a:solidFill>
                            <a:schemeClr val="bg1"/>
                          </a:solidFill>
                          <a:effectLst/>
                          <a:latin typeface="+mn-lt"/>
                        </a:rPr>
                        <a:t>4.7.2</a:t>
                      </a:r>
                    </a:p>
                  </a:txBody>
                  <a:tcPr marL="9525" marR="9525" marT="9525" marB="0" anchor="ctr">
                    <a:solidFill>
                      <a:schemeClr val="accent1"/>
                    </a:solidFill>
                  </a:tcPr>
                </a:tc>
                <a:tc>
                  <a:txBody>
                    <a:bodyPr/>
                    <a:lstStyle/>
                    <a:p>
                      <a:pPr algn="ctr" fontAlgn="b"/>
                      <a:r>
                        <a:rPr lang="en-US" sz="1800" b="1" i="0" u="none" strike="noStrike" dirty="0">
                          <a:solidFill>
                            <a:schemeClr val="bg1"/>
                          </a:solidFill>
                          <a:effectLst/>
                          <a:latin typeface="+mn-lt"/>
                        </a:rPr>
                        <a:t>10</a:t>
                      </a:r>
                    </a:p>
                  </a:txBody>
                  <a:tcPr marL="9525" marR="9525" marT="9525" marB="0" anchor="ctr">
                    <a:solidFill>
                      <a:schemeClr val="accent1"/>
                    </a:solidFill>
                  </a:tcPr>
                </a:tc>
                <a:tc>
                  <a:txBody>
                    <a:bodyPr/>
                    <a:lstStyle/>
                    <a:p>
                      <a:pPr algn="ctr" fontAlgn="b"/>
                      <a:r>
                        <a:rPr lang="en-US" sz="1800" b="1" i="0" u="none" strike="noStrike" dirty="0">
                          <a:solidFill>
                            <a:schemeClr val="bg1"/>
                          </a:solidFill>
                          <a:effectLst/>
                          <a:latin typeface="+mn-lt"/>
                        </a:rPr>
                        <a:t>11</a:t>
                      </a:r>
                    </a:p>
                  </a:txBody>
                  <a:tcPr marL="9525" marR="9525" marT="9525" marB="0" anchor="ctr">
                    <a:solidFill>
                      <a:schemeClr val="accent1"/>
                    </a:solidFill>
                  </a:tcPr>
                </a:tc>
              </a:tr>
              <a:tr h="370840">
                <a:tc>
                  <a:txBody>
                    <a:bodyPr/>
                    <a:lstStyle/>
                    <a:p>
                      <a:pPr algn="r" fontAlgn="b"/>
                      <a:r>
                        <a:rPr lang="en-US" sz="1600" b="1" i="0" u="none" strike="noStrike" dirty="0">
                          <a:solidFill>
                            <a:schemeClr val="bg1"/>
                          </a:solidFill>
                          <a:effectLst/>
                          <a:latin typeface="Calibri"/>
                        </a:rPr>
                        <a:t>factorial</a:t>
                      </a:r>
                      <a:r>
                        <a:rPr lang="en-US" sz="1600" b="1" i="0" u="none" strike="noStrike" baseline="-25000" dirty="0">
                          <a:solidFill>
                            <a:schemeClr val="bg1"/>
                          </a:solidFill>
                          <a:effectLst/>
                          <a:latin typeface="Calibri"/>
                        </a:rPr>
                        <a:t>0</a:t>
                      </a:r>
                    </a:p>
                  </a:txBody>
                  <a:tcPr marL="9525" marR="9525" marT="9525" marB="0" anchor="ctr"/>
                </a:tc>
                <a:tc>
                  <a:txBody>
                    <a:bodyPr/>
                    <a:lstStyle/>
                    <a:p>
                      <a:pPr algn="ctr" fontAlgn="b"/>
                      <a:r>
                        <a:rPr lang="en-US" sz="1600" b="1" i="0" u="none" strike="noStrike" dirty="0">
                          <a:solidFill>
                            <a:schemeClr val="bg1"/>
                          </a:solidFill>
                          <a:effectLst/>
                          <a:latin typeface="Calibri"/>
                        </a:rPr>
                        <a:t>1,v</a:t>
                      </a:r>
                      <a:r>
                        <a:rPr lang="en-US" sz="1600" b="1" i="0" u="none" strike="noStrike" dirty="0" smtClean="0">
                          <a:solidFill>
                            <a:schemeClr val="bg1"/>
                          </a:solidFill>
                          <a:effectLst/>
                          <a:latin typeface="Calibri"/>
                        </a:rPr>
                        <a:t>,_</a:t>
                      </a:r>
                      <a:endParaRPr lang="en-US" sz="1600" b="1" i="0" u="none" strike="noStrike" dirty="0">
                        <a:solidFill>
                          <a:schemeClr val="bg1"/>
                        </a:solidFill>
                        <a:effectLst/>
                        <a:latin typeface="Calibri"/>
                      </a:endParaRPr>
                    </a:p>
                  </a:txBody>
                  <a:tcPr marL="9525" marR="9525" marT="9525" marB="0" anchor="ctr">
                    <a:solidFill>
                      <a:schemeClr val="accent1"/>
                    </a:solidFill>
                  </a:tcPr>
                </a:tc>
                <a:tc>
                  <a:txBody>
                    <a:bodyPr/>
                    <a:lstStyle/>
                    <a:p>
                      <a:pPr algn="r" fontAlgn="b"/>
                      <a:r>
                        <a:rPr lang="en-US" sz="1600" b="0" i="0" u="none" strike="noStrike" dirty="0">
                          <a:solidFill>
                            <a:srgbClr val="0000FF"/>
                          </a:solidFill>
                          <a:effectLst/>
                          <a:latin typeface="Calibri"/>
                        </a:rPr>
                        <a:t>15%</a:t>
                      </a:r>
                    </a:p>
                  </a:txBody>
                  <a:tcPr marL="9525" marR="9525" marT="9525" marB="0" anchor="ctr"/>
                </a:tc>
                <a:tc>
                  <a:txBody>
                    <a:bodyPr/>
                    <a:lstStyle/>
                    <a:p>
                      <a:pPr algn="r" fontAlgn="b"/>
                      <a:r>
                        <a:rPr lang="en-US" sz="1600" b="0" i="0" u="none" strike="noStrike" dirty="0">
                          <a:solidFill>
                            <a:srgbClr val="0000FF"/>
                          </a:solidFill>
                          <a:effectLst/>
                          <a:latin typeface="Calibri"/>
                        </a:rPr>
                        <a:t>13%</a:t>
                      </a:r>
                    </a:p>
                  </a:txBody>
                  <a:tcPr marL="9525" marR="9525" marT="9525" marB="0" anchor="ctr"/>
                </a:tc>
                <a:tc>
                  <a:txBody>
                    <a:bodyPr/>
                    <a:lstStyle/>
                    <a:p>
                      <a:pPr algn="r" fontAlgn="b"/>
                      <a:r>
                        <a:rPr lang="en-US" sz="1600" b="0" i="0" u="none" strike="noStrike" dirty="0">
                          <a:solidFill>
                            <a:srgbClr val="0000FF"/>
                          </a:solidFill>
                          <a:effectLst/>
                          <a:latin typeface="Calibri"/>
                        </a:rPr>
                        <a:t>17%</a:t>
                      </a:r>
                    </a:p>
                  </a:txBody>
                  <a:tcPr marL="9525" marR="9525" marT="9525" marB="0" anchor="ctr"/>
                </a:tc>
                <a:tc>
                  <a:txBody>
                    <a:bodyPr/>
                    <a:lstStyle/>
                    <a:p>
                      <a:pPr algn="r" fontAlgn="b"/>
                      <a:r>
                        <a:rPr lang="en-US" sz="1600" b="0" i="0" u="none" strike="noStrike" dirty="0">
                          <a:solidFill>
                            <a:schemeClr val="bg1">
                              <a:lumMod val="10000"/>
                            </a:schemeClr>
                          </a:solidFill>
                          <a:effectLst/>
                          <a:latin typeface="Calibri"/>
                        </a:rPr>
                        <a:t>85%</a:t>
                      </a:r>
                    </a:p>
                  </a:txBody>
                  <a:tcPr marL="9525" marR="9525" marT="9525" marB="0" anchor="ctr"/>
                </a:tc>
                <a:tc>
                  <a:txBody>
                    <a:bodyPr/>
                    <a:lstStyle/>
                    <a:p>
                      <a:pPr algn="r" fontAlgn="b"/>
                      <a:r>
                        <a:rPr lang="en-US" sz="1600" b="0" i="0" u="none" strike="noStrike" dirty="0">
                          <a:solidFill>
                            <a:schemeClr val="bg1">
                              <a:lumMod val="10000"/>
                            </a:schemeClr>
                          </a:solidFill>
                          <a:effectLst/>
                          <a:latin typeface="Calibri"/>
                        </a:rPr>
                        <a:t>35%</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r" fontAlgn="b"/>
                      <a:r>
                        <a:rPr lang="en-US" sz="1600" b="0" i="0" u="none" strike="noStrike" dirty="0">
                          <a:solidFill>
                            <a:schemeClr val="bg1">
                              <a:lumMod val="10000"/>
                            </a:schemeClr>
                          </a:solidFill>
                          <a:effectLst/>
                          <a:latin typeface="Calibri"/>
                        </a:rPr>
                        <a:t>347%</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r" fontAlgn="b"/>
                      <a:r>
                        <a:rPr lang="en-US" sz="1600" b="0" i="0" u="none" strike="noStrike" dirty="0">
                          <a:solidFill>
                            <a:schemeClr val="bg1">
                              <a:lumMod val="10000"/>
                            </a:schemeClr>
                          </a:solidFill>
                          <a:effectLst/>
                          <a:latin typeface="Calibri"/>
                        </a:rPr>
                        <a:t>408%</a:t>
                      </a:r>
                    </a:p>
                  </a:txBody>
                  <a:tcPr marL="9525" marR="9525" marT="9525" marB="0" anchor="ctr"/>
                </a:tc>
                <a:tc>
                  <a:txBody>
                    <a:bodyPr/>
                    <a:lstStyle/>
                    <a:p>
                      <a:pPr algn="r" fontAlgn="b"/>
                      <a:r>
                        <a:rPr lang="en-US" sz="1600" b="0" i="0" u="none" strike="noStrike" dirty="0">
                          <a:solidFill>
                            <a:schemeClr val="bg1">
                              <a:lumMod val="10000"/>
                            </a:schemeClr>
                          </a:solidFill>
                          <a:effectLst/>
                          <a:latin typeface="Calibri"/>
                        </a:rPr>
                        <a:t>419%</a:t>
                      </a:r>
                    </a:p>
                  </a:txBody>
                  <a:tcPr marL="9525" marR="9525" marT="9525" marB="0" anchor="ctr"/>
                </a:tc>
                <a:tc>
                  <a:txBody>
                    <a:bodyPr/>
                    <a:lstStyle/>
                    <a:p>
                      <a:pPr algn="r" fontAlgn="b"/>
                      <a:r>
                        <a:rPr lang="en-US" sz="1600" b="0" i="0" u="none" strike="noStrike" dirty="0">
                          <a:solidFill>
                            <a:schemeClr val="bg1">
                              <a:lumMod val="10000"/>
                            </a:schemeClr>
                          </a:solidFill>
                          <a:effectLst/>
                          <a:latin typeface="Calibri"/>
                        </a:rPr>
                        <a:t>2121%</a:t>
                      </a:r>
                    </a:p>
                  </a:txBody>
                  <a:tcPr marL="9525" marR="9525" marT="9525" marB="0" anchor="ctr"/>
                </a:tc>
                <a:tc>
                  <a:txBody>
                    <a:bodyPr/>
                    <a:lstStyle/>
                    <a:p>
                      <a:pPr algn="r" fontAlgn="b"/>
                      <a:r>
                        <a:rPr lang="en-US" sz="1600" b="0" i="0" u="none" strike="noStrike" dirty="0">
                          <a:solidFill>
                            <a:schemeClr val="bg1">
                              <a:lumMod val="10000"/>
                            </a:schemeClr>
                          </a:solidFill>
                          <a:effectLst/>
                          <a:latin typeface="Calibri"/>
                        </a:rPr>
                        <a:t>1788%</a:t>
                      </a:r>
                    </a:p>
                  </a:txBody>
                  <a:tcPr marL="9525" marR="9525" marT="9525" marB="0" anchor="ctr"/>
                </a:tc>
              </a:tr>
              <a:tr h="370840">
                <a:tc>
                  <a:txBody>
                    <a:bodyPr/>
                    <a:lstStyle/>
                    <a:p>
                      <a:pPr algn="r" fontAlgn="b"/>
                      <a:r>
                        <a:rPr lang="en-US" sz="1600" b="1" i="0" u="none" strike="noStrike" dirty="0">
                          <a:solidFill>
                            <a:schemeClr val="bg1"/>
                          </a:solidFill>
                          <a:effectLst/>
                          <a:latin typeface="Calibri"/>
                        </a:rPr>
                        <a:t>factorial</a:t>
                      </a:r>
                      <a:r>
                        <a:rPr lang="en-US" sz="1600" b="1" i="0" u="none" strike="noStrike" baseline="-25000" dirty="0">
                          <a:solidFill>
                            <a:schemeClr val="bg1"/>
                          </a:solidFill>
                          <a:effectLst/>
                          <a:latin typeface="Calibri"/>
                        </a:rPr>
                        <a:t>1</a:t>
                      </a:r>
                    </a:p>
                  </a:txBody>
                  <a:tcPr marL="9525" marR="9525" marT="9525" marB="0" anchor="ctr"/>
                </a:tc>
                <a:tc>
                  <a:txBody>
                    <a:bodyPr/>
                    <a:lstStyle/>
                    <a:p>
                      <a:pPr algn="ctr" fontAlgn="b"/>
                      <a:r>
                        <a:rPr lang="en-US" sz="1600" b="1" i="0" u="none" strike="noStrike" dirty="0">
                          <a:solidFill>
                            <a:schemeClr val="bg1"/>
                          </a:solidFill>
                          <a:effectLst/>
                          <a:latin typeface="Calibri"/>
                        </a:rPr>
                        <a:t>1,v</a:t>
                      </a:r>
                    </a:p>
                  </a:txBody>
                  <a:tcPr marL="9525" marR="9525" marT="9525" marB="0" anchor="ctr">
                    <a:solidFill>
                      <a:schemeClr val="accent1"/>
                    </a:solidFill>
                  </a:tcPr>
                </a:tc>
                <a:tc>
                  <a:txBody>
                    <a:bodyPr/>
                    <a:lstStyle/>
                    <a:p>
                      <a:pPr algn="r" fontAlgn="b"/>
                      <a:r>
                        <a:rPr lang="en-US" sz="1600" b="0" i="0" u="none" strike="noStrike" dirty="0">
                          <a:solidFill>
                            <a:schemeClr val="bg1">
                              <a:lumMod val="10000"/>
                            </a:schemeClr>
                          </a:solidFill>
                          <a:effectLst/>
                          <a:latin typeface="Calibri"/>
                        </a:rPr>
                        <a:t>0%</a:t>
                      </a:r>
                    </a:p>
                  </a:txBody>
                  <a:tcPr marL="9525" marR="9525" marT="9525" marB="0" anchor="ctr"/>
                </a:tc>
                <a:tc>
                  <a:txBody>
                    <a:bodyPr/>
                    <a:lstStyle/>
                    <a:p>
                      <a:pPr algn="r" fontAlgn="b"/>
                      <a:r>
                        <a:rPr lang="en-US" sz="1600" b="0" i="0" u="none" strike="noStrike" dirty="0">
                          <a:solidFill>
                            <a:schemeClr val="bg1">
                              <a:lumMod val="10000"/>
                            </a:schemeClr>
                          </a:solidFill>
                          <a:effectLst/>
                          <a:latin typeface="Calibri"/>
                        </a:rPr>
                        <a:t>6%</a:t>
                      </a:r>
                    </a:p>
                  </a:txBody>
                  <a:tcPr marL="9525" marR="9525" marT="9525" marB="0" anchor="ctr"/>
                </a:tc>
                <a:tc>
                  <a:txBody>
                    <a:bodyPr/>
                    <a:lstStyle/>
                    <a:p>
                      <a:pPr algn="r" fontAlgn="b"/>
                      <a:r>
                        <a:rPr lang="en-US" sz="1600" b="0" i="0" u="none" strike="noStrike" dirty="0">
                          <a:solidFill>
                            <a:schemeClr val="bg1">
                              <a:lumMod val="10000"/>
                            </a:schemeClr>
                          </a:solidFill>
                          <a:effectLst/>
                          <a:latin typeface="Calibri"/>
                        </a:rPr>
                        <a:t>0%</a:t>
                      </a:r>
                    </a:p>
                  </a:txBody>
                  <a:tcPr marL="9525" marR="9525" marT="9525" marB="0" anchor="ctr"/>
                </a:tc>
                <a:tc>
                  <a:txBody>
                    <a:bodyPr/>
                    <a:lstStyle/>
                    <a:p>
                      <a:pPr algn="r" fontAlgn="b"/>
                      <a:r>
                        <a:rPr lang="en-US" sz="1600" b="0" i="0" u="none" strike="noStrike" dirty="0">
                          <a:solidFill>
                            <a:schemeClr val="bg1">
                              <a:lumMod val="10000"/>
                            </a:schemeClr>
                          </a:solidFill>
                          <a:effectLst/>
                          <a:latin typeface="Calibri"/>
                        </a:rPr>
                        <a:t>83%</a:t>
                      </a:r>
                    </a:p>
                  </a:txBody>
                  <a:tcPr marL="9525" marR="9525" marT="9525" marB="0" anchor="ctr"/>
                </a:tc>
                <a:tc>
                  <a:txBody>
                    <a:bodyPr/>
                    <a:lstStyle/>
                    <a:p>
                      <a:pPr algn="r" fontAlgn="b"/>
                      <a:r>
                        <a:rPr lang="en-US" sz="1600" b="0" i="0" u="none" strike="noStrike" dirty="0">
                          <a:solidFill>
                            <a:schemeClr val="bg1">
                              <a:lumMod val="10000"/>
                            </a:schemeClr>
                          </a:solidFill>
                          <a:effectLst/>
                          <a:latin typeface="Calibri"/>
                        </a:rPr>
                        <a:t>21%</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r" fontAlgn="b"/>
                      <a:r>
                        <a:rPr lang="en-US" sz="1600" b="0" i="0" u="none" strike="noStrike" dirty="0">
                          <a:solidFill>
                            <a:schemeClr val="bg1">
                              <a:lumMod val="10000"/>
                            </a:schemeClr>
                          </a:solidFill>
                          <a:effectLst/>
                          <a:latin typeface="Calibri"/>
                        </a:rPr>
                        <a:t>410%</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r" fontAlgn="b"/>
                      <a:r>
                        <a:rPr lang="en-US" sz="1600" b="0" i="0" u="none" strike="noStrike" dirty="0">
                          <a:solidFill>
                            <a:schemeClr val="bg1">
                              <a:lumMod val="10000"/>
                            </a:schemeClr>
                          </a:solidFill>
                          <a:effectLst/>
                          <a:latin typeface="Calibri"/>
                        </a:rPr>
                        <a:t>519%</a:t>
                      </a:r>
                    </a:p>
                  </a:txBody>
                  <a:tcPr marL="9525" marR="9525" marT="9525" marB="0" anchor="ctr"/>
                </a:tc>
                <a:tc>
                  <a:txBody>
                    <a:bodyPr/>
                    <a:lstStyle/>
                    <a:p>
                      <a:pPr algn="r" fontAlgn="b"/>
                      <a:r>
                        <a:rPr lang="en-US" sz="1600" b="0" i="0" u="none" strike="noStrike" dirty="0">
                          <a:solidFill>
                            <a:schemeClr val="bg1">
                              <a:lumMod val="10000"/>
                            </a:schemeClr>
                          </a:solidFill>
                          <a:effectLst/>
                          <a:latin typeface="Calibri"/>
                        </a:rPr>
                        <a:t>504%</a:t>
                      </a:r>
                    </a:p>
                  </a:txBody>
                  <a:tcPr marL="9525" marR="9525" marT="9525" marB="0" anchor="ctr"/>
                </a:tc>
                <a:tc>
                  <a:txBody>
                    <a:bodyPr/>
                    <a:lstStyle/>
                    <a:p>
                      <a:pPr algn="r" fontAlgn="b"/>
                      <a:r>
                        <a:rPr lang="en-US" sz="1600" b="0" i="0" u="none" strike="noStrike" dirty="0">
                          <a:solidFill>
                            <a:schemeClr val="bg1">
                              <a:lumMod val="10000"/>
                            </a:schemeClr>
                          </a:solidFill>
                          <a:effectLst/>
                          <a:latin typeface="Calibri"/>
                        </a:rPr>
                        <a:t>2380%</a:t>
                      </a:r>
                    </a:p>
                  </a:txBody>
                  <a:tcPr marL="9525" marR="9525" marT="9525" marB="0" anchor="ctr"/>
                </a:tc>
                <a:tc>
                  <a:txBody>
                    <a:bodyPr/>
                    <a:lstStyle/>
                    <a:p>
                      <a:pPr algn="r" fontAlgn="b"/>
                      <a:r>
                        <a:rPr lang="en-US" sz="1600" b="0" i="0" u="none" strike="noStrike" dirty="0">
                          <a:solidFill>
                            <a:schemeClr val="bg1">
                              <a:lumMod val="10000"/>
                            </a:schemeClr>
                          </a:solidFill>
                          <a:effectLst/>
                          <a:latin typeface="Calibri"/>
                        </a:rPr>
                        <a:t>1812%</a:t>
                      </a:r>
                    </a:p>
                  </a:txBody>
                  <a:tcPr marL="9525" marR="9525" marT="9525" marB="0" anchor="ctr"/>
                </a:tc>
              </a:tr>
              <a:tr h="370840">
                <a:tc>
                  <a:txBody>
                    <a:bodyPr/>
                    <a:lstStyle/>
                    <a:p>
                      <a:pPr algn="r" fontAlgn="b"/>
                      <a:r>
                        <a:rPr lang="en-US" sz="1600" b="1" i="0" u="none" strike="noStrike" dirty="0">
                          <a:solidFill>
                            <a:schemeClr val="bg1"/>
                          </a:solidFill>
                          <a:effectLst/>
                          <a:latin typeface="Calibri"/>
                        </a:rPr>
                        <a:t>factorial</a:t>
                      </a:r>
                      <a:r>
                        <a:rPr lang="en-US" sz="1600" b="1" i="0" u="none" strike="noStrike" baseline="-25000" dirty="0">
                          <a:solidFill>
                            <a:schemeClr val="bg1"/>
                          </a:solidFill>
                          <a:effectLst/>
                          <a:latin typeface="Calibri"/>
                        </a:rPr>
                        <a:t>2</a:t>
                      </a:r>
                    </a:p>
                  </a:txBody>
                  <a:tcPr marL="9525" marR="9525" marT="9525" marB="0" anchor="ctr"/>
                </a:tc>
                <a:tc>
                  <a:txBody>
                    <a:bodyPr/>
                    <a:lstStyle/>
                    <a:p>
                      <a:pPr algn="ctr" fontAlgn="b"/>
                      <a:r>
                        <a:rPr lang="en-US" sz="1600" b="1" i="0" u="none" strike="noStrike" dirty="0">
                          <a:solidFill>
                            <a:schemeClr val="bg1"/>
                          </a:solidFill>
                          <a:effectLst/>
                          <a:latin typeface="Calibri"/>
                        </a:rPr>
                        <a:t>1,n+k</a:t>
                      </a:r>
                    </a:p>
                  </a:txBody>
                  <a:tcPr marL="9525" marR="9525" marT="9525" marB="0" anchor="ctr">
                    <a:solidFill>
                      <a:schemeClr val="accent1"/>
                    </a:solidFill>
                  </a:tcPr>
                </a:tc>
                <a:tc>
                  <a:txBody>
                    <a:bodyPr/>
                    <a:lstStyle/>
                    <a:p>
                      <a:pPr algn="r" fontAlgn="b"/>
                      <a:r>
                        <a:rPr lang="en-US" sz="1600" b="0" i="0" u="none" strike="noStrike" dirty="0">
                          <a:solidFill>
                            <a:schemeClr val="bg1">
                              <a:lumMod val="10000"/>
                            </a:schemeClr>
                          </a:solidFill>
                          <a:effectLst/>
                          <a:latin typeface="Calibri"/>
                        </a:rPr>
                        <a:t>7%</a:t>
                      </a:r>
                    </a:p>
                  </a:txBody>
                  <a:tcPr marL="9525" marR="9525" marT="9525" marB="0" anchor="ctr"/>
                </a:tc>
                <a:tc>
                  <a:txBody>
                    <a:bodyPr/>
                    <a:lstStyle/>
                    <a:p>
                      <a:pPr algn="r" fontAlgn="b"/>
                      <a:r>
                        <a:rPr lang="en-US" sz="1600" b="0" i="0" u="none" strike="noStrike" dirty="0">
                          <a:solidFill>
                            <a:schemeClr val="bg1">
                              <a:lumMod val="10000"/>
                            </a:schemeClr>
                          </a:solidFill>
                          <a:effectLst/>
                          <a:latin typeface="Calibri"/>
                        </a:rPr>
                        <a:t>9%</a:t>
                      </a:r>
                    </a:p>
                  </a:txBody>
                  <a:tcPr marL="9525" marR="9525" marT="9525" marB="0" anchor="ctr"/>
                </a:tc>
                <a:tc>
                  <a:txBody>
                    <a:bodyPr/>
                    <a:lstStyle/>
                    <a:p>
                      <a:pPr algn="r" fontAlgn="b"/>
                      <a:r>
                        <a:rPr lang="en-US" sz="1600" b="0" i="0" u="none" strike="noStrike" dirty="0">
                          <a:solidFill>
                            <a:schemeClr val="bg1">
                              <a:lumMod val="10000"/>
                            </a:schemeClr>
                          </a:solidFill>
                          <a:effectLst/>
                          <a:latin typeface="Calibri"/>
                        </a:rPr>
                        <a:t>6%</a:t>
                      </a:r>
                    </a:p>
                  </a:txBody>
                  <a:tcPr marL="9525" marR="9525" marT="9525" marB="0" anchor="ctr"/>
                </a:tc>
                <a:tc>
                  <a:txBody>
                    <a:bodyPr/>
                    <a:lstStyle/>
                    <a:p>
                      <a:pPr algn="r" fontAlgn="b"/>
                      <a:r>
                        <a:rPr lang="en-US" sz="1600" b="0" i="0" u="none" strike="noStrike" dirty="0">
                          <a:solidFill>
                            <a:schemeClr val="bg1">
                              <a:lumMod val="10000"/>
                            </a:schemeClr>
                          </a:solidFill>
                          <a:effectLst/>
                          <a:latin typeface="Calibri"/>
                        </a:rPr>
                        <a:t>78%</a:t>
                      </a:r>
                    </a:p>
                  </a:txBody>
                  <a:tcPr marL="9525" marR="9525" marT="9525" marB="0" anchor="ctr"/>
                </a:tc>
                <a:tc>
                  <a:txBody>
                    <a:bodyPr/>
                    <a:lstStyle/>
                    <a:p>
                      <a:pPr algn="r" fontAlgn="b"/>
                      <a:r>
                        <a:rPr lang="en-US" sz="1600" b="0" i="0" u="none" strike="noStrike" dirty="0" smtClean="0">
                          <a:solidFill>
                            <a:schemeClr val="bg1">
                              <a:lumMod val="10000"/>
                            </a:schemeClr>
                          </a:solidFill>
                          <a:effectLst/>
                          <a:latin typeface="Calibri"/>
                        </a:rPr>
                        <a:t>18%</a:t>
                      </a:r>
                      <a:endParaRPr lang="en-US" sz="1600" b="0" i="0" u="none" strike="noStrike" dirty="0">
                        <a:solidFill>
                          <a:schemeClr val="bg1">
                            <a:lumMod val="10000"/>
                          </a:schemeClr>
                        </a:solidFill>
                        <a:effectLst/>
                        <a:latin typeface="Calibri"/>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r" fontAlgn="b"/>
                      <a:r>
                        <a:rPr lang="en-US" sz="1600" b="0" i="0" u="none" strike="noStrike" dirty="0">
                          <a:solidFill>
                            <a:schemeClr val="bg1">
                              <a:lumMod val="10000"/>
                            </a:schemeClr>
                          </a:solidFill>
                          <a:effectLst/>
                          <a:latin typeface="Calibri"/>
                        </a:rPr>
                        <a:t>797%</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r" fontAlgn="b"/>
                      <a:r>
                        <a:rPr lang="en-US" sz="1600" b="0" i="0" u="none" strike="noStrike" dirty="0">
                          <a:solidFill>
                            <a:schemeClr val="bg1">
                              <a:lumMod val="10000"/>
                            </a:schemeClr>
                          </a:solidFill>
                          <a:effectLst/>
                          <a:latin typeface="Calibri"/>
                        </a:rPr>
                        <a:t>911%</a:t>
                      </a:r>
                    </a:p>
                  </a:txBody>
                  <a:tcPr marL="9525" marR="9525" marT="9525" marB="0" anchor="ctr"/>
                </a:tc>
                <a:tc>
                  <a:txBody>
                    <a:bodyPr/>
                    <a:lstStyle/>
                    <a:p>
                      <a:pPr algn="r" fontAlgn="b"/>
                      <a:r>
                        <a:rPr lang="en-US" sz="1600" b="0" i="0" u="none" strike="noStrike" dirty="0">
                          <a:solidFill>
                            <a:schemeClr val="bg1">
                              <a:lumMod val="10000"/>
                            </a:schemeClr>
                          </a:solidFill>
                          <a:effectLst/>
                          <a:latin typeface="Calibri"/>
                        </a:rPr>
                        <a:t>803%</a:t>
                      </a:r>
                    </a:p>
                  </a:txBody>
                  <a:tcPr marL="9525" marR="9525" marT="9525" marB="0" anchor="ctr"/>
                </a:tc>
                <a:tc>
                  <a:txBody>
                    <a:bodyPr/>
                    <a:lstStyle/>
                    <a:p>
                      <a:pPr algn="r" fontAlgn="b"/>
                      <a:r>
                        <a:rPr lang="en-US" sz="1600" b="0" i="0" u="none" strike="noStrike" dirty="0">
                          <a:solidFill>
                            <a:schemeClr val="bg1">
                              <a:lumMod val="10000"/>
                            </a:schemeClr>
                          </a:solidFill>
                          <a:effectLst/>
                          <a:latin typeface="Calibri"/>
                        </a:rPr>
                        <a:t>3554%</a:t>
                      </a:r>
                    </a:p>
                  </a:txBody>
                  <a:tcPr marL="9525" marR="9525" marT="9525" marB="0" anchor="ctr"/>
                </a:tc>
                <a:tc>
                  <a:txBody>
                    <a:bodyPr/>
                    <a:lstStyle/>
                    <a:p>
                      <a:pPr algn="r" fontAlgn="b"/>
                      <a:r>
                        <a:rPr lang="en-US" sz="1600" b="0" i="0" u="none" strike="noStrike" dirty="0">
                          <a:solidFill>
                            <a:schemeClr val="bg1">
                              <a:lumMod val="10000"/>
                            </a:schemeClr>
                          </a:solidFill>
                          <a:effectLst/>
                          <a:latin typeface="Calibri"/>
                        </a:rPr>
                        <a:t>3057%</a:t>
                      </a:r>
                    </a:p>
                  </a:txBody>
                  <a:tcPr marL="9525" marR="9525" marT="9525" marB="0" anchor="ctr"/>
                </a:tc>
              </a:tr>
              <a:tr h="370840">
                <a:tc>
                  <a:txBody>
                    <a:bodyPr/>
                    <a:lstStyle/>
                    <a:p>
                      <a:pPr algn="r" fontAlgn="b"/>
                      <a:r>
                        <a:rPr lang="en-US" sz="1600" b="1" i="0" u="none" strike="noStrike" dirty="0">
                          <a:solidFill>
                            <a:schemeClr val="bg1"/>
                          </a:solidFill>
                          <a:effectLst/>
                          <a:latin typeface="Calibri"/>
                        </a:rPr>
                        <a:t>fibonacci</a:t>
                      </a:r>
                    </a:p>
                  </a:txBody>
                  <a:tcPr marL="9525" marR="9525" marT="9525" marB="0" anchor="ctr"/>
                </a:tc>
                <a:tc>
                  <a:txBody>
                    <a:bodyPr/>
                    <a:lstStyle/>
                    <a:p>
                      <a:pPr algn="ctr" fontAlgn="b"/>
                      <a:r>
                        <a:rPr lang="en-US" sz="1600" b="1" i="0" u="none" strike="noStrike" dirty="0" smtClean="0">
                          <a:solidFill>
                            <a:schemeClr val="bg1"/>
                          </a:solidFill>
                          <a:effectLst/>
                          <a:latin typeface="Calibri"/>
                        </a:rPr>
                        <a:t>1,n+k,_</a:t>
                      </a:r>
                      <a:endParaRPr lang="en-US" sz="1600" b="1" i="0" u="none" strike="noStrike" dirty="0">
                        <a:solidFill>
                          <a:schemeClr val="bg1"/>
                        </a:solidFill>
                        <a:effectLst/>
                        <a:latin typeface="Calibri"/>
                      </a:endParaRPr>
                    </a:p>
                  </a:txBody>
                  <a:tcPr marL="9525" marR="9525" marT="9525" marB="0" anchor="ctr">
                    <a:solidFill>
                      <a:schemeClr val="accent1"/>
                    </a:solidFill>
                  </a:tcPr>
                </a:tc>
                <a:tc>
                  <a:txBody>
                    <a:bodyPr/>
                    <a:lstStyle/>
                    <a:p>
                      <a:pPr algn="r" fontAlgn="b"/>
                      <a:r>
                        <a:rPr lang="en-US" sz="1600" b="0" i="0" u="none" strike="noStrike" dirty="0">
                          <a:solidFill>
                            <a:schemeClr val="bg1">
                              <a:lumMod val="10000"/>
                            </a:schemeClr>
                          </a:solidFill>
                          <a:effectLst/>
                          <a:latin typeface="Calibri"/>
                        </a:rPr>
                        <a:t>17%</a:t>
                      </a:r>
                    </a:p>
                  </a:txBody>
                  <a:tcPr marL="9525" marR="9525" marT="9525" marB="0" anchor="ctr"/>
                </a:tc>
                <a:tc>
                  <a:txBody>
                    <a:bodyPr/>
                    <a:lstStyle/>
                    <a:p>
                      <a:pPr algn="r" fontAlgn="b"/>
                      <a:r>
                        <a:rPr lang="en-US" sz="1600" b="0" i="0" u="none" strike="noStrike" dirty="0">
                          <a:solidFill>
                            <a:srgbClr val="0000FF"/>
                          </a:solidFill>
                          <a:effectLst/>
                          <a:latin typeface="Calibri"/>
                        </a:rPr>
                        <a:t>2%</a:t>
                      </a:r>
                    </a:p>
                  </a:txBody>
                  <a:tcPr marL="9525" marR="9525" marT="9525" marB="0" anchor="ctr"/>
                </a:tc>
                <a:tc>
                  <a:txBody>
                    <a:bodyPr/>
                    <a:lstStyle/>
                    <a:p>
                      <a:pPr algn="r" fontAlgn="b"/>
                      <a:r>
                        <a:rPr lang="en-US" sz="1600" b="0" i="0" u="none" strike="noStrike" dirty="0">
                          <a:solidFill>
                            <a:schemeClr val="bg1">
                              <a:lumMod val="10000"/>
                            </a:schemeClr>
                          </a:solidFill>
                          <a:effectLst/>
                          <a:latin typeface="Calibri"/>
                        </a:rPr>
                        <a:t>2%</a:t>
                      </a:r>
                    </a:p>
                  </a:txBody>
                  <a:tcPr marL="9525" marR="9525" marT="9525" marB="0" anchor="ctr"/>
                </a:tc>
                <a:tc>
                  <a:txBody>
                    <a:bodyPr/>
                    <a:lstStyle/>
                    <a:p>
                      <a:pPr algn="r" fontAlgn="b"/>
                      <a:r>
                        <a:rPr lang="en-US" sz="1600" b="0" i="0" u="none" strike="noStrike" dirty="0">
                          <a:solidFill>
                            <a:schemeClr val="bg1">
                              <a:lumMod val="10000"/>
                            </a:schemeClr>
                          </a:solidFill>
                          <a:effectLst/>
                          <a:latin typeface="Calibri"/>
                        </a:rPr>
                        <a:t>62%</a:t>
                      </a:r>
                    </a:p>
                  </a:txBody>
                  <a:tcPr marL="9525" marR="9525" marT="9525" marB="0" anchor="ctr"/>
                </a:tc>
                <a:tc>
                  <a:txBody>
                    <a:bodyPr/>
                    <a:lstStyle/>
                    <a:p>
                      <a:pPr algn="r" fontAlgn="b"/>
                      <a:r>
                        <a:rPr lang="en-US" sz="1600" b="0" i="0" u="none" strike="noStrike" dirty="0">
                          <a:solidFill>
                            <a:schemeClr val="bg1">
                              <a:lumMod val="10000"/>
                            </a:schemeClr>
                          </a:solidFill>
                          <a:effectLst/>
                          <a:latin typeface="Calibri"/>
                        </a:rPr>
                        <a:t>15%</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r" fontAlgn="b"/>
                      <a:r>
                        <a:rPr lang="en-US" sz="1600" b="0" i="0" u="none" strike="noStrike" dirty="0">
                          <a:solidFill>
                            <a:schemeClr val="bg1">
                              <a:lumMod val="10000"/>
                            </a:schemeClr>
                          </a:solidFill>
                          <a:effectLst/>
                          <a:latin typeface="Calibri"/>
                        </a:rPr>
                        <a:t>340%</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r" fontAlgn="b"/>
                      <a:r>
                        <a:rPr lang="en-US" sz="1600" b="0" i="0" u="none" strike="noStrike" dirty="0">
                          <a:solidFill>
                            <a:schemeClr val="bg1">
                              <a:lumMod val="10000"/>
                            </a:schemeClr>
                          </a:solidFill>
                          <a:effectLst/>
                          <a:latin typeface="Calibri"/>
                        </a:rPr>
                        <a:t>431%</a:t>
                      </a:r>
                    </a:p>
                  </a:txBody>
                  <a:tcPr marL="9525" marR="9525" marT="9525" marB="0" anchor="ctr"/>
                </a:tc>
                <a:tc>
                  <a:txBody>
                    <a:bodyPr/>
                    <a:lstStyle/>
                    <a:p>
                      <a:pPr algn="r" fontAlgn="b"/>
                      <a:r>
                        <a:rPr lang="en-US" sz="1600" b="0" i="0" u="none" strike="noStrike" dirty="0">
                          <a:solidFill>
                            <a:schemeClr val="bg1">
                              <a:lumMod val="10000"/>
                            </a:schemeClr>
                          </a:solidFill>
                          <a:effectLst/>
                          <a:latin typeface="Calibri"/>
                        </a:rPr>
                        <a:t>395%</a:t>
                      </a:r>
                    </a:p>
                  </a:txBody>
                  <a:tcPr marL="9525" marR="9525" marT="9525" marB="0" anchor="ctr"/>
                </a:tc>
                <a:tc>
                  <a:txBody>
                    <a:bodyPr/>
                    <a:lstStyle/>
                    <a:p>
                      <a:pPr algn="r" fontAlgn="b"/>
                      <a:r>
                        <a:rPr lang="en-US" sz="1600" b="0" i="0" u="none" strike="noStrike" dirty="0">
                          <a:solidFill>
                            <a:schemeClr val="bg1">
                              <a:lumMod val="10000"/>
                            </a:schemeClr>
                          </a:solidFill>
                          <a:effectLst/>
                          <a:latin typeface="Calibri"/>
                        </a:rPr>
                        <a:t>2730%</a:t>
                      </a:r>
                    </a:p>
                  </a:txBody>
                  <a:tcPr marL="9525" marR="9525" marT="9525" marB="0" anchor="ctr"/>
                </a:tc>
                <a:tc>
                  <a:txBody>
                    <a:bodyPr/>
                    <a:lstStyle/>
                    <a:p>
                      <a:pPr algn="r" fontAlgn="b"/>
                      <a:r>
                        <a:rPr lang="en-US" sz="1600" b="0" i="0" u="none" strike="noStrike" dirty="0">
                          <a:solidFill>
                            <a:schemeClr val="bg1">
                              <a:lumMod val="10000"/>
                            </a:schemeClr>
                          </a:solidFill>
                          <a:effectLst/>
                          <a:latin typeface="Calibri"/>
                        </a:rPr>
                        <a:t>2597%</a:t>
                      </a:r>
                    </a:p>
                  </a:txBody>
                  <a:tcPr marL="9525" marR="9525" marT="9525" marB="0" anchor="ctr"/>
                </a:tc>
              </a:tr>
              <a:tr h="370840">
                <a:tc>
                  <a:txBody>
                    <a:bodyPr/>
                    <a:lstStyle/>
                    <a:p>
                      <a:pPr algn="r" fontAlgn="b"/>
                      <a:r>
                        <a:rPr lang="en-US" sz="1600" b="1" i="0" u="none" strike="noStrike" dirty="0">
                          <a:solidFill>
                            <a:schemeClr val="bg1"/>
                          </a:solidFill>
                          <a:effectLst/>
                          <a:latin typeface="Calibri"/>
                        </a:rPr>
                        <a:t>gcd</a:t>
                      </a:r>
                      <a:r>
                        <a:rPr lang="en-US" sz="1600" b="1" i="0" u="none" strike="noStrike" baseline="-25000" dirty="0">
                          <a:solidFill>
                            <a:schemeClr val="bg1"/>
                          </a:solidFill>
                          <a:effectLst/>
                          <a:latin typeface="Calibri"/>
                        </a:rPr>
                        <a:t>1</a:t>
                      </a:r>
                    </a:p>
                  </a:txBody>
                  <a:tcPr marL="9525" marR="9525" marT="9525" marB="0" anchor="ctr"/>
                </a:tc>
                <a:tc>
                  <a:txBody>
                    <a:bodyPr/>
                    <a:lstStyle/>
                    <a:p>
                      <a:pPr algn="ctr" fontAlgn="b"/>
                      <a:r>
                        <a:rPr lang="en-US" sz="1600" b="1" i="0" u="none" strike="noStrike" dirty="0">
                          <a:solidFill>
                            <a:schemeClr val="bg1"/>
                          </a:solidFill>
                          <a:effectLst/>
                          <a:latin typeface="Calibri"/>
                        </a:rPr>
                        <a:t>v,n+k,+</a:t>
                      </a:r>
                    </a:p>
                  </a:txBody>
                  <a:tcPr marL="9525" marR="9525" marT="9525" marB="0" anchor="ctr">
                    <a:solidFill>
                      <a:schemeClr val="accent1"/>
                    </a:solidFill>
                  </a:tcPr>
                </a:tc>
                <a:tc>
                  <a:txBody>
                    <a:bodyPr/>
                    <a:lstStyle/>
                    <a:p>
                      <a:pPr algn="r" fontAlgn="b"/>
                      <a:r>
                        <a:rPr lang="en-US" sz="1600" b="0" i="0" u="none" strike="noStrike" dirty="0">
                          <a:solidFill>
                            <a:schemeClr val="bg1">
                              <a:lumMod val="10000"/>
                            </a:schemeClr>
                          </a:solidFill>
                          <a:effectLst/>
                          <a:latin typeface="Calibri"/>
                        </a:rPr>
                        <a:t>21%</a:t>
                      </a:r>
                    </a:p>
                  </a:txBody>
                  <a:tcPr marL="9525" marR="9525" marT="9525" marB="0" anchor="ctr"/>
                </a:tc>
                <a:tc>
                  <a:txBody>
                    <a:bodyPr/>
                    <a:lstStyle/>
                    <a:p>
                      <a:pPr algn="r" fontAlgn="b"/>
                      <a:r>
                        <a:rPr lang="en-US" sz="1600" b="0" i="0" u="none" strike="noStrike" dirty="0">
                          <a:solidFill>
                            <a:schemeClr val="bg1">
                              <a:lumMod val="10000"/>
                            </a:schemeClr>
                          </a:solidFill>
                          <a:effectLst/>
                          <a:latin typeface="Calibri"/>
                        </a:rPr>
                        <a:t>25%</a:t>
                      </a:r>
                    </a:p>
                  </a:txBody>
                  <a:tcPr marL="9525" marR="9525" marT="9525" marB="0" anchor="ctr"/>
                </a:tc>
                <a:tc>
                  <a:txBody>
                    <a:bodyPr/>
                    <a:lstStyle/>
                    <a:p>
                      <a:pPr algn="r" fontAlgn="b"/>
                      <a:r>
                        <a:rPr lang="en-US" sz="1600" b="0" i="0" u="none" strike="noStrike" dirty="0">
                          <a:solidFill>
                            <a:schemeClr val="bg1">
                              <a:lumMod val="10000"/>
                            </a:schemeClr>
                          </a:solidFill>
                          <a:effectLst/>
                          <a:latin typeface="Calibri"/>
                        </a:rPr>
                        <a:t>25%</a:t>
                      </a:r>
                    </a:p>
                  </a:txBody>
                  <a:tcPr marL="9525" marR="9525" marT="9525" marB="0" anchor="ctr"/>
                </a:tc>
                <a:tc>
                  <a:txBody>
                    <a:bodyPr/>
                    <a:lstStyle/>
                    <a:p>
                      <a:pPr algn="r" fontAlgn="b"/>
                      <a:r>
                        <a:rPr lang="en-US" sz="1600" b="0" i="0" u="none" strike="noStrike" dirty="0">
                          <a:solidFill>
                            <a:schemeClr val="bg1">
                              <a:lumMod val="10000"/>
                            </a:schemeClr>
                          </a:solidFill>
                          <a:effectLst/>
                          <a:latin typeface="Calibri"/>
                        </a:rPr>
                        <a:t>309%</a:t>
                      </a:r>
                    </a:p>
                  </a:txBody>
                  <a:tcPr marL="9525" marR="9525" marT="9525" marB="0" anchor="ctr"/>
                </a:tc>
                <a:tc>
                  <a:txBody>
                    <a:bodyPr/>
                    <a:lstStyle/>
                    <a:p>
                      <a:pPr algn="r" fontAlgn="b"/>
                      <a:r>
                        <a:rPr lang="en-US" sz="1600" b="0" i="0" u="none" strike="noStrike" dirty="0">
                          <a:solidFill>
                            <a:schemeClr val="bg1">
                              <a:lumMod val="10000"/>
                            </a:schemeClr>
                          </a:solidFill>
                          <a:effectLst/>
                          <a:latin typeface="Calibri"/>
                        </a:rPr>
                        <a:t>179%</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r" fontAlgn="b"/>
                      <a:r>
                        <a:rPr lang="en-US" sz="1600" b="0" i="0" u="none" strike="noStrike" dirty="0">
                          <a:solidFill>
                            <a:schemeClr val="bg1">
                              <a:lumMod val="10000"/>
                            </a:schemeClr>
                          </a:solidFill>
                          <a:effectLst/>
                          <a:latin typeface="Calibri"/>
                        </a:rPr>
                        <a:t>1503%</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r" fontAlgn="b"/>
                      <a:r>
                        <a:rPr lang="en-US" sz="1600" b="0" i="0" u="none" strike="noStrike" dirty="0">
                          <a:solidFill>
                            <a:schemeClr val="bg1">
                              <a:lumMod val="10000"/>
                            </a:schemeClr>
                          </a:solidFill>
                          <a:effectLst/>
                          <a:latin typeface="Calibri"/>
                        </a:rPr>
                        <a:t>1333%</a:t>
                      </a:r>
                    </a:p>
                  </a:txBody>
                  <a:tcPr marL="9525" marR="9525" marT="9525" marB="0" anchor="ctr"/>
                </a:tc>
                <a:tc>
                  <a:txBody>
                    <a:bodyPr/>
                    <a:lstStyle/>
                    <a:p>
                      <a:pPr algn="r" fontAlgn="b"/>
                      <a:r>
                        <a:rPr lang="en-US" sz="1600" b="0" i="0" u="none" strike="noStrike" dirty="0">
                          <a:solidFill>
                            <a:schemeClr val="bg1">
                              <a:lumMod val="10000"/>
                            </a:schemeClr>
                          </a:solidFill>
                          <a:effectLst/>
                          <a:latin typeface="Calibri"/>
                        </a:rPr>
                        <a:t>1208%</a:t>
                      </a:r>
                    </a:p>
                  </a:txBody>
                  <a:tcPr marL="9525" marR="9525" marT="9525" marB="0" anchor="ctr"/>
                </a:tc>
                <a:tc>
                  <a:txBody>
                    <a:bodyPr/>
                    <a:lstStyle/>
                    <a:p>
                      <a:pPr algn="r" fontAlgn="b"/>
                      <a:r>
                        <a:rPr lang="en-US" sz="1600" b="0" i="0" u="none" strike="noStrike" dirty="0">
                          <a:solidFill>
                            <a:schemeClr val="bg1">
                              <a:lumMod val="10000"/>
                            </a:schemeClr>
                          </a:solidFill>
                          <a:effectLst/>
                          <a:latin typeface="Calibri"/>
                        </a:rPr>
                        <a:t>8876%</a:t>
                      </a:r>
                    </a:p>
                  </a:txBody>
                  <a:tcPr marL="9525" marR="9525" marT="9525" marB="0" anchor="ctr"/>
                </a:tc>
                <a:tc>
                  <a:txBody>
                    <a:bodyPr/>
                    <a:lstStyle/>
                    <a:p>
                      <a:pPr algn="r" fontAlgn="b"/>
                      <a:r>
                        <a:rPr lang="en-US" sz="1600" b="0" i="0" u="none" strike="noStrike" dirty="0">
                          <a:solidFill>
                            <a:schemeClr val="bg1">
                              <a:lumMod val="10000"/>
                            </a:schemeClr>
                          </a:solidFill>
                          <a:effectLst/>
                          <a:latin typeface="Calibri"/>
                        </a:rPr>
                        <a:t>7810%</a:t>
                      </a:r>
                    </a:p>
                  </a:txBody>
                  <a:tcPr marL="9525" marR="9525" marT="9525" marB="0" anchor="ctr"/>
                </a:tc>
              </a:tr>
              <a:tr h="370840">
                <a:tc>
                  <a:txBody>
                    <a:bodyPr/>
                    <a:lstStyle/>
                    <a:p>
                      <a:pPr algn="r" fontAlgn="b"/>
                      <a:r>
                        <a:rPr lang="en-US" sz="1600" b="1" i="0" u="none" strike="noStrike" dirty="0">
                          <a:solidFill>
                            <a:schemeClr val="bg1"/>
                          </a:solidFill>
                          <a:effectLst/>
                          <a:latin typeface="Calibri"/>
                        </a:rPr>
                        <a:t>gcd</a:t>
                      </a:r>
                      <a:r>
                        <a:rPr lang="en-US" sz="1600" b="1" i="0" u="none" strike="noStrike" baseline="-25000" dirty="0">
                          <a:solidFill>
                            <a:schemeClr val="bg1"/>
                          </a:solidFill>
                          <a:effectLst/>
                          <a:latin typeface="Calibri"/>
                        </a:rPr>
                        <a:t>2</a:t>
                      </a:r>
                    </a:p>
                  </a:txBody>
                  <a:tcPr marL="9525" marR="9525" marT="9525" marB="0" anchor="ctr"/>
                </a:tc>
                <a:tc>
                  <a:txBody>
                    <a:bodyPr/>
                    <a:lstStyle/>
                    <a:p>
                      <a:pPr algn="ctr" fontAlgn="b"/>
                      <a:r>
                        <a:rPr lang="en-US" sz="1600" b="1" i="0" u="none" strike="noStrike" dirty="0">
                          <a:solidFill>
                            <a:schemeClr val="bg1"/>
                          </a:solidFill>
                          <a:effectLst/>
                          <a:latin typeface="Calibri"/>
                        </a:rPr>
                        <a:t>1,n+k,</a:t>
                      </a:r>
                    </a:p>
                  </a:txBody>
                  <a:tcPr marL="9525" marR="9525" marT="9525" marB="0" anchor="ctr">
                    <a:solidFill>
                      <a:schemeClr val="accent1"/>
                    </a:solidFill>
                  </a:tcPr>
                </a:tc>
                <a:tc>
                  <a:txBody>
                    <a:bodyPr/>
                    <a:lstStyle/>
                    <a:p>
                      <a:pPr algn="r" fontAlgn="b"/>
                      <a:r>
                        <a:rPr lang="en-US" sz="1600" b="0" i="0" u="none" strike="noStrike" dirty="0">
                          <a:solidFill>
                            <a:schemeClr val="bg1">
                              <a:lumMod val="10000"/>
                            </a:schemeClr>
                          </a:solidFill>
                          <a:effectLst/>
                          <a:latin typeface="Calibri"/>
                        </a:rPr>
                        <a:t>5%</a:t>
                      </a:r>
                    </a:p>
                  </a:txBody>
                  <a:tcPr marL="9525" marR="9525" marT="9525" marB="0" anchor="ctr"/>
                </a:tc>
                <a:tc>
                  <a:txBody>
                    <a:bodyPr/>
                    <a:lstStyle/>
                    <a:p>
                      <a:pPr algn="r" fontAlgn="b"/>
                      <a:r>
                        <a:rPr lang="en-US" sz="1600" b="0" i="0" u="none" strike="noStrike" dirty="0">
                          <a:solidFill>
                            <a:schemeClr val="bg1">
                              <a:lumMod val="10000"/>
                            </a:schemeClr>
                          </a:solidFill>
                          <a:effectLst/>
                          <a:latin typeface="Calibri"/>
                        </a:rPr>
                        <a:t>13%</a:t>
                      </a:r>
                    </a:p>
                  </a:txBody>
                  <a:tcPr marL="9525" marR="9525" marT="9525" marB="0" anchor="ctr"/>
                </a:tc>
                <a:tc>
                  <a:txBody>
                    <a:bodyPr/>
                    <a:lstStyle/>
                    <a:p>
                      <a:pPr algn="r" fontAlgn="b"/>
                      <a:r>
                        <a:rPr lang="en-US" sz="1600" b="0" i="0" u="none" strike="noStrike" dirty="0">
                          <a:solidFill>
                            <a:schemeClr val="bg1">
                              <a:lumMod val="10000"/>
                            </a:schemeClr>
                          </a:solidFill>
                          <a:effectLst/>
                          <a:latin typeface="Calibri"/>
                        </a:rPr>
                        <a:t>19%</a:t>
                      </a:r>
                    </a:p>
                  </a:txBody>
                  <a:tcPr marL="9525" marR="9525" marT="9525" marB="0" anchor="ctr"/>
                </a:tc>
                <a:tc>
                  <a:txBody>
                    <a:bodyPr/>
                    <a:lstStyle/>
                    <a:p>
                      <a:pPr algn="r" fontAlgn="b"/>
                      <a:r>
                        <a:rPr lang="en-US" sz="1600" b="0" i="0" u="none" strike="noStrike" dirty="0">
                          <a:solidFill>
                            <a:schemeClr val="bg1">
                              <a:lumMod val="10000"/>
                            </a:schemeClr>
                          </a:solidFill>
                          <a:effectLst/>
                          <a:latin typeface="Calibri"/>
                        </a:rPr>
                        <a:t>373%</a:t>
                      </a:r>
                    </a:p>
                  </a:txBody>
                  <a:tcPr marL="9525" marR="9525" marT="9525" marB="0" anchor="ctr"/>
                </a:tc>
                <a:tc>
                  <a:txBody>
                    <a:bodyPr/>
                    <a:lstStyle/>
                    <a:p>
                      <a:pPr algn="r" fontAlgn="b"/>
                      <a:r>
                        <a:rPr lang="en-US" sz="1600" b="0" i="0" u="none" strike="noStrike" dirty="0">
                          <a:solidFill>
                            <a:schemeClr val="bg1">
                              <a:lumMod val="10000"/>
                            </a:schemeClr>
                          </a:solidFill>
                          <a:effectLst/>
                          <a:latin typeface="Calibri"/>
                        </a:rPr>
                        <a:t>303%</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r" fontAlgn="b"/>
                      <a:r>
                        <a:rPr lang="en-US" sz="1600" b="0" i="0" u="none" strike="noStrike" dirty="0">
                          <a:solidFill>
                            <a:schemeClr val="bg1">
                              <a:lumMod val="10000"/>
                            </a:schemeClr>
                          </a:solidFill>
                          <a:effectLst/>
                          <a:latin typeface="Calibri"/>
                        </a:rPr>
                        <a:t>962%</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r" fontAlgn="b"/>
                      <a:r>
                        <a:rPr lang="en-US" sz="1600" b="0" i="0" u="none" strike="noStrike" dirty="0">
                          <a:solidFill>
                            <a:schemeClr val="bg1">
                              <a:lumMod val="10000"/>
                            </a:schemeClr>
                          </a:solidFill>
                          <a:effectLst/>
                          <a:latin typeface="Calibri"/>
                        </a:rPr>
                        <a:t>1080%</a:t>
                      </a:r>
                    </a:p>
                  </a:txBody>
                  <a:tcPr marL="9525" marR="9525" marT="9525" marB="0" anchor="ctr"/>
                </a:tc>
                <a:tc>
                  <a:txBody>
                    <a:bodyPr/>
                    <a:lstStyle/>
                    <a:p>
                      <a:pPr algn="r" fontAlgn="b"/>
                      <a:r>
                        <a:rPr lang="en-US" sz="1600" b="0" i="0" u="none" strike="noStrike" dirty="0">
                          <a:solidFill>
                            <a:schemeClr val="bg1">
                              <a:lumMod val="10000"/>
                            </a:schemeClr>
                          </a:solidFill>
                          <a:effectLst/>
                          <a:latin typeface="Calibri"/>
                        </a:rPr>
                        <a:t>779%</a:t>
                      </a:r>
                    </a:p>
                  </a:txBody>
                  <a:tcPr marL="9525" marR="9525" marT="9525" marB="0" anchor="ctr"/>
                </a:tc>
                <a:tc>
                  <a:txBody>
                    <a:bodyPr/>
                    <a:lstStyle/>
                    <a:p>
                      <a:pPr algn="r" fontAlgn="b"/>
                      <a:r>
                        <a:rPr lang="en-US" sz="1600" b="0" i="0" u="none" strike="noStrike" dirty="0">
                          <a:solidFill>
                            <a:schemeClr val="bg1">
                              <a:lumMod val="10000"/>
                            </a:schemeClr>
                          </a:solidFill>
                          <a:effectLst/>
                          <a:latin typeface="Calibri"/>
                        </a:rPr>
                        <a:t>5332%</a:t>
                      </a:r>
                    </a:p>
                  </a:txBody>
                  <a:tcPr marL="9525" marR="9525" marT="9525" marB="0" anchor="ctr"/>
                </a:tc>
                <a:tc>
                  <a:txBody>
                    <a:bodyPr/>
                    <a:lstStyle/>
                    <a:p>
                      <a:pPr algn="r" fontAlgn="b"/>
                      <a:r>
                        <a:rPr lang="en-US" sz="1600" b="0" i="0" u="none" strike="noStrike" dirty="0">
                          <a:solidFill>
                            <a:schemeClr val="bg1">
                              <a:lumMod val="10000"/>
                            </a:schemeClr>
                          </a:solidFill>
                          <a:effectLst/>
                          <a:latin typeface="Calibri"/>
                        </a:rPr>
                        <a:t>4674%</a:t>
                      </a:r>
                    </a:p>
                  </a:txBody>
                  <a:tcPr marL="9525" marR="9525" marT="9525" marB="0" anchor="ctr"/>
                </a:tc>
              </a:tr>
              <a:tr h="370840">
                <a:tc>
                  <a:txBody>
                    <a:bodyPr/>
                    <a:lstStyle/>
                    <a:p>
                      <a:pPr algn="r" fontAlgn="b"/>
                      <a:r>
                        <a:rPr lang="en-US" sz="1600" b="1" i="0" u="none" strike="noStrike" dirty="0">
                          <a:solidFill>
                            <a:schemeClr val="bg1"/>
                          </a:solidFill>
                          <a:effectLst/>
                          <a:latin typeface="Calibri"/>
                        </a:rPr>
                        <a:t>gcd</a:t>
                      </a:r>
                      <a:r>
                        <a:rPr lang="en-US" sz="1600" b="1" i="0" u="none" strike="noStrike" baseline="-25000" dirty="0">
                          <a:solidFill>
                            <a:schemeClr val="bg1"/>
                          </a:solidFill>
                          <a:effectLst/>
                          <a:latin typeface="Calibri"/>
                        </a:rPr>
                        <a:t>3</a:t>
                      </a:r>
                    </a:p>
                  </a:txBody>
                  <a:tcPr marL="9525" marR="9525" marT="9525" marB="0" anchor="ctr"/>
                </a:tc>
                <a:tc>
                  <a:txBody>
                    <a:bodyPr/>
                    <a:lstStyle/>
                    <a:p>
                      <a:pPr algn="ctr" fontAlgn="b"/>
                      <a:r>
                        <a:rPr lang="en-US" sz="1600" b="1" i="0" u="none" strike="noStrike" dirty="0">
                          <a:solidFill>
                            <a:schemeClr val="bg1"/>
                          </a:solidFill>
                          <a:effectLst/>
                          <a:latin typeface="Calibri"/>
                        </a:rPr>
                        <a:t>1,v</a:t>
                      </a:r>
                    </a:p>
                  </a:txBody>
                  <a:tcPr marL="9525" marR="9525" marT="9525" marB="0" anchor="ctr">
                    <a:solidFill>
                      <a:schemeClr val="accent1"/>
                    </a:solidFill>
                  </a:tcPr>
                </a:tc>
                <a:tc>
                  <a:txBody>
                    <a:bodyPr/>
                    <a:lstStyle/>
                    <a:p>
                      <a:pPr algn="r" fontAlgn="b"/>
                      <a:r>
                        <a:rPr lang="en-US" sz="1600" b="0" i="0" u="none" strike="noStrike" dirty="0">
                          <a:solidFill>
                            <a:srgbClr val="0000FF"/>
                          </a:solidFill>
                          <a:effectLst/>
                          <a:latin typeface="Calibri"/>
                        </a:rPr>
                        <a:t>1%</a:t>
                      </a:r>
                    </a:p>
                  </a:txBody>
                  <a:tcPr marL="9525" marR="9525" marT="9525" marB="0" anchor="ctr"/>
                </a:tc>
                <a:tc>
                  <a:txBody>
                    <a:bodyPr/>
                    <a:lstStyle/>
                    <a:p>
                      <a:pPr algn="r" fontAlgn="b"/>
                      <a:r>
                        <a:rPr lang="en-US" sz="1600" b="0" i="0" u="none" strike="noStrike" dirty="0">
                          <a:solidFill>
                            <a:schemeClr val="bg1">
                              <a:lumMod val="10000"/>
                            </a:schemeClr>
                          </a:solidFill>
                          <a:effectLst/>
                          <a:latin typeface="Calibri"/>
                        </a:rPr>
                        <a:t>0%</a:t>
                      </a:r>
                    </a:p>
                  </a:txBody>
                  <a:tcPr marL="9525" marR="9525" marT="9525" marB="0" anchor="ctr"/>
                </a:tc>
                <a:tc>
                  <a:txBody>
                    <a:bodyPr/>
                    <a:lstStyle/>
                    <a:p>
                      <a:pPr algn="r" fontAlgn="b"/>
                      <a:r>
                        <a:rPr lang="en-US" sz="1600" b="0" i="0" u="none" strike="noStrike" dirty="0">
                          <a:solidFill>
                            <a:srgbClr val="0000FF"/>
                          </a:solidFill>
                          <a:effectLst/>
                          <a:latin typeface="Calibri"/>
                        </a:rPr>
                        <a:t>1%</a:t>
                      </a:r>
                    </a:p>
                  </a:txBody>
                  <a:tcPr marL="9525" marR="9525" marT="9525" marB="0" anchor="ctr"/>
                </a:tc>
                <a:tc>
                  <a:txBody>
                    <a:bodyPr/>
                    <a:lstStyle/>
                    <a:p>
                      <a:pPr algn="r" fontAlgn="b"/>
                      <a:r>
                        <a:rPr lang="en-US" sz="1600" b="0" i="0" u="none" strike="noStrike" dirty="0">
                          <a:solidFill>
                            <a:schemeClr val="bg1">
                              <a:lumMod val="10000"/>
                            </a:schemeClr>
                          </a:solidFill>
                          <a:effectLst/>
                          <a:latin typeface="Calibri"/>
                        </a:rPr>
                        <a:t>38%</a:t>
                      </a:r>
                    </a:p>
                  </a:txBody>
                  <a:tcPr marL="9525" marR="9525" marT="9525" marB="0" anchor="ctr"/>
                </a:tc>
                <a:tc>
                  <a:txBody>
                    <a:bodyPr/>
                    <a:lstStyle/>
                    <a:p>
                      <a:pPr algn="r" fontAlgn="b"/>
                      <a:r>
                        <a:rPr lang="en-US" sz="1600" b="0" i="0" u="none" strike="noStrike" dirty="0">
                          <a:solidFill>
                            <a:schemeClr val="bg1">
                              <a:lumMod val="10000"/>
                            </a:schemeClr>
                          </a:solidFill>
                          <a:effectLst/>
                          <a:latin typeface="Calibri"/>
                        </a:rPr>
                        <a:t>15%</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r" fontAlgn="b"/>
                      <a:r>
                        <a:rPr lang="en-US" sz="1600" b="0" i="0" u="none" strike="noStrike" dirty="0">
                          <a:solidFill>
                            <a:schemeClr val="bg1">
                              <a:lumMod val="10000"/>
                            </a:schemeClr>
                          </a:solidFill>
                          <a:effectLst/>
                          <a:latin typeface="Calibri"/>
                        </a:rPr>
                        <a:t>119%</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r" fontAlgn="b"/>
                      <a:r>
                        <a:rPr lang="en-US" sz="1600" b="0" i="0" u="none" strike="noStrike" dirty="0">
                          <a:solidFill>
                            <a:schemeClr val="bg1">
                              <a:lumMod val="10000"/>
                            </a:schemeClr>
                          </a:solidFill>
                          <a:effectLst/>
                          <a:latin typeface="Calibri"/>
                        </a:rPr>
                        <a:t>102%</a:t>
                      </a:r>
                    </a:p>
                  </a:txBody>
                  <a:tcPr marL="9525" marR="9525" marT="9525" marB="0" anchor="ctr"/>
                </a:tc>
                <a:tc>
                  <a:txBody>
                    <a:bodyPr/>
                    <a:lstStyle/>
                    <a:p>
                      <a:pPr algn="r" fontAlgn="b"/>
                      <a:r>
                        <a:rPr lang="en-US" sz="1600" b="0" i="0" u="none" strike="noStrike" dirty="0">
                          <a:solidFill>
                            <a:schemeClr val="bg1">
                              <a:lumMod val="10000"/>
                            </a:schemeClr>
                          </a:solidFill>
                          <a:effectLst/>
                          <a:latin typeface="Calibri"/>
                        </a:rPr>
                        <a:t>108%</a:t>
                      </a:r>
                    </a:p>
                  </a:txBody>
                  <a:tcPr marL="9525" marR="9525" marT="9525" marB="0" anchor="ctr"/>
                </a:tc>
                <a:tc>
                  <a:txBody>
                    <a:bodyPr/>
                    <a:lstStyle/>
                    <a:p>
                      <a:pPr algn="r" fontAlgn="b"/>
                      <a:r>
                        <a:rPr lang="en-US" sz="1600" b="0" i="0" u="none" strike="noStrike" dirty="0">
                          <a:solidFill>
                            <a:schemeClr val="bg1">
                              <a:lumMod val="10000"/>
                            </a:schemeClr>
                          </a:solidFill>
                          <a:effectLst/>
                          <a:latin typeface="Calibri"/>
                        </a:rPr>
                        <a:t>1575%</a:t>
                      </a:r>
                    </a:p>
                  </a:txBody>
                  <a:tcPr marL="9525" marR="9525" marT="9525" marB="0" anchor="ctr"/>
                </a:tc>
                <a:tc>
                  <a:txBody>
                    <a:bodyPr/>
                    <a:lstStyle/>
                    <a:p>
                      <a:pPr algn="r" fontAlgn="b"/>
                      <a:r>
                        <a:rPr lang="en-US" sz="1600" b="0" i="0" u="none" strike="noStrike" dirty="0">
                          <a:solidFill>
                            <a:schemeClr val="bg1">
                              <a:lumMod val="10000"/>
                            </a:schemeClr>
                          </a:solidFill>
                          <a:effectLst/>
                          <a:latin typeface="Calibri"/>
                        </a:rPr>
                        <a:t>1319%</a:t>
                      </a:r>
                    </a:p>
                  </a:txBody>
                  <a:tcPr marL="9525" marR="9525" marT="9525" marB="0" anchor="ctr"/>
                </a:tc>
              </a:tr>
              <a:tr h="370840">
                <a:tc>
                  <a:txBody>
                    <a:bodyPr/>
                    <a:lstStyle/>
                    <a:p>
                      <a:pPr algn="r" fontAlgn="b"/>
                      <a:r>
                        <a:rPr lang="en-US" sz="1600" b="1" i="0" u="none" strike="noStrike" dirty="0">
                          <a:solidFill>
                            <a:schemeClr val="bg1"/>
                          </a:solidFill>
                          <a:effectLst/>
                          <a:latin typeface="Calibri"/>
                        </a:rPr>
                        <a:t>lambdas</a:t>
                      </a:r>
                    </a:p>
                  </a:txBody>
                  <a:tcPr marL="9525" marR="9525" marT="9525" marB="0" anchor="ctr"/>
                </a:tc>
                <a:tc>
                  <a:txBody>
                    <a:bodyPr/>
                    <a:lstStyle/>
                    <a:p>
                      <a:pPr algn="ctr" fontAlgn="b"/>
                      <a:r>
                        <a:rPr lang="en-US" sz="1600" b="1" i="0" u="none" strike="noStrike" dirty="0">
                          <a:solidFill>
                            <a:schemeClr val="bg1"/>
                          </a:solidFill>
                          <a:effectLst/>
                          <a:latin typeface="Calibri"/>
                        </a:rPr>
                        <a:t>&amp;,v,C,+</a:t>
                      </a:r>
                    </a:p>
                  </a:txBody>
                  <a:tcPr marL="9525" marR="9525" marT="9525" marB="0" anchor="ctr">
                    <a:solidFill>
                      <a:schemeClr val="accent1"/>
                    </a:solidFill>
                  </a:tcPr>
                </a:tc>
                <a:tc>
                  <a:txBody>
                    <a:bodyPr/>
                    <a:lstStyle/>
                    <a:p>
                      <a:pPr algn="r" fontAlgn="b"/>
                      <a:r>
                        <a:rPr lang="en-US" sz="1600" b="0" i="0" u="none" strike="noStrike" dirty="0">
                          <a:solidFill>
                            <a:schemeClr val="bg1">
                              <a:lumMod val="10000"/>
                            </a:schemeClr>
                          </a:solidFill>
                          <a:effectLst/>
                          <a:latin typeface="Calibri"/>
                        </a:rPr>
                        <a:t>58%</a:t>
                      </a:r>
                    </a:p>
                  </a:txBody>
                  <a:tcPr marL="9525" marR="9525" marT="9525" marB="0" anchor="ctr"/>
                </a:tc>
                <a:tc>
                  <a:txBody>
                    <a:bodyPr/>
                    <a:lstStyle/>
                    <a:p>
                      <a:pPr algn="r" fontAlgn="b"/>
                      <a:r>
                        <a:rPr lang="en-US" sz="1600" b="0" i="0" u="none" strike="noStrike" dirty="0">
                          <a:solidFill>
                            <a:schemeClr val="bg1">
                              <a:lumMod val="10000"/>
                            </a:schemeClr>
                          </a:solidFill>
                          <a:effectLst/>
                          <a:latin typeface="Calibri"/>
                        </a:rPr>
                        <a:t>54%</a:t>
                      </a:r>
                    </a:p>
                  </a:txBody>
                  <a:tcPr marL="9525" marR="9525" marT="9525" marB="0" anchor="ctr"/>
                </a:tc>
                <a:tc>
                  <a:txBody>
                    <a:bodyPr/>
                    <a:lstStyle/>
                    <a:p>
                      <a:pPr algn="r" fontAlgn="b"/>
                      <a:r>
                        <a:rPr lang="en-US" sz="1600" b="0" i="0" u="none" strike="noStrike" dirty="0">
                          <a:solidFill>
                            <a:schemeClr val="bg1">
                              <a:lumMod val="10000"/>
                            </a:schemeClr>
                          </a:solidFill>
                          <a:effectLst/>
                          <a:latin typeface="Calibri"/>
                        </a:rPr>
                        <a:t>56%</a:t>
                      </a:r>
                    </a:p>
                  </a:txBody>
                  <a:tcPr marL="9525" marR="9525" marT="9525" marB="0" anchor="ctr"/>
                </a:tc>
                <a:tc>
                  <a:txBody>
                    <a:bodyPr/>
                    <a:lstStyle/>
                    <a:p>
                      <a:pPr algn="r" fontAlgn="b"/>
                      <a:r>
                        <a:rPr lang="en-US" sz="1600" b="0" i="0" u="none" strike="noStrike" dirty="0">
                          <a:solidFill>
                            <a:srgbClr val="0000FF"/>
                          </a:solidFill>
                          <a:effectLst/>
                          <a:latin typeface="Calibri"/>
                        </a:rPr>
                        <a:t>29%</a:t>
                      </a:r>
                    </a:p>
                  </a:txBody>
                  <a:tcPr marL="9525" marR="9525" marT="9525" marB="0" anchor="ctr"/>
                </a:tc>
                <a:tc>
                  <a:txBody>
                    <a:bodyPr/>
                    <a:lstStyle/>
                    <a:p>
                      <a:pPr algn="r" fontAlgn="b"/>
                      <a:r>
                        <a:rPr lang="en-US" sz="1600" b="0" i="0" u="none" strike="noStrike" dirty="0">
                          <a:solidFill>
                            <a:srgbClr val="0000FF"/>
                          </a:solidFill>
                          <a:effectLst/>
                          <a:latin typeface="Calibri"/>
                        </a:rPr>
                        <a:t>34%</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r" fontAlgn="b"/>
                      <a:r>
                        <a:rPr lang="en-US" sz="1600" b="0" i="0" u="none" strike="noStrike" dirty="0">
                          <a:solidFill>
                            <a:schemeClr val="bg1">
                              <a:lumMod val="10000"/>
                            </a:schemeClr>
                          </a:solidFill>
                          <a:effectLst/>
                          <a:latin typeface="Calibri"/>
                        </a:rPr>
                        <a:t>837%</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r" fontAlgn="b"/>
                      <a:r>
                        <a:rPr lang="en-US" sz="1600" b="0" i="0" u="none" strike="noStrike" dirty="0">
                          <a:solidFill>
                            <a:schemeClr val="bg1">
                              <a:lumMod val="10000"/>
                            </a:schemeClr>
                          </a:solidFill>
                          <a:effectLst/>
                          <a:latin typeface="Calibri"/>
                        </a:rPr>
                        <a:t>780%</a:t>
                      </a:r>
                    </a:p>
                  </a:txBody>
                  <a:tcPr marL="9525" marR="9525" marT="9525" marB="0" anchor="ctr"/>
                </a:tc>
                <a:tc>
                  <a:txBody>
                    <a:bodyPr/>
                    <a:lstStyle/>
                    <a:p>
                      <a:pPr algn="r" fontAlgn="b"/>
                      <a:r>
                        <a:rPr lang="en-US" sz="1600" b="0" i="0" u="none" strike="noStrike" dirty="0">
                          <a:solidFill>
                            <a:schemeClr val="bg1">
                              <a:lumMod val="10000"/>
                            </a:schemeClr>
                          </a:solidFill>
                          <a:effectLst/>
                          <a:latin typeface="Calibri"/>
                        </a:rPr>
                        <a:t>875%</a:t>
                      </a:r>
                    </a:p>
                  </a:txBody>
                  <a:tcPr marL="9525" marR="9525" marT="9525" marB="0" anchor="ctr"/>
                </a:tc>
                <a:tc>
                  <a:txBody>
                    <a:bodyPr/>
                    <a:lstStyle/>
                    <a:p>
                      <a:pPr algn="r" fontAlgn="b"/>
                      <a:r>
                        <a:rPr lang="en-US" sz="1600" b="0" i="0" u="none" strike="noStrike" dirty="0">
                          <a:solidFill>
                            <a:schemeClr val="bg1">
                              <a:lumMod val="10000"/>
                            </a:schemeClr>
                          </a:solidFill>
                          <a:effectLst/>
                          <a:latin typeface="Calibri"/>
                        </a:rPr>
                        <a:t>259%</a:t>
                      </a:r>
                    </a:p>
                  </a:txBody>
                  <a:tcPr marL="9525" marR="9525" marT="9525" marB="0" anchor="ctr"/>
                </a:tc>
                <a:tc>
                  <a:txBody>
                    <a:bodyPr/>
                    <a:lstStyle/>
                    <a:p>
                      <a:pPr algn="r" fontAlgn="b"/>
                      <a:r>
                        <a:rPr lang="en-US" sz="1600" b="0" i="0" u="none" strike="noStrike" dirty="0">
                          <a:solidFill>
                            <a:schemeClr val="bg1">
                              <a:lumMod val="10000"/>
                            </a:schemeClr>
                          </a:solidFill>
                          <a:effectLst/>
                          <a:latin typeface="Calibri"/>
                        </a:rPr>
                        <a:t>289%</a:t>
                      </a:r>
                    </a:p>
                  </a:txBody>
                  <a:tcPr marL="9525" marR="9525" marT="9525" marB="0" anchor="ctr"/>
                </a:tc>
              </a:tr>
              <a:tr h="370840">
                <a:tc>
                  <a:txBody>
                    <a:bodyPr/>
                    <a:lstStyle/>
                    <a:p>
                      <a:pPr algn="r" fontAlgn="b"/>
                      <a:r>
                        <a:rPr lang="en-US" sz="1600" b="1" i="0" u="none" strike="noStrike" dirty="0">
                          <a:solidFill>
                            <a:schemeClr val="bg1"/>
                          </a:solidFill>
                          <a:effectLst/>
                          <a:latin typeface="Calibri"/>
                        </a:rPr>
                        <a:t>power</a:t>
                      </a:r>
                    </a:p>
                  </a:txBody>
                  <a:tcPr marL="9525" marR="9525" marT="9525" marB="0" anchor="ctr"/>
                </a:tc>
                <a:tc>
                  <a:txBody>
                    <a:bodyPr/>
                    <a:lstStyle/>
                    <a:p>
                      <a:pPr algn="ctr" fontAlgn="b"/>
                      <a:r>
                        <a:rPr lang="en-US" sz="1600" b="1" i="0" u="none" strike="noStrike" dirty="0">
                          <a:solidFill>
                            <a:schemeClr val="bg1"/>
                          </a:solidFill>
                          <a:effectLst/>
                          <a:latin typeface="Calibri"/>
                        </a:rPr>
                        <a:t>1,n+k</a:t>
                      </a:r>
                    </a:p>
                  </a:txBody>
                  <a:tcPr marL="9525" marR="9525" marT="9525" marB="0" anchor="ctr">
                    <a:solidFill>
                      <a:schemeClr val="accent1"/>
                    </a:solidFill>
                  </a:tcPr>
                </a:tc>
                <a:tc>
                  <a:txBody>
                    <a:bodyPr/>
                    <a:lstStyle/>
                    <a:p>
                      <a:pPr algn="r" fontAlgn="b"/>
                      <a:r>
                        <a:rPr lang="en-US" sz="1600" b="0" i="0" u="none" strike="noStrike" dirty="0">
                          <a:solidFill>
                            <a:schemeClr val="bg1">
                              <a:lumMod val="10000"/>
                            </a:schemeClr>
                          </a:solidFill>
                          <a:effectLst/>
                          <a:latin typeface="Calibri"/>
                        </a:rPr>
                        <a:t>10%</a:t>
                      </a:r>
                    </a:p>
                  </a:txBody>
                  <a:tcPr marL="9525" marR="9525" marT="9525" marB="0" anchor="ctr"/>
                </a:tc>
                <a:tc>
                  <a:txBody>
                    <a:bodyPr/>
                    <a:lstStyle/>
                    <a:p>
                      <a:pPr algn="r" fontAlgn="b"/>
                      <a:r>
                        <a:rPr lang="en-US" sz="1600" b="0" i="0" u="none" strike="noStrike" dirty="0">
                          <a:solidFill>
                            <a:schemeClr val="bg1">
                              <a:lumMod val="10000"/>
                            </a:schemeClr>
                          </a:solidFill>
                          <a:effectLst/>
                          <a:latin typeface="Calibri"/>
                        </a:rPr>
                        <a:t>8%</a:t>
                      </a:r>
                    </a:p>
                  </a:txBody>
                  <a:tcPr marL="9525" marR="9525" marT="9525" marB="0" anchor="ctr"/>
                </a:tc>
                <a:tc>
                  <a:txBody>
                    <a:bodyPr/>
                    <a:lstStyle/>
                    <a:p>
                      <a:pPr algn="r" fontAlgn="b"/>
                      <a:r>
                        <a:rPr lang="en-US" sz="1600" b="0" i="0" u="none" strike="noStrike" dirty="0">
                          <a:solidFill>
                            <a:schemeClr val="bg1">
                              <a:lumMod val="10000"/>
                            </a:schemeClr>
                          </a:solidFill>
                          <a:effectLst/>
                          <a:latin typeface="Calibri"/>
                        </a:rPr>
                        <a:t>13%</a:t>
                      </a:r>
                    </a:p>
                  </a:txBody>
                  <a:tcPr marL="9525" marR="9525" marT="9525" marB="0" anchor="ctr"/>
                </a:tc>
                <a:tc>
                  <a:txBody>
                    <a:bodyPr/>
                    <a:lstStyle/>
                    <a:p>
                      <a:pPr algn="r" fontAlgn="b"/>
                      <a:r>
                        <a:rPr lang="en-US" sz="1600" b="0" i="0" u="none" strike="noStrike" dirty="0">
                          <a:solidFill>
                            <a:schemeClr val="bg1">
                              <a:lumMod val="10000"/>
                            </a:schemeClr>
                          </a:solidFill>
                          <a:effectLst/>
                          <a:latin typeface="Calibri"/>
                        </a:rPr>
                        <a:t>50%</a:t>
                      </a:r>
                    </a:p>
                  </a:txBody>
                  <a:tcPr marL="9525" marR="9525" marT="9525" marB="0" anchor="ctr"/>
                </a:tc>
                <a:tc>
                  <a:txBody>
                    <a:bodyPr/>
                    <a:lstStyle/>
                    <a:p>
                      <a:pPr algn="r" fontAlgn="b"/>
                      <a:r>
                        <a:rPr lang="en-US" sz="1600" b="0" i="0" u="none" strike="noStrike" dirty="0">
                          <a:solidFill>
                            <a:schemeClr val="bg1">
                              <a:lumMod val="10000"/>
                            </a:schemeClr>
                          </a:solidFill>
                          <a:effectLst/>
                          <a:latin typeface="Calibri"/>
                        </a:rPr>
                        <a:t>6%</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r" fontAlgn="b"/>
                      <a:r>
                        <a:rPr lang="en-US" sz="1600" b="0" i="0" u="none" strike="noStrike" dirty="0">
                          <a:solidFill>
                            <a:schemeClr val="bg1">
                              <a:lumMod val="10000"/>
                            </a:schemeClr>
                          </a:solidFill>
                          <a:effectLst/>
                          <a:latin typeface="Calibri"/>
                        </a:rPr>
                        <a:t>291%</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r" fontAlgn="b"/>
                      <a:r>
                        <a:rPr lang="en-US" sz="1600" b="0" i="0" u="none" strike="noStrike" dirty="0">
                          <a:solidFill>
                            <a:schemeClr val="bg1">
                              <a:lumMod val="10000"/>
                            </a:schemeClr>
                          </a:solidFill>
                          <a:effectLst/>
                          <a:latin typeface="Calibri"/>
                        </a:rPr>
                        <a:t>337%</a:t>
                      </a:r>
                    </a:p>
                  </a:txBody>
                  <a:tcPr marL="9525" marR="9525" marT="9525" marB="0" anchor="ctr"/>
                </a:tc>
                <a:tc>
                  <a:txBody>
                    <a:bodyPr/>
                    <a:lstStyle/>
                    <a:p>
                      <a:pPr algn="r" fontAlgn="b"/>
                      <a:r>
                        <a:rPr lang="en-US" sz="1600" b="0" i="0" u="none" strike="noStrike" dirty="0">
                          <a:solidFill>
                            <a:schemeClr val="bg1">
                              <a:lumMod val="10000"/>
                            </a:schemeClr>
                          </a:solidFill>
                          <a:effectLst/>
                          <a:latin typeface="Calibri"/>
                        </a:rPr>
                        <a:t>338%</a:t>
                      </a:r>
                    </a:p>
                  </a:txBody>
                  <a:tcPr marL="9525" marR="9525" marT="9525" marB="0" anchor="ctr"/>
                </a:tc>
                <a:tc>
                  <a:txBody>
                    <a:bodyPr/>
                    <a:lstStyle/>
                    <a:p>
                      <a:pPr algn="r" fontAlgn="b"/>
                      <a:r>
                        <a:rPr lang="en-US" sz="1600" b="0" i="0" u="none" strike="noStrike" dirty="0">
                          <a:solidFill>
                            <a:schemeClr val="bg1">
                              <a:lumMod val="10000"/>
                            </a:schemeClr>
                          </a:solidFill>
                          <a:effectLst/>
                          <a:latin typeface="Calibri"/>
                        </a:rPr>
                        <a:t>1950%</a:t>
                      </a:r>
                    </a:p>
                  </a:txBody>
                  <a:tcPr marL="9525" marR="9525" marT="9525" marB="0" anchor="ctr"/>
                </a:tc>
                <a:tc>
                  <a:txBody>
                    <a:bodyPr/>
                    <a:lstStyle/>
                    <a:p>
                      <a:pPr algn="r" fontAlgn="b"/>
                      <a:r>
                        <a:rPr lang="en-US" sz="1600" b="0" i="0" u="none" strike="noStrike" dirty="0">
                          <a:solidFill>
                            <a:schemeClr val="bg1">
                              <a:lumMod val="10000"/>
                            </a:schemeClr>
                          </a:solidFill>
                          <a:effectLst/>
                          <a:latin typeface="Calibri"/>
                        </a:rPr>
                        <a:t>1648%</a:t>
                      </a:r>
                    </a:p>
                  </a:txBody>
                  <a:tcPr marL="9525" marR="9525" marT="9525" marB="0" anchor="ctr"/>
                </a:tc>
              </a:tr>
            </a:tbl>
          </a:graphicData>
        </a:graphic>
      </p:graphicFrame>
      <p:sp>
        <p:nvSpPr>
          <p:cNvPr id="9" name="Right Brace 8" title="text"/>
          <p:cNvSpPr/>
          <p:nvPr/>
        </p:nvSpPr>
        <p:spPr bwMode="auto">
          <a:xfrm rot="5400000">
            <a:off x="3597167" y="4631199"/>
            <a:ext cx="279112" cy="3335578"/>
          </a:xfrm>
          <a:prstGeom prst="rightBrace">
            <a:avLst>
              <a:gd name="adj1" fmla="val 31597"/>
              <a:gd name="adj2" fmla="val 50000"/>
            </a:avLst>
          </a:prstGeom>
          <a:noFill/>
          <a:ln w="19050"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0" name="Right Brace 9" title="text"/>
          <p:cNvSpPr/>
          <p:nvPr/>
        </p:nvSpPr>
        <p:spPr bwMode="auto">
          <a:xfrm rot="5400000">
            <a:off x="6970591" y="4593353"/>
            <a:ext cx="245661" cy="3377819"/>
          </a:xfrm>
          <a:prstGeom prst="rightBrace">
            <a:avLst>
              <a:gd name="adj1" fmla="val 31597"/>
              <a:gd name="adj2" fmla="val 50000"/>
            </a:avLst>
          </a:prstGeom>
          <a:noFill/>
          <a:ln w="19050"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11" name="TextBox 10"/>
          <p:cNvSpPr txBox="1"/>
          <p:nvPr/>
        </p:nvSpPr>
        <p:spPr>
          <a:xfrm>
            <a:off x="2990218" y="6393132"/>
            <a:ext cx="1493010" cy="369332"/>
          </a:xfrm>
          <a:prstGeom prst="rect">
            <a:avLst/>
          </a:prstGeom>
          <a:noFill/>
        </p:spPr>
        <p:txBody>
          <a:bodyPr wrap="square" rtlCol="0">
            <a:spAutoFit/>
          </a:bodyPr>
          <a:lstStyle/>
          <a:p>
            <a:r>
              <a:rPr lang="en-US" dirty="0" smtClean="0"/>
              <a:t>Our Solution</a:t>
            </a:r>
            <a:endParaRPr lang="en-US" dirty="0"/>
          </a:p>
        </p:txBody>
      </p:sp>
      <p:sp>
        <p:nvSpPr>
          <p:cNvPr id="12" name="TextBox 11"/>
          <p:cNvSpPr txBox="1"/>
          <p:nvPr/>
        </p:nvSpPr>
        <p:spPr>
          <a:xfrm>
            <a:off x="5915191" y="6393132"/>
            <a:ext cx="2356459" cy="369332"/>
          </a:xfrm>
          <a:prstGeom prst="rect">
            <a:avLst/>
          </a:prstGeom>
          <a:noFill/>
        </p:spPr>
        <p:txBody>
          <a:bodyPr wrap="square" rtlCol="0">
            <a:spAutoFit/>
          </a:bodyPr>
          <a:lstStyle/>
          <a:p>
            <a:r>
              <a:rPr lang="en-US" dirty="0" smtClean="0"/>
              <a:t>Previous Approaches</a:t>
            </a:r>
            <a:endParaRPr lang="en-US" dirty="0"/>
          </a:p>
        </p:txBody>
      </p:sp>
      <p:sp>
        <p:nvSpPr>
          <p:cNvPr id="13" name="TextBox 12"/>
          <p:cNvSpPr txBox="1"/>
          <p:nvPr/>
        </p:nvSpPr>
        <p:spPr>
          <a:xfrm>
            <a:off x="627792" y="1368595"/>
            <a:ext cx="8202304" cy="307777"/>
          </a:xfrm>
          <a:prstGeom prst="rect">
            <a:avLst/>
          </a:prstGeom>
          <a:noFill/>
        </p:spPr>
        <p:txBody>
          <a:bodyPr wrap="square" rtlCol="0">
            <a:spAutoFit/>
          </a:bodyPr>
          <a:lstStyle/>
          <a:p>
            <a:r>
              <a:rPr lang="en-US" sz="1400" dirty="0" smtClean="0">
                <a:solidFill>
                  <a:schemeClr val="bg1">
                    <a:lumMod val="10000"/>
                  </a:schemeClr>
                </a:solidFill>
              </a:rPr>
              <a:t>15%</a:t>
            </a:r>
            <a:r>
              <a:rPr lang="en-US" sz="1400" dirty="0" smtClean="0"/>
              <a:t> </a:t>
            </a:r>
            <a:r>
              <a:rPr lang="en-US" sz="1400" dirty="0" smtClean="0">
                <a:solidFill>
                  <a:schemeClr val="bg1">
                    <a:lumMod val="10000"/>
                  </a:schemeClr>
                </a:solidFill>
              </a:rPr>
              <a:t>- percentage hand crafted code is faster by  </a:t>
            </a:r>
            <a:r>
              <a:rPr lang="en-US" sz="1400" dirty="0" smtClean="0">
                <a:solidFill>
                  <a:srgbClr val="0000FF"/>
                </a:solidFill>
              </a:rPr>
              <a:t>15%</a:t>
            </a:r>
            <a:r>
              <a:rPr lang="en-US" sz="1400" dirty="0" smtClean="0"/>
              <a:t> </a:t>
            </a:r>
            <a:r>
              <a:rPr lang="en-US" sz="1400" dirty="0">
                <a:solidFill>
                  <a:schemeClr val="bg1">
                    <a:lumMod val="10000"/>
                  </a:schemeClr>
                </a:solidFill>
              </a:rPr>
              <a:t>- percentage </a:t>
            </a:r>
            <a:r>
              <a:rPr lang="en-US" sz="1400" dirty="0" smtClean="0">
                <a:solidFill>
                  <a:schemeClr val="bg1">
                    <a:lumMod val="10000"/>
                  </a:schemeClr>
                </a:solidFill>
              </a:rPr>
              <a:t>pattern matching code is </a:t>
            </a:r>
            <a:r>
              <a:rPr lang="en-US" sz="1400" dirty="0">
                <a:solidFill>
                  <a:schemeClr val="bg1">
                    <a:lumMod val="10000"/>
                  </a:schemeClr>
                </a:solidFill>
              </a:rPr>
              <a:t>faster </a:t>
            </a:r>
            <a:r>
              <a:rPr lang="en-US" sz="1400" dirty="0" smtClean="0">
                <a:solidFill>
                  <a:schemeClr val="bg1">
                    <a:lumMod val="10000"/>
                  </a:schemeClr>
                </a:solidFill>
              </a:rPr>
              <a:t>by</a:t>
            </a:r>
            <a:endParaRPr lang="en-US" sz="1400" dirty="0">
              <a:solidFill>
                <a:schemeClr val="bg1">
                  <a:lumMod val="10000"/>
                </a:schemeClr>
              </a:solidFill>
            </a:endParaRPr>
          </a:p>
        </p:txBody>
      </p:sp>
      <p:sp>
        <p:nvSpPr>
          <p:cNvPr id="4" name="Slide Number Placeholder 3"/>
          <p:cNvSpPr>
            <a:spLocks noGrp="1"/>
          </p:cNvSpPr>
          <p:nvPr>
            <p:ph type="sldNum" sz="quarter" idx="12"/>
          </p:nvPr>
        </p:nvSpPr>
        <p:spPr/>
        <p:txBody>
          <a:bodyPr/>
          <a:lstStyle/>
          <a:p>
            <a:fld id="{7CB0F8AB-AB33-4A54-BEC3-89055AD5FA98}" type="slidenum">
              <a:rPr lang="en-US" smtClean="0"/>
              <a:t>63</a:t>
            </a:fld>
            <a:endParaRPr lang="en-US" dirty="0"/>
          </a:p>
        </p:txBody>
      </p:sp>
    </p:spTree>
    <p:extLst>
      <p:ext uri="{BB962C8B-B14F-4D97-AF65-F5344CB8AC3E}">
        <p14:creationId xmlns:p14="http://schemas.microsoft.com/office/powerpoint/2010/main" val="2161878316"/>
      </p:ext>
    </p:extLst>
  </p:cSld>
  <p:clrMapOvr>
    <a:masterClrMapping/>
  </p:clrMapOvr>
  <mc:AlternateContent xmlns:mc="http://schemas.openxmlformats.org/markup-compatibility/2006" xmlns:p14="http://schemas.microsoft.com/office/powerpoint/2010/main">
    <mc:Choice Requires="p14">
      <p:transition spd="slow" p14:dur="2000" advTm="36235"/>
    </mc:Choice>
    <mc:Fallback xmlns="">
      <p:transition spd="slow" advTm="36235"/>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Compilation Time </a:t>
            </a:r>
            <a:r>
              <a:rPr lang="en-US" dirty="0"/>
              <a:t>Overhead</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47145158"/>
              </p:ext>
            </p:extLst>
          </p:nvPr>
        </p:nvGraphicFramePr>
        <p:xfrm>
          <a:off x="554325" y="1676400"/>
          <a:ext cx="7622738" cy="4475480"/>
        </p:xfrm>
        <a:graphic>
          <a:graphicData uri="http://schemas.openxmlformats.org/drawingml/2006/table">
            <a:tbl>
              <a:tblPr firstRow="1" firstCol="1" bandRow="1">
                <a:tableStyleId>{5C22544A-7EE6-4342-B048-85BDC9FD1C3A}</a:tableStyleId>
              </a:tblPr>
              <a:tblGrid>
                <a:gridCol w="828675"/>
                <a:gridCol w="996950"/>
                <a:gridCol w="1125250"/>
                <a:gridCol w="1066800"/>
                <a:gridCol w="990600"/>
                <a:gridCol w="770291"/>
                <a:gridCol w="922086"/>
                <a:gridCol w="922086"/>
              </a:tblGrid>
              <a:tr h="370840">
                <a:tc rowSpan="2" gridSpan="2">
                  <a:txBody>
                    <a:bodyPr/>
                    <a:lstStyle/>
                    <a:p>
                      <a:pPr algn="ctr"/>
                      <a:endParaRPr lang="en-US" sz="2000" b="1" dirty="0">
                        <a:solidFill>
                          <a:schemeClr val="bg1"/>
                        </a:solidFill>
                      </a:endParaRPr>
                    </a:p>
                  </a:txBody>
                  <a:tcPr anchor="ctr"/>
                </a:tc>
                <a:tc rowSpan="2" hMerge="1">
                  <a:txBody>
                    <a:bodyPr/>
                    <a:lstStyle/>
                    <a:p>
                      <a:pPr algn="ctr"/>
                      <a:endParaRPr lang="en-US" sz="2000" b="1" dirty="0">
                        <a:solidFill>
                          <a:schemeClr val="bg1"/>
                        </a:solidFill>
                      </a:endParaRPr>
                    </a:p>
                  </a:txBody>
                  <a:tcPr anchor="ctr"/>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Patterns as Expr. Templ.</a:t>
                      </a:r>
                    </a:p>
                  </a:txBody>
                  <a:tcPr anchor="ctr"/>
                </a:tc>
                <a:tc hMerge="1">
                  <a:txBody>
                    <a:bodyPr/>
                    <a:lstStyle/>
                    <a:p>
                      <a:pPr algn="r"/>
                      <a:endParaRPr lang="en-US" sz="2000" dirty="0"/>
                    </a:p>
                  </a:txBody>
                  <a:tcPr/>
                </a:tc>
                <a:tc hMerge="1">
                  <a:txBody>
                    <a:bodyPr/>
                    <a:lstStyle/>
                    <a:p>
                      <a:pPr algn="r"/>
                      <a:endParaRPr lang="en-US" sz="2000" dirty="0"/>
                    </a:p>
                  </a:txBody>
                  <a:tcPr/>
                </a:tc>
                <a:tc gridSpan="3">
                  <a:txBody>
                    <a:bodyPr/>
                    <a:lstStyle/>
                    <a:p>
                      <a:pPr algn="ctr"/>
                      <a:r>
                        <a:rPr lang="en-US" sz="2000" dirty="0" smtClean="0"/>
                        <a:t>Patterns as Objects</a:t>
                      </a:r>
                      <a:endParaRPr lang="en-US" sz="2000" dirty="0"/>
                    </a:p>
                  </a:txBody>
                  <a:tcPr anchor="ctr"/>
                </a:tc>
                <a:tc hMerge="1">
                  <a:txBody>
                    <a:bodyPr/>
                    <a:lstStyle/>
                    <a:p>
                      <a:pPr algn="r"/>
                      <a:endParaRPr lang="en-US" sz="2000" dirty="0"/>
                    </a:p>
                  </a:txBody>
                  <a:tcPr/>
                </a:tc>
                <a:tc hMerge="1">
                  <a:txBody>
                    <a:bodyPr/>
                    <a:lstStyle/>
                    <a:p>
                      <a:pPr algn="r"/>
                      <a:endParaRPr lang="en-US" sz="2000" dirty="0"/>
                    </a:p>
                  </a:txBody>
                  <a:tcPr/>
                </a:tc>
              </a:tr>
              <a:tr h="370840">
                <a:tc gridSpan="2" vMerge="1">
                  <a:txBody>
                    <a:bodyPr/>
                    <a:lstStyle/>
                    <a:p>
                      <a:pPr algn="ctr"/>
                      <a:endParaRPr lang="en-US" sz="1800" b="1" dirty="0">
                        <a:solidFill>
                          <a:schemeClr val="bg1"/>
                        </a:solidFill>
                      </a:endParaRPr>
                    </a:p>
                  </a:txBody>
                  <a:tcPr anchor="ctr">
                    <a:solidFill>
                      <a:schemeClr val="accent1"/>
                    </a:solidFill>
                  </a:tcPr>
                </a:tc>
                <a:tc hMerge="1" vMerge="1">
                  <a:txBody>
                    <a:bodyPr/>
                    <a:lstStyle/>
                    <a:p>
                      <a:pPr algn="ctr"/>
                      <a:endParaRPr lang="en-US" sz="1800" b="1" dirty="0">
                        <a:solidFill>
                          <a:schemeClr val="bg1"/>
                        </a:solidFill>
                      </a:endParaRPr>
                    </a:p>
                  </a:txBody>
                  <a:tcPr anchor="ctr">
                    <a:solidFill>
                      <a:schemeClr val="accent1"/>
                    </a:solidFill>
                  </a:tcPr>
                </a:tc>
                <a:tc>
                  <a:txBody>
                    <a:bodyPr/>
                    <a:lstStyle/>
                    <a:p>
                      <a:pPr algn="ctr"/>
                      <a:r>
                        <a:rPr lang="en-US" sz="1800" b="1" dirty="0" smtClean="0">
                          <a:solidFill>
                            <a:schemeClr val="bg1"/>
                          </a:solidFill>
                        </a:rPr>
                        <a:t>G++</a:t>
                      </a:r>
                      <a:endParaRPr lang="en-US" sz="1800" b="1" dirty="0">
                        <a:solidFill>
                          <a:schemeClr val="bg1"/>
                        </a:solidFill>
                      </a:endParaRPr>
                    </a:p>
                  </a:txBody>
                  <a:tcPr anchor="ctr">
                    <a:solidFill>
                      <a:schemeClr val="accent1"/>
                    </a:solidFill>
                  </a:tcPr>
                </a:tc>
                <a:tc gridSpan="2">
                  <a:txBody>
                    <a:bodyPr/>
                    <a:lstStyle/>
                    <a:p>
                      <a:pPr algn="ctr"/>
                      <a:r>
                        <a:rPr lang="en-US" sz="1800" b="1" dirty="0" smtClean="0">
                          <a:solidFill>
                            <a:schemeClr val="bg1"/>
                          </a:solidFill>
                        </a:rPr>
                        <a:t>Visual C++</a:t>
                      </a:r>
                      <a:endParaRPr lang="en-US" sz="1800" b="1" dirty="0">
                        <a:solidFill>
                          <a:schemeClr val="bg1"/>
                        </a:solidFill>
                      </a:endParaRPr>
                    </a:p>
                  </a:txBody>
                  <a:tcPr anchor="ctr">
                    <a:solidFill>
                      <a:schemeClr val="accent1"/>
                    </a:solidFill>
                  </a:tcPr>
                </a:tc>
                <a:tc hMerge="1">
                  <a:txBody>
                    <a:bodyPr/>
                    <a:lstStyle/>
                    <a:p>
                      <a:pPr algn="r"/>
                      <a:endParaRPr lang="en-US" sz="2000" dirty="0"/>
                    </a:p>
                  </a:txBody>
                  <a:tcPr/>
                </a:tc>
                <a:tc>
                  <a:txBody>
                    <a:bodyPr/>
                    <a:lstStyle/>
                    <a:p>
                      <a:pPr algn="ctr"/>
                      <a:r>
                        <a:rPr lang="en-US" sz="1800" b="1" dirty="0" smtClean="0">
                          <a:solidFill>
                            <a:schemeClr val="bg1"/>
                          </a:solidFill>
                        </a:rPr>
                        <a:t>G++</a:t>
                      </a:r>
                      <a:endParaRPr lang="en-US" sz="1800" b="1" dirty="0">
                        <a:solidFill>
                          <a:schemeClr val="bg1"/>
                        </a:solidFill>
                      </a:endParaRPr>
                    </a:p>
                  </a:txBody>
                  <a:tcPr anchor="ctr">
                    <a:solidFill>
                      <a:schemeClr val="accent1"/>
                    </a:solidFill>
                  </a:tcPr>
                </a:tc>
                <a:tc gridSpan="2">
                  <a:txBody>
                    <a:bodyPr/>
                    <a:lstStyle/>
                    <a:p>
                      <a:pPr algn="ctr"/>
                      <a:r>
                        <a:rPr lang="en-US" sz="1800" b="1" dirty="0" smtClean="0">
                          <a:solidFill>
                            <a:schemeClr val="bg1"/>
                          </a:solidFill>
                        </a:rPr>
                        <a:t>Visual C++</a:t>
                      </a:r>
                      <a:endParaRPr lang="en-US" sz="1800" b="1" dirty="0">
                        <a:solidFill>
                          <a:schemeClr val="bg1"/>
                        </a:solidFill>
                      </a:endParaRPr>
                    </a:p>
                  </a:txBody>
                  <a:tcPr anchor="ctr">
                    <a:solidFill>
                      <a:schemeClr val="accent1"/>
                    </a:solidFill>
                  </a:tcPr>
                </a:tc>
                <a:tc hMerge="1">
                  <a:txBody>
                    <a:bodyPr/>
                    <a:lstStyle/>
                    <a:p>
                      <a:pPr algn="r"/>
                      <a:endParaRPr lang="en-US" sz="2000" dirty="0"/>
                    </a:p>
                  </a:txBody>
                  <a:tcPr/>
                </a:tc>
              </a:tr>
              <a:tr h="370840">
                <a:tc>
                  <a:txBody>
                    <a:bodyPr/>
                    <a:lstStyle/>
                    <a:p>
                      <a:pPr algn="r" fontAlgn="b"/>
                      <a:r>
                        <a:rPr lang="en-US" sz="1800" b="1" i="0" u="none" strike="noStrike" dirty="0">
                          <a:solidFill>
                            <a:schemeClr val="bg1"/>
                          </a:solidFill>
                          <a:effectLst/>
                          <a:latin typeface="+mn-lt"/>
                        </a:rPr>
                        <a:t>Test</a:t>
                      </a:r>
                    </a:p>
                  </a:txBody>
                  <a:tcPr marL="9525" marR="9525" marT="9525" marB="0" anchor="ctr">
                    <a:solidFill>
                      <a:schemeClr val="accent1"/>
                    </a:solidFill>
                  </a:tcPr>
                </a:tc>
                <a:tc>
                  <a:txBody>
                    <a:bodyPr/>
                    <a:lstStyle/>
                    <a:p>
                      <a:pPr algn="r" fontAlgn="b"/>
                      <a:r>
                        <a:rPr lang="en-US" sz="1800" b="1" i="0" u="none" strike="noStrike" dirty="0">
                          <a:solidFill>
                            <a:schemeClr val="bg1"/>
                          </a:solidFill>
                          <a:effectLst/>
                          <a:latin typeface="+mn-lt"/>
                        </a:rPr>
                        <a:t>Patterns</a:t>
                      </a:r>
                    </a:p>
                  </a:txBody>
                  <a:tcPr marL="9525" marR="9525" marT="9525" marB="0" anchor="ctr">
                    <a:solidFill>
                      <a:schemeClr val="accent1"/>
                    </a:solidFill>
                  </a:tcPr>
                </a:tc>
                <a:tc>
                  <a:txBody>
                    <a:bodyPr/>
                    <a:lstStyle/>
                    <a:p>
                      <a:pPr algn="ctr" fontAlgn="b"/>
                      <a:r>
                        <a:rPr lang="en-US" sz="1800" b="1" i="0" u="none" strike="noStrike" dirty="0">
                          <a:solidFill>
                            <a:schemeClr val="bg1"/>
                          </a:solidFill>
                          <a:effectLst/>
                          <a:latin typeface="+mn-lt"/>
                        </a:rPr>
                        <a:t>4.7.2</a:t>
                      </a:r>
                    </a:p>
                  </a:txBody>
                  <a:tcPr marL="9525" marR="9525" marT="9525" marB="0" anchor="ctr">
                    <a:solidFill>
                      <a:schemeClr val="accent1"/>
                    </a:solidFill>
                  </a:tcPr>
                </a:tc>
                <a:tc>
                  <a:txBody>
                    <a:bodyPr/>
                    <a:lstStyle/>
                    <a:p>
                      <a:pPr algn="ctr" fontAlgn="b"/>
                      <a:r>
                        <a:rPr lang="en-US" sz="1800" b="1" i="0" u="none" strike="noStrike" dirty="0">
                          <a:solidFill>
                            <a:schemeClr val="bg1"/>
                          </a:solidFill>
                          <a:effectLst/>
                          <a:latin typeface="+mn-lt"/>
                        </a:rPr>
                        <a:t>10</a:t>
                      </a:r>
                    </a:p>
                  </a:txBody>
                  <a:tcPr marL="9525" marR="9525" marT="9525" marB="0" anchor="ctr">
                    <a:solidFill>
                      <a:schemeClr val="accent1"/>
                    </a:solidFill>
                  </a:tcPr>
                </a:tc>
                <a:tc>
                  <a:txBody>
                    <a:bodyPr/>
                    <a:lstStyle/>
                    <a:p>
                      <a:pPr algn="ctr" fontAlgn="b"/>
                      <a:r>
                        <a:rPr lang="en-US" sz="1800" b="1" i="0" u="none" strike="noStrike" dirty="0">
                          <a:solidFill>
                            <a:schemeClr val="bg1"/>
                          </a:solidFill>
                          <a:effectLst/>
                          <a:latin typeface="+mn-lt"/>
                        </a:rPr>
                        <a:t>11</a:t>
                      </a:r>
                    </a:p>
                  </a:txBody>
                  <a:tcPr marL="9525" marR="9525" marT="9525" marB="0" anchor="ctr">
                    <a:solidFill>
                      <a:schemeClr val="accent1"/>
                    </a:solidFill>
                  </a:tcPr>
                </a:tc>
                <a:tc>
                  <a:txBody>
                    <a:bodyPr/>
                    <a:lstStyle/>
                    <a:p>
                      <a:pPr algn="ctr" fontAlgn="b"/>
                      <a:r>
                        <a:rPr lang="en-US" sz="1800" b="1" i="0" u="none" strike="noStrike" dirty="0">
                          <a:solidFill>
                            <a:schemeClr val="bg1"/>
                          </a:solidFill>
                          <a:effectLst/>
                          <a:latin typeface="+mn-lt"/>
                        </a:rPr>
                        <a:t>4.7.2</a:t>
                      </a:r>
                    </a:p>
                  </a:txBody>
                  <a:tcPr marL="9525" marR="9525" marT="9525" marB="0" anchor="ctr">
                    <a:solidFill>
                      <a:schemeClr val="accent1"/>
                    </a:solidFill>
                  </a:tcPr>
                </a:tc>
                <a:tc>
                  <a:txBody>
                    <a:bodyPr/>
                    <a:lstStyle/>
                    <a:p>
                      <a:pPr algn="ctr" fontAlgn="b"/>
                      <a:r>
                        <a:rPr lang="en-US" sz="1800" b="1" i="0" u="none" strike="noStrike" dirty="0">
                          <a:solidFill>
                            <a:schemeClr val="bg1"/>
                          </a:solidFill>
                          <a:effectLst/>
                          <a:latin typeface="+mn-lt"/>
                        </a:rPr>
                        <a:t>10</a:t>
                      </a:r>
                    </a:p>
                  </a:txBody>
                  <a:tcPr marL="9525" marR="9525" marT="9525" marB="0" anchor="ctr">
                    <a:solidFill>
                      <a:schemeClr val="accent1"/>
                    </a:solidFill>
                  </a:tcPr>
                </a:tc>
                <a:tc>
                  <a:txBody>
                    <a:bodyPr/>
                    <a:lstStyle/>
                    <a:p>
                      <a:pPr algn="ctr" fontAlgn="b"/>
                      <a:r>
                        <a:rPr lang="en-US" sz="1800" b="1" i="0" u="none" strike="noStrike" dirty="0">
                          <a:solidFill>
                            <a:schemeClr val="bg1"/>
                          </a:solidFill>
                          <a:effectLst/>
                          <a:latin typeface="+mn-lt"/>
                        </a:rPr>
                        <a:t>11</a:t>
                      </a:r>
                    </a:p>
                  </a:txBody>
                  <a:tcPr marL="9525" marR="9525" marT="9525" marB="0" anchor="ctr">
                    <a:solidFill>
                      <a:schemeClr val="accent1"/>
                    </a:solidFill>
                  </a:tcPr>
                </a:tc>
              </a:tr>
              <a:tr h="370840">
                <a:tc>
                  <a:txBody>
                    <a:bodyPr/>
                    <a:lstStyle/>
                    <a:p>
                      <a:pPr algn="r" fontAlgn="b"/>
                      <a:r>
                        <a:rPr lang="en-US" sz="1600" b="1" i="0" u="none" strike="noStrike" dirty="0">
                          <a:solidFill>
                            <a:schemeClr val="bg1"/>
                          </a:solidFill>
                          <a:effectLst/>
                          <a:latin typeface="Calibri"/>
                        </a:rPr>
                        <a:t>factorial</a:t>
                      </a:r>
                      <a:r>
                        <a:rPr lang="en-US" sz="1600" b="1" i="0" u="none" strike="noStrike" baseline="-25000" dirty="0">
                          <a:solidFill>
                            <a:schemeClr val="bg1"/>
                          </a:solidFill>
                          <a:effectLst/>
                          <a:latin typeface="Calibri"/>
                        </a:rPr>
                        <a:t>0</a:t>
                      </a:r>
                    </a:p>
                  </a:txBody>
                  <a:tcPr marL="9525" marR="9525" marT="9525" marB="0" anchor="ctr"/>
                </a:tc>
                <a:tc>
                  <a:txBody>
                    <a:bodyPr/>
                    <a:lstStyle/>
                    <a:p>
                      <a:pPr algn="ctr" fontAlgn="b"/>
                      <a:r>
                        <a:rPr lang="en-US" sz="1600" b="1" i="0" u="none" strike="noStrike" dirty="0">
                          <a:solidFill>
                            <a:schemeClr val="bg1"/>
                          </a:solidFill>
                          <a:effectLst/>
                          <a:latin typeface="Calibri"/>
                        </a:rPr>
                        <a:t>1,v</a:t>
                      </a:r>
                      <a:r>
                        <a:rPr lang="en-US" sz="1600" b="1" i="0" u="none" strike="noStrike" dirty="0" smtClean="0">
                          <a:solidFill>
                            <a:schemeClr val="bg1"/>
                          </a:solidFill>
                          <a:effectLst/>
                          <a:latin typeface="Calibri"/>
                        </a:rPr>
                        <a:t>,_</a:t>
                      </a:r>
                      <a:endParaRPr lang="en-US" sz="1600" b="1" i="0" u="none" strike="noStrike" dirty="0">
                        <a:solidFill>
                          <a:schemeClr val="bg1"/>
                        </a:solidFill>
                        <a:effectLst/>
                        <a:latin typeface="Calibri"/>
                      </a:endParaRPr>
                    </a:p>
                  </a:txBody>
                  <a:tcPr marL="9525" marR="9525" marT="9525" marB="0" anchor="ctr">
                    <a:solidFill>
                      <a:schemeClr val="accent1"/>
                    </a:solidFill>
                  </a:tcPr>
                </a:tc>
                <a:tc>
                  <a:txBody>
                    <a:bodyPr/>
                    <a:lstStyle/>
                    <a:p>
                      <a:pPr algn="r" fontAlgn="b"/>
                      <a:r>
                        <a:rPr lang="en-US" sz="1600" b="0" i="0" u="none" strike="noStrike" dirty="0">
                          <a:solidFill>
                            <a:srgbClr val="000000"/>
                          </a:solidFill>
                          <a:effectLst/>
                          <a:latin typeface="Calibri"/>
                        </a:rPr>
                        <a:t>1.65%</a:t>
                      </a:r>
                    </a:p>
                  </a:txBody>
                  <a:tcPr marL="9525" marR="9525" marT="9525" marB="0" anchor="ctr"/>
                </a:tc>
                <a:tc>
                  <a:txBody>
                    <a:bodyPr/>
                    <a:lstStyle/>
                    <a:p>
                      <a:pPr algn="r" fontAlgn="b"/>
                      <a:r>
                        <a:rPr lang="en-US" sz="1600" b="0" i="0" u="none" strike="noStrike" dirty="0">
                          <a:solidFill>
                            <a:srgbClr val="000000"/>
                          </a:solidFill>
                          <a:effectLst/>
                          <a:latin typeface="Calibri"/>
                        </a:rPr>
                        <a:t>1.65%</a:t>
                      </a:r>
                    </a:p>
                  </a:txBody>
                  <a:tcPr marL="9525" marR="9525" marT="9525" marB="0" anchor="ctr"/>
                </a:tc>
                <a:tc>
                  <a:txBody>
                    <a:bodyPr/>
                    <a:lstStyle/>
                    <a:p>
                      <a:pPr algn="r" fontAlgn="b"/>
                      <a:r>
                        <a:rPr lang="en-US" sz="1600" b="0" i="0" u="none" strike="noStrike" dirty="0">
                          <a:solidFill>
                            <a:srgbClr val="000000"/>
                          </a:solidFill>
                          <a:effectLst/>
                          <a:latin typeface="Calibri"/>
                        </a:rPr>
                        <a:t>2.95%</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r" fontAlgn="b"/>
                      <a:r>
                        <a:rPr lang="en-US" sz="1600" b="0" i="0" u="none" strike="noStrike" dirty="0">
                          <a:solidFill>
                            <a:srgbClr val="000000"/>
                          </a:solidFill>
                          <a:effectLst/>
                          <a:latin typeface="Calibri"/>
                        </a:rPr>
                        <a:t>7.10%</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r" fontAlgn="b"/>
                      <a:r>
                        <a:rPr lang="en-US" sz="1600" b="0" i="0" u="none" strike="noStrike" dirty="0">
                          <a:solidFill>
                            <a:srgbClr val="0000FF"/>
                          </a:solidFill>
                          <a:effectLst/>
                          <a:latin typeface="Calibri"/>
                        </a:rPr>
                        <a:t>10.00%</a:t>
                      </a:r>
                    </a:p>
                  </a:txBody>
                  <a:tcPr marL="9525" marR="9525" marT="9525" marB="0" anchor="ctr"/>
                </a:tc>
                <a:tc>
                  <a:txBody>
                    <a:bodyPr/>
                    <a:lstStyle/>
                    <a:p>
                      <a:pPr algn="r" fontAlgn="b"/>
                      <a:r>
                        <a:rPr lang="en-US" sz="1600" b="0" i="0" u="none" strike="noStrike" dirty="0">
                          <a:solidFill>
                            <a:srgbClr val="000000"/>
                          </a:solidFill>
                          <a:effectLst/>
                          <a:latin typeface="Calibri"/>
                        </a:rPr>
                        <a:t>10.68%</a:t>
                      </a:r>
                    </a:p>
                  </a:txBody>
                  <a:tcPr marL="9525" marR="9525" marT="9525" marB="0" anchor="ctr"/>
                </a:tc>
              </a:tr>
              <a:tr h="370840">
                <a:tc>
                  <a:txBody>
                    <a:bodyPr/>
                    <a:lstStyle/>
                    <a:p>
                      <a:pPr algn="r" fontAlgn="b"/>
                      <a:r>
                        <a:rPr lang="en-US" sz="1600" b="1" i="0" u="none" strike="noStrike" dirty="0">
                          <a:solidFill>
                            <a:schemeClr val="bg1"/>
                          </a:solidFill>
                          <a:effectLst/>
                          <a:latin typeface="Calibri"/>
                        </a:rPr>
                        <a:t>factorial</a:t>
                      </a:r>
                      <a:r>
                        <a:rPr lang="en-US" sz="1600" b="1" i="0" u="none" strike="noStrike" baseline="-25000" dirty="0">
                          <a:solidFill>
                            <a:schemeClr val="bg1"/>
                          </a:solidFill>
                          <a:effectLst/>
                          <a:latin typeface="Calibri"/>
                        </a:rPr>
                        <a:t>1</a:t>
                      </a:r>
                    </a:p>
                  </a:txBody>
                  <a:tcPr marL="9525" marR="9525" marT="9525" marB="0" anchor="ctr"/>
                </a:tc>
                <a:tc>
                  <a:txBody>
                    <a:bodyPr/>
                    <a:lstStyle/>
                    <a:p>
                      <a:pPr algn="ctr" fontAlgn="b"/>
                      <a:r>
                        <a:rPr lang="en-US" sz="1600" b="1" i="0" u="none" strike="noStrike" dirty="0">
                          <a:solidFill>
                            <a:schemeClr val="bg1"/>
                          </a:solidFill>
                          <a:effectLst/>
                          <a:latin typeface="Calibri"/>
                        </a:rPr>
                        <a:t>1,v</a:t>
                      </a:r>
                    </a:p>
                  </a:txBody>
                  <a:tcPr marL="9525" marR="9525" marT="9525" marB="0" anchor="ctr">
                    <a:solidFill>
                      <a:schemeClr val="accent1"/>
                    </a:solidFill>
                  </a:tcPr>
                </a:tc>
                <a:tc>
                  <a:txBody>
                    <a:bodyPr/>
                    <a:lstStyle/>
                    <a:p>
                      <a:pPr algn="r" fontAlgn="b"/>
                      <a:r>
                        <a:rPr lang="en-US" sz="1600" b="0" i="0" u="none" strike="noStrike" dirty="0">
                          <a:solidFill>
                            <a:srgbClr val="000000"/>
                          </a:solidFill>
                          <a:effectLst/>
                          <a:latin typeface="Calibri"/>
                        </a:rPr>
                        <a:t>2.46%</a:t>
                      </a:r>
                    </a:p>
                  </a:txBody>
                  <a:tcPr marL="9525" marR="9525" marT="9525" marB="0" anchor="ctr"/>
                </a:tc>
                <a:tc>
                  <a:txBody>
                    <a:bodyPr/>
                    <a:lstStyle/>
                    <a:p>
                      <a:pPr algn="r" fontAlgn="b"/>
                      <a:r>
                        <a:rPr lang="en-US" sz="1600" b="0" i="0" u="none" strike="noStrike" dirty="0">
                          <a:solidFill>
                            <a:srgbClr val="000000"/>
                          </a:solidFill>
                          <a:effectLst/>
                          <a:latin typeface="Calibri"/>
                        </a:rPr>
                        <a:t>1.60%</a:t>
                      </a:r>
                    </a:p>
                  </a:txBody>
                  <a:tcPr marL="9525" marR="9525" marT="9525" marB="0" anchor="ctr"/>
                </a:tc>
                <a:tc>
                  <a:txBody>
                    <a:bodyPr/>
                    <a:lstStyle/>
                    <a:p>
                      <a:pPr algn="r" fontAlgn="b"/>
                      <a:r>
                        <a:rPr lang="en-US" sz="1600" b="0" i="0" u="none" strike="noStrike" dirty="0">
                          <a:solidFill>
                            <a:srgbClr val="000000"/>
                          </a:solidFill>
                          <a:effectLst/>
                          <a:latin typeface="Calibri"/>
                        </a:rPr>
                        <a:t>10.92%</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r" fontAlgn="b"/>
                      <a:r>
                        <a:rPr lang="en-US" sz="1600" b="0" i="0" u="none" strike="noStrike" dirty="0">
                          <a:solidFill>
                            <a:srgbClr val="000000"/>
                          </a:solidFill>
                          <a:effectLst/>
                          <a:latin typeface="Calibri"/>
                        </a:rPr>
                        <a:t>7.14%</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r" fontAlgn="b"/>
                      <a:r>
                        <a:rPr lang="en-US" sz="1600" b="0" i="0" u="none" strike="noStrike" dirty="0">
                          <a:solidFill>
                            <a:srgbClr val="000000"/>
                          </a:solidFill>
                          <a:effectLst/>
                          <a:latin typeface="Calibri"/>
                        </a:rPr>
                        <a:t>0.00%</a:t>
                      </a:r>
                    </a:p>
                  </a:txBody>
                  <a:tcPr marL="9525" marR="9525" marT="9525" marB="0" anchor="ctr"/>
                </a:tc>
                <a:tc>
                  <a:txBody>
                    <a:bodyPr/>
                    <a:lstStyle/>
                    <a:p>
                      <a:pPr algn="r" fontAlgn="b"/>
                      <a:r>
                        <a:rPr lang="en-US" sz="1600" b="0" i="0" u="none" strike="noStrike" dirty="0">
                          <a:solidFill>
                            <a:srgbClr val="000000"/>
                          </a:solidFill>
                          <a:effectLst/>
                          <a:latin typeface="Calibri"/>
                        </a:rPr>
                        <a:t>1.37%</a:t>
                      </a:r>
                    </a:p>
                  </a:txBody>
                  <a:tcPr marL="9525" marR="9525" marT="9525" marB="0" anchor="ctr"/>
                </a:tc>
              </a:tr>
              <a:tr h="370840">
                <a:tc>
                  <a:txBody>
                    <a:bodyPr/>
                    <a:lstStyle/>
                    <a:p>
                      <a:pPr algn="r" fontAlgn="b"/>
                      <a:r>
                        <a:rPr lang="en-US" sz="1600" b="1" i="0" u="none" strike="noStrike" dirty="0">
                          <a:solidFill>
                            <a:schemeClr val="bg1"/>
                          </a:solidFill>
                          <a:effectLst/>
                          <a:latin typeface="Calibri"/>
                        </a:rPr>
                        <a:t>factorial</a:t>
                      </a:r>
                      <a:r>
                        <a:rPr lang="en-US" sz="1600" b="1" i="0" u="none" strike="noStrike" baseline="-25000" dirty="0">
                          <a:solidFill>
                            <a:schemeClr val="bg1"/>
                          </a:solidFill>
                          <a:effectLst/>
                          <a:latin typeface="Calibri"/>
                        </a:rPr>
                        <a:t>2</a:t>
                      </a:r>
                    </a:p>
                  </a:txBody>
                  <a:tcPr marL="9525" marR="9525" marT="9525" marB="0" anchor="ctr"/>
                </a:tc>
                <a:tc>
                  <a:txBody>
                    <a:bodyPr/>
                    <a:lstStyle/>
                    <a:p>
                      <a:pPr algn="ctr" fontAlgn="b"/>
                      <a:r>
                        <a:rPr lang="en-US" sz="1600" b="1" i="0" u="none" strike="noStrike" dirty="0">
                          <a:solidFill>
                            <a:schemeClr val="bg1"/>
                          </a:solidFill>
                          <a:effectLst/>
                          <a:latin typeface="Calibri"/>
                        </a:rPr>
                        <a:t>1,n+k</a:t>
                      </a:r>
                    </a:p>
                  </a:txBody>
                  <a:tcPr marL="9525" marR="9525" marT="9525" marB="0" anchor="ctr">
                    <a:solidFill>
                      <a:schemeClr val="accent1"/>
                    </a:solidFill>
                  </a:tcPr>
                </a:tc>
                <a:tc>
                  <a:txBody>
                    <a:bodyPr/>
                    <a:lstStyle/>
                    <a:p>
                      <a:pPr algn="r" fontAlgn="b"/>
                      <a:r>
                        <a:rPr lang="en-US" sz="1600" b="0" i="0" u="none" strike="noStrike" dirty="0">
                          <a:solidFill>
                            <a:srgbClr val="000000"/>
                          </a:solidFill>
                          <a:effectLst/>
                          <a:latin typeface="Calibri"/>
                        </a:rPr>
                        <a:t>2.87%</a:t>
                      </a:r>
                    </a:p>
                  </a:txBody>
                  <a:tcPr marL="9525" marR="9525" marT="9525" marB="0" anchor="ctr"/>
                </a:tc>
                <a:tc>
                  <a:txBody>
                    <a:bodyPr/>
                    <a:lstStyle/>
                    <a:p>
                      <a:pPr algn="r" fontAlgn="b"/>
                      <a:r>
                        <a:rPr lang="en-US" sz="1600" b="0" i="0" u="none" strike="noStrike" dirty="0">
                          <a:solidFill>
                            <a:srgbClr val="000000"/>
                          </a:solidFill>
                          <a:effectLst/>
                          <a:latin typeface="Calibri"/>
                        </a:rPr>
                        <a:t>3.15%</a:t>
                      </a:r>
                    </a:p>
                  </a:txBody>
                  <a:tcPr marL="9525" marR="9525" marT="9525" marB="0" anchor="ctr"/>
                </a:tc>
                <a:tc>
                  <a:txBody>
                    <a:bodyPr/>
                    <a:lstStyle/>
                    <a:p>
                      <a:pPr algn="r" fontAlgn="b"/>
                      <a:r>
                        <a:rPr lang="en-US" sz="1600" b="0" i="0" u="none" strike="noStrike" dirty="0">
                          <a:solidFill>
                            <a:srgbClr val="000000"/>
                          </a:solidFill>
                          <a:effectLst/>
                          <a:latin typeface="Calibri"/>
                        </a:rPr>
                        <a:t>3.01%</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r" fontAlgn="b"/>
                      <a:r>
                        <a:rPr lang="en-US" sz="1600" b="0" i="0" u="none" strike="noStrike" dirty="0">
                          <a:solidFill>
                            <a:srgbClr val="000000"/>
                          </a:solidFill>
                          <a:effectLst/>
                          <a:latin typeface="Calibri"/>
                        </a:rPr>
                        <a:t>8.93%</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r" fontAlgn="b"/>
                      <a:r>
                        <a:rPr lang="en-US" sz="1600" b="0" i="0" u="none" strike="noStrike" dirty="0">
                          <a:solidFill>
                            <a:srgbClr val="000000"/>
                          </a:solidFill>
                          <a:effectLst/>
                          <a:latin typeface="Calibri"/>
                        </a:rPr>
                        <a:t>4.05%</a:t>
                      </a:r>
                    </a:p>
                  </a:txBody>
                  <a:tcPr marL="9525" marR="9525" marT="9525" marB="0" anchor="ctr"/>
                </a:tc>
                <a:tc>
                  <a:txBody>
                    <a:bodyPr/>
                    <a:lstStyle/>
                    <a:p>
                      <a:pPr algn="r" fontAlgn="b"/>
                      <a:r>
                        <a:rPr lang="en-US" sz="1600" b="0" i="0" u="none" strike="noStrike" dirty="0">
                          <a:solidFill>
                            <a:srgbClr val="0000FF"/>
                          </a:solidFill>
                          <a:effectLst/>
                          <a:latin typeface="Calibri"/>
                        </a:rPr>
                        <a:t>3.83%</a:t>
                      </a:r>
                    </a:p>
                  </a:txBody>
                  <a:tcPr marL="9525" marR="9525" marT="9525" marB="0" anchor="ctr"/>
                </a:tc>
              </a:tr>
              <a:tr h="370840">
                <a:tc>
                  <a:txBody>
                    <a:bodyPr/>
                    <a:lstStyle/>
                    <a:p>
                      <a:pPr algn="r" fontAlgn="b"/>
                      <a:r>
                        <a:rPr lang="en-US" sz="1600" b="1" i="0" u="none" strike="noStrike" dirty="0">
                          <a:solidFill>
                            <a:schemeClr val="bg1"/>
                          </a:solidFill>
                          <a:effectLst/>
                          <a:latin typeface="Calibri"/>
                        </a:rPr>
                        <a:t>fibonacci</a:t>
                      </a:r>
                    </a:p>
                  </a:txBody>
                  <a:tcPr marL="9525" marR="9525" marT="9525" marB="0" anchor="ctr"/>
                </a:tc>
                <a:tc>
                  <a:txBody>
                    <a:bodyPr/>
                    <a:lstStyle/>
                    <a:p>
                      <a:pPr algn="ctr" fontAlgn="b"/>
                      <a:r>
                        <a:rPr lang="en-US" sz="1600" b="1" i="0" u="none" strike="noStrike" dirty="0" smtClean="0">
                          <a:solidFill>
                            <a:schemeClr val="bg1"/>
                          </a:solidFill>
                          <a:effectLst/>
                          <a:latin typeface="Calibri"/>
                        </a:rPr>
                        <a:t>1,n+k,_</a:t>
                      </a:r>
                      <a:endParaRPr lang="en-US" sz="1600" b="1" i="0" u="none" strike="noStrike" dirty="0">
                        <a:solidFill>
                          <a:schemeClr val="bg1"/>
                        </a:solidFill>
                        <a:effectLst/>
                        <a:latin typeface="Calibri"/>
                      </a:endParaRPr>
                    </a:p>
                  </a:txBody>
                  <a:tcPr marL="9525" marR="9525" marT="9525" marB="0" anchor="ctr">
                    <a:solidFill>
                      <a:schemeClr val="accent1"/>
                    </a:solidFill>
                  </a:tcPr>
                </a:tc>
                <a:tc>
                  <a:txBody>
                    <a:bodyPr/>
                    <a:lstStyle/>
                    <a:p>
                      <a:pPr algn="r" fontAlgn="b"/>
                      <a:r>
                        <a:rPr lang="en-US" sz="1600" b="0" i="0" u="none" strike="noStrike" dirty="0">
                          <a:solidFill>
                            <a:srgbClr val="000000"/>
                          </a:solidFill>
                          <a:effectLst/>
                          <a:latin typeface="Calibri"/>
                        </a:rPr>
                        <a:t>3.66%</a:t>
                      </a:r>
                    </a:p>
                  </a:txBody>
                  <a:tcPr marL="9525" marR="9525" marT="9525" marB="0" anchor="ctr"/>
                </a:tc>
                <a:tc>
                  <a:txBody>
                    <a:bodyPr/>
                    <a:lstStyle/>
                    <a:p>
                      <a:pPr algn="r" fontAlgn="b"/>
                      <a:r>
                        <a:rPr lang="en-US" sz="1600" b="0" i="0" u="none" strike="noStrike" dirty="0">
                          <a:solidFill>
                            <a:srgbClr val="000000"/>
                          </a:solidFill>
                          <a:effectLst/>
                          <a:latin typeface="Calibri"/>
                        </a:rPr>
                        <a:t>1.60%</a:t>
                      </a:r>
                    </a:p>
                  </a:txBody>
                  <a:tcPr marL="9525" marR="9525" marT="9525" marB="0" anchor="ctr"/>
                </a:tc>
                <a:tc>
                  <a:txBody>
                    <a:bodyPr/>
                    <a:lstStyle/>
                    <a:p>
                      <a:pPr algn="r" fontAlgn="b"/>
                      <a:r>
                        <a:rPr lang="en-US" sz="1600" b="0" i="0" u="none" strike="noStrike" dirty="0">
                          <a:solidFill>
                            <a:srgbClr val="000000"/>
                          </a:solidFill>
                          <a:effectLst/>
                          <a:latin typeface="Calibri"/>
                        </a:rPr>
                        <a:t>2.95%</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r" fontAlgn="b"/>
                      <a:r>
                        <a:rPr lang="en-US" sz="1600" b="0" i="0" u="none" strike="noStrike" dirty="0">
                          <a:solidFill>
                            <a:srgbClr val="000000"/>
                          </a:solidFill>
                          <a:effectLst/>
                          <a:latin typeface="Calibri"/>
                        </a:rPr>
                        <a:t>11.31%</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r" fontAlgn="b"/>
                      <a:r>
                        <a:rPr lang="en-US" sz="1600" b="0" i="0" u="none" strike="noStrike" dirty="0">
                          <a:solidFill>
                            <a:srgbClr val="0000FF"/>
                          </a:solidFill>
                          <a:effectLst/>
                          <a:latin typeface="Calibri"/>
                        </a:rPr>
                        <a:t>4.03%</a:t>
                      </a:r>
                    </a:p>
                  </a:txBody>
                  <a:tcPr marL="9525" marR="9525" marT="9525" marB="0" anchor="ctr"/>
                </a:tc>
                <a:tc>
                  <a:txBody>
                    <a:bodyPr/>
                    <a:lstStyle/>
                    <a:p>
                      <a:pPr algn="r" fontAlgn="b"/>
                      <a:r>
                        <a:rPr lang="en-US" sz="1600" b="0" i="0" u="none" strike="noStrike" dirty="0">
                          <a:solidFill>
                            <a:srgbClr val="000000"/>
                          </a:solidFill>
                          <a:effectLst/>
                          <a:latin typeface="Calibri"/>
                        </a:rPr>
                        <a:t>1.37%</a:t>
                      </a:r>
                    </a:p>
                  </a:txBody>
                  <a:tcPr marL="9525" marR="9525" marT="9525" marB="0" anchor="ctr"/>
                </a:tc>
              </a:tr>
              <a:tr h="370840">
                <a:tc>
                  <a:txBody>
                    <a:bodyPr/>
                    <a:lstStyle/>
                    <a:p>
                      <a:pPr algn="r" fontAlgn="b"/>
                      <a:r>
                        <a:rPr lang="en-US" sz="1600" b="1" i="0" u="none" strike="noStrike" dirty="0">
                          <a:solidFill>
                            <a:schemeClr val="bg1"/>
                          </a:solidFill>
                          <a:effectLst/>
                          <a:latin typeface="Calibri"/>
                        </a:rPr>
                        <a:t>gcd</a:t>
                      </a:r>
                      <a:r>
                        <a:rPr lang="en-US" sz="1600" b="1" i="0" u="none" strike="noStrike" baseline="-25000" dirty="0">
                          <a:solidFill>
                            <a:schemeClr val="bg1"/>
                          </a:solidFill>
                          <a:effectLst/>
                          <a:latin typeface="Calibri"/>
                        </a:rPr>
                        <a:t>1</a:t>
                      </a:r>
                    </a:p>
                  </a:txBody>
                  <a:tcPr marL="9525" marR="9525" marT="9525" marB="0" anchor="ctr"/>
                </a:tc>
                <a:tc>
                  <a:txBody>
                    <a:bodyPr/>
                    <a:lstStyle/>
                    <a:p>
                      <a:pPr algn="ctr" fontAlgn="b"/>
                      <a:r>
                        <a:rPr lang="en-US" sz="1600" b="1" i="0" u="none" strike="noStrike" dirty="0">
                          <a:solidFill>
                            <a:schemeClr val="bg1"/>
                          </a:solidFill>
                          <a:effectLst/>
                          <a:latin typeface="Calibri"/>
                        </a:rPr>
                        <a:t>v,n+k,+</a:t>
                      </a:r>
                    </a:p>
                  </a:txBody>
                  <a:tcPr marL="9525" marR="9525" marT="9525" marB="0" anchor="ctr">
                    <a:solidFill>
                      <a:schemeClr val="accent1"/>
                    </a:solidFill>
                  </a:tcPr>
                </a:tc>
                <a:tc>
                  <a:txBody>
                    <a:bodyPr/>
                    <a:lstStyle/>
                    <a:p>
                      <a:pPr algn="r" fontAlgn="b"/>
                      <a:r>
                        <a:rPr lang="en-US" sz="1600" b="0" i="0" u="none" strike="noStrike" dirty="0">
                          <a:solidFill>
                            <a:srgbClr val="000000"/>
                          </a:solidFill>
                          <a:effectLst/>
                          <a:latin typeface="Calibri"/>
                        </a:rPr>
                        <a:t>4.07%</a:t>
                      </a:r>
                    </a:p>
                  </a:txBody>
                  <a:tcPr marL="9525" marR="9525" marT="9525" marB="0" anchor="ctr"/>
                </a:tc>
                <a:tc>
                  <a:txBody>
                    <a:bodyPr/>
                    <a:lstStyle/>
                    <a:p>
                      <a:pPr algn="r" fontAlgn="b"/>
                      <a:r>
                        <a:rPr lang="en-US" sz="1600" b="0" i="0" u="none" strike="noStrike" dirty="0">
                          <a:solidFill>
                            <a:srgbClr val="000000"/>
                          </a:solidFill>
                          <a:effectLst/>
                          <a:latin typeface="Calibri"/>
                        </a:rPr>
                        <a:t>4.68%</a:t>
                      </a:r>
                    </a:p>
                  </a:txBody>
                  <a:tcPr marL="9525" marR="9525" marT="9525" marB="0" anchor="ctr"/>
                </a:tc>
                <a:tc>
                  <a:txBody>
                    <a:bodyPr/>
                    <a:lstStyle/>
                    <a:p>
                      <a:pPr algn="r" fontAlgn="b"/>
                      <a:r>
                        <a:rPr lang="en-US" sz="1600" b="0" i="0" u="none" strike="noStrike" dirty="0">
                          <a:solidFill>
                            <a:srgbClr val="0000FF"/>
                          </a:solidFill>
                          <a:effectLst/>
                          <a:latin typeface="Calibri"/>
                        </a:rPr>
                        <a:t>0.91%</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r" fontAlgn="b"/>
                      <a:r>
                        <a:rPr lang="en-US" sz="1600" b="0" i="0" u="none" strike="noStrike" dirty="0">
                          <a:solidFill>
                            <a:srgbClr val="000000"/>
                          </a:solidFill>
                          <a:effectLst/>
                          <a:latin typeface="Calibri"/>
                        </a:rPr>
                        <a:t>9.94%</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r" fontAlgn="b"/>
                      <a:r>
                        <a:rPr lang="en-US" sz="1600" b="0" i="0" u="none" strike="noStrike" dirty="0">
                          <a:solidFill>
                            <a:srgbClr val="000000"/>
                          </a:solidFill>
                          <a:effectLst/>
                          <a:latin typeface="Calibri"/>
                        </a:rPr>
                        <a:t>2.05%</a:t>
                      </a:r>
                    </a:p>
                  </a:txBody>
                  <a:tcPr marL="9525" marR="9525" marT="9525" marB="0" anchor="ctr"/>
                </a:tc>
                <a:tc>
                  <a:txBody>
                    <a:bodyPr/>
                    <a:lstStyle/>
                    <a:p>
                      <a:pPr algn="r" fontAlgn="b"/>
                      <a:r>
                        <a:rPr lang="en-US" sz="1600" b="0" i="0" u="none" strike="noStrike" dirty="0">
                          <a:solidFill>
                            <a:srgbClr val="000000"/>
                          </a:solidFill>
                          <a:effectLst/>
                          <a:latin typeface="Calibri"/>
                        </a:rPr>
                        <a:t>8.05%</a:t>
                      </a:r>
                    </a:p>
                  </a:txBody>
                  <a:tcPr marL="9525" marR="9525" marT="9525" marB="0" anchor="ctr"/>
                </a:tc>
              </a:tr>
              <a:tr h="370840">
                <a:tc>
                  <a:txBody>
                    <a:bodyPr/>
                    <a:lstStyle/>
                    <a:p>
                      <a:pPr algn="r" fontAlgn="b"/>
                      <a:r>
                        <a:rPr lang="en-US" sz="1600" b="1" i="0" u="none" strike="noStrike" dirty="0">
                          <a:solidFill>
                            <a:schemeClr val="bg1"/>
                          </a:solidFill>
                          <a:effectLst/>
                          <a:latin typeface="Calibri"/>
                        </a:rPr>
                        <a:t>gcd</a:t>
                      </a:r>
                      <a:r>
                        <a:rPr lang="en-US" sz="1600" b="1" i="0" u="none" strike="noStrike" baseline="-25000" dirty="0">
                          <a:solidFill>
                            <a:schemeClr val="bg1"/>
                          </a:solidFill>
                          <a:effectLst/>
                          <a:latin typeface="Calibri"/>
                        </a:rPr>
                        <a:t>2</a:t>
                      </a:r>
                    </a:p>
                  </a:txBody>
                  <a:tcPr marL="9525" marR="9525" marT="9525" marB="0" anchor="ctr"/>
                </a:tc>
                <a:tc>
                  <a:txBody>
                    <a:bodyPr/>
                    <a:lstStyle/>
                    <a:p>
                      <a:pPr algn="ctr" fontAlgn="b"/>
                      <a:r>
                        <a:rPr lang="en-US" sz="1600" b="1" i="0" u="none" strike="noStrike" dirty="0">
                          <a:solidFill>
                            <a:schemeClr val="bg1"/>
                          </a:solidFill>
                          <a:effectLst/>
                          <a:latin typeface="Calibri"/>
                        </a:rPr>
                        <a:t>1,n+k,</a:t>
                      </a:r>
                    </a:p>
                  </a:txBody>
                  <a:tcPr marL="9525" marR="9525" marT="9525" marB="0" anchor="ctr">
                    <a:solidFill>
                      <a:schemeClr val="accent1"/>
                    </a:solidFill>
                  </a:tcPr>
                </a:tc>
                <a:tc>
                  <a:txBody>
                    <a:bodyPr/>
                    <a:lstStyle/>
                    <a:p>
                      <a:pPr algn="r" fontAlgn="b"/>
                      <a:r>
                        <a:rPr lang="en-US" sz="1600" b="0" i="0" u="none" strike="noStrike" dirty="0">
                          <a:solidFill>
                            <a:srgbClr val="000000"/>
                          </a:solidFill>
                          <a:effectLst/>
                          <a:latin typeface="Calibri"/>
                        </a:rPr>
                        <a:t>1.21%</a:t>
                      </a:r>
                    </a:p>
                  </a:txBody>
                  <a:tcPr marL="9525" marR="9525" marT="9525" marB="0" anchor="ctr"/>
                </a:tc>
                <a:tc>
                  <a:txBody>
                    <a:bodyPr/>
                    <a:lstStyle/>
                    <a:p>
                      <a:pPr algn="r" fontAlgn="b"/>
                      <a:r>
                        <a:rPr lang="en-US" sz="1600" b="0" i="0" u="none" strike="noStrike" dirty="0">
                          <a:solidFill>
                            <a:srgbClr val="000000"/>
                          </a:solidFill>
                          <a:effectLst/>
                          <a:latin typeface="Calibri"/>
                        </a:rPr>
                        <a:t>1.53%</a:t>
                      </a:r>
                    </a:p>
                  </a:txBody>
                  <a:tcPr marL="9525" marR="9525" marT="9525" marB="0" anchor="ctr"/>
                </a:tc>
                <a:tc>
                  <a:txBody>
                    <a:bodyPr/>
                    <a:lstStyle/>
                    <a:p>
                      <a:pPr algn="r" fontAlgn="b"/>
                      <a:r>
                        <a:rPr lang="en-US" sz="1600" b="0" i="0" u="none" strike="noStrike" dirty="0">
                          <a:solidFill>
                            <a:srgbClr val="0000FF"/>
                          </a:solidFill>
                          <a:effectLst/>
                          <a:latin typeface="Calibri"/>
                        </a:rPr>
                        <a:t>0.92%</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r" fontAlgn="b"/>
                      <a:r>
                        <a:rPr lang="en-US" sz="1600" b="0" i="0" u="none" strike="noStrike" dirty="0">
                          <a:solidFill>
                            <a:srgbClr val="000000"/>
                          </a:solidFill>
                          <a:effectLst/>
                          <a:latin typeface="Calibri"/>
                        </a:rPr>
                        <a:t>8.19%</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r" fontAlgn="b"/>
                      <a:r>
                        <a:rPr lang="en-US" sz="1600" b="0" i="0" u="none" strike="noStrike" dirty="0">
                          <a:solidFill>
                            <a:srgbClr val="0000FF"/>
                          </a:solidFill>
                          <a:effectLst/>
                          <a:latin typeface="Calibri"/>
                        </a:rPr>
                        <a:t>2.05%</a:t>
                      </a:r>
                    </a:p>
                  </a:txBody>
                  <a:tcPr marL="9525" marR="9525" marT="9525" marB="0" anchor="ctr"/>
                </a:tc>
                <a:tc>
                  <a:txBody>
                    <a:bodyPr/>
                    <a:lstStyle/>
                    <a:p>
                      <a:pPr algn="r" fontAlgn="b"/>
                      <a:r>
                        <a:rPr lang="en-US" sz="1600" b="0" i="0" u="none" strike="noStrike" dirty="0">
                          <a:solidFill>
                            <a:srgbClr val="0000FF"/>
                          </a:solidFill>
                          <a:effectLst/>
                          <a:latin typeface="Calibri"/>
                        </a:rPr>
                        <a:t>2.58%</a:t>
                      </a:r>
                    </a:p>
                  </a:txBody>
                  <a:tcPr marL="9525" marR="9525" marT="9525" marB="0" anchor="ctr"/>
                </a:tc>
              </a:tr>
              <a:tr h="370840">
                <a:tc>
                  <a:txBody>
                    <a:bodyPr/>
                    <a:lstStyle/>
                    <a:p>
                      <a:pPr algn="r" fontAlgn="b"/>
                      <a:r>
                        <a:rPr lang="en-US" sz="1600" b="1" i="0" u="none" strike="noStrike" dirty="0">
                          <a:solidFill>
                            <a:schemeClr val="bg1"/>
                          </a:solidFill>
                          <a:effectLst/>
                          <a:latin typeface="Calibri"/>
                        </a:rPr>
                        <a:t>gcd</a:t>
                      </a:r>
                      <a:r>
                        <a:rPr lang="en-US" sz="1600" b="1" i="0" u="none" strike="noStrike" baseline="-25000" dirty="0">
                          <a:solidFill>
                            <a:schemeClr val="bg1"/>
                          </a:solidFill>
                          <a:effectLst/>
                          <a:latin typeface="Calibri"/>
                        </a:rPr>
                        <a:t>3</a:t>
                      </a:r>
                    </a:p>
                  </a:txBody>
                  <a:tcPr marL="9525" marR="9525" marT="9525" marB="0" anchor="ctr"/>
                </a:tc>
                <a:tc>
                  <a:txBody>
                    <a:bodyPr/>
                    <a:lstStyle/>
                    <a:p>
                      <a:pPr algn="ctr" fontAlgn="b"/>
                      <a:r>
                        <a:rPr lang="en-US" sz="1600" b="1" i="0" u="none" strike="noStrike" dirty="0">
                          <a:solidFill>
                            <a:schemeClr val="bg1"/>
                          </a:solidFill>
                          <a:effectLst/>
                          <a:latin typeface="Calibri"/>
                        </a:rPr>
                        <a:t>1,v</a:t>
                      </a:r>
                    </a:p>
                  </a:txBody>
                  <a:tcPr marL="9525" marR="9525" marT="9525" marB="0" anchor="ctr">
                    <a:solidFill>
                      <a:schemeClr val="accent1"/>
                    </a:solidFill>
                  </a:tcPr>
                </a:tc>
                <a:tc>
                  <a:txBody>
                    <a:bodyPr/>
                    <a:lstStyle/>
                    <a:p>
                      <a:pPr algn="r" fontAlgn="b"/>
                      <a:r>
                        <a:rPr lang="en-US" sz="1600" b="0" i="0" u="none" strike="noStrike" dirty="0">
                          <a:solidFill>
                            <a:srgbClr val="000000"/>
                          </a:solidFill>
                          <a:effectLst/>
                          <a:latin typeface="Calibri"/>
                        </a:rPr>
                        <a:t>2.03%</a:t>
                      </a:r>
                    </a:p>
                  </a:txBody>
                  <a:tcPr marL="9525" marR="9525" marT="9525" marB="0" anchor="ctr"/>
                </a:tc>
                <a:tc>
                  <a:txBody>
                    <a:bodyPr/>
                    <a:lstStyle/>
                    <a:p>
                      <a:pPr algn="r" fontAlgn="b"/>
                      <a:r>
                        <a:rPr lang="en-US" sz="1600" b="0" i="0" u="none" strike="noStrike" dirty="0">
                          <a:solidFill>
                            <a:srgbClr val="000000"/>
                          </a:solidFill>
                          <a:effectLst/>
                          <a:latin typeface="Calibri"/>
                        </a:rPr>
                        <a:t>3.15%</a:t>
                      </a:r>
                    </a:p>
                  </a:txBody>
                  <a:tcPr marL="9525" marR="9525" marT="9525" marB="0" anchor="ctr"/>
                </a:tc>
                <a:tc>
                  <a:txBody>
                    <a:bodyPr/>
                    <a:lstStyle/>
                    <a:p>
                      <a:pPr algn="r" fontAlgn="b"/>
                      <a:r>
                        <a:rPr lang="en-US" sz="1600" b="0" i="0" u="none" strike="noStrike" dirty="0">
                          <a:solidFill>
                            <a:srgbClr val="000000"/>
                          </a:solidFill>
                          <a:effectLst/>
                          <a:latin typeface="Calibri"/>
                        </a:rPr>
                        <a:t>7.86%</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r" fontAlgn="b"/>
                      <a:r>
                        <a:rPr lang="en-US" sz="1600" b="0" i="0" u="none" strike="noStrike" dirty="0">
                          <a:solidFill>
                            <a:srgbClr val="000000"/>
                          </a:solidFill>
                          <a:effectLst/>
                          <a:latin typeface="Calibri"/>
                        </a:rPr>
                        <a:t>5.29%</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r" fontAlgn="b"/>
                      <a:r>
                        <a:rPr lang="en-US" sz="1600" b="0" i="0" u="none" strike="noStrike" dirty="0">
                          <a:solidFill>
                            <a:srgbClr val="000000"/>
                          </a:solidFill>
                          <a:effectLst/>
                          <a:latin typeface="Calibri"/>
                        </a:rPr>
                        <a:t>2.05%</a:t>
                      </a:r>
                    </a:p>
                  </a:txBody>
                  <a:tcPr marL="9525" marR="9525" marT="9525" marB="0" anchor="ctr"/>
                </a:tc>
                <a:tc>
                  <a:txBody>
                    <a:bodyPr/>
                    <a:lstStyle/>
                    <a:p>
                      <a:pPr algn="r" fontAlgn="b"/>
                      <a:r>
                        <a:rPr lang="en-US" sz="1600" b="0" i="0" u="none" strike="noStrike" dirty="0">
                          <a:solidFill>
                            <a:srgbClr val="000000"/>
                          </a:solidFill>
                          <a:effectLst/>
                          <a:latin typeface="Calibri"/>
                        </a:rPr>
                        <a:t>0.08%</a:t>
                      </a:r>
                    </a:p>
                  </a:txBody>
                  <a:tcPr marL="9525" marR="9525" marT="9525" marB="0" anchor="ctr"/>
                </a:tc>
              </a:tr>
              <a:tr h="370840">
                <a:tc>
                  <a:txBody>
                    <a:bodyPr/>
                    <a:lstStyle/>
                    <a:p>
                      <a:pPr algn="r" fontAlgn="b"/>
                      <a:r>
                        <a:rPr lang="en-US" sz="1600" b="1" i="0" u="none" strike="noStrike" dirty="0">
                          <a:solidFill>
                            <a:schemeClr val="bg1"/>
                          </a:solidFill>
                          <a:effectLst/>
                          <a:latin typeface="Calibri"/>
                        </a:rPr>
                        <a:t>lambdas</a:t>
                      </a:r>
                    </a:p>
                  </a:txBody>
                  <a:tcPr marL="9525" marR="9525" marT="9525" marB="0" anchor="ctr"/>
                </a:tc>
                <a:tc>
                  <a:txBody>
                    <a:bodyPr/>
                    <a:lstStyle/>
                    <a:p>
                      <a:pPr algn="ctr" fontAlgn="b"/>
                      <a:r>
                        <a:rPr lang="en-US" sz="1600" b="1" i="0" u="none" strike="noStrike" dirty="0">
                          <a:solidFill>
                            <a:schemeClr val="bg1"/>
                          </a:solidFill>
                          <a:effectLst/>
                          <a:latin typeface="Calibri"/>
                        </a:rPr>
                        <a:t>&amp;,v,C,+</a:t>
                      </a:r>
                    </a:p>
                  </a:txBody>
                  <a:tcPr marL="9525" marR="9525" marT="9525" marB="0" anchor="ctr">
                    <a:solidFill>
                      <a:schemeClr val="accent1"/>
                    </a:solidFill>
                  </a:tcPr>
                </a:tc>
                <a:tc>
                  <a:txBody>
                    <a:bodyPr/>
                    <a:lstStyle/>
                    <a:p>
                      <a:pPr algn="r" fontAlgn="b"/>
                      <a:r>
                        <a:rPr lang="en-US" sz="1600" b="0" i="0" u="none" strike="noStrike" dirty="0">
                          <a:solidFill>
                            <a:srgbClr val="000000"/>
                          </a:solidFill>
                          <a:effectLst/>
                          <a:latin typeface="Calibri"/>
                        </a:rPr>
                        <a:t>18.91%</a:t>
                      </a:r>
                    </a:p>
                  </a:txBody>
                  <a:tcPr marL="9525" marR="9525" marT="9525" marB="0" anchor="ctr"/>
                </a:tc>
                <a:tc>
                  <a:txBody>
                    <a:bodyPr/>
                    <a:lstStyle/>
                    <a:p>
                      <a:pPr algn="r" fontAlgn="b"/>
                      <a:r>
                        <a:rPr lang="en-US" sz="1600" b="0" i="0" u="none" strike="noStrike" dirty="0">
                          <a:solidFill>
                            <a:srgbClr val="000000"/>
                          </a:solidFill>
                          <a:effectLst/>
                          <a:latin typeface="Calibri"/>
                        </a:rPr>
                        <a:t>7.25%</a:t>
                      </a:r>
                    </a:p>
                  </a:txBody>
                  <a:tcPr marL="9525" marR="9525" marT="9525" marB="0" anchor="ctr"/>
                </a:tc>
                <a:tc>
                  <a:txBody>
                    <a:bodyPr/>
                    <a:lstStyle/>
                    <a:p>
                      <a:pPr algn="r" fontAlgn="b"/>
                      <a:r>
                        <a:rPr lang="en-US" sz="1600" b="0" i="0" u="none" strike="noStrike" dirty="0">
                          <a:solidFill>
                            <a:srgbClr val="0000FF"/>
                          </a:solidFill>
                          <a:effectLst/>
                          <a:latin typeface="Calibri"/>
                        </a:rPr>
                        <a:t>4.27%</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r" fontAlgn="b"/>
                      <a:r>
                        <a:rPr lang="en-US" sz="1600" b="0" i="0" u="none" strike="noStrike" dirty="0">
                          <a:solidFill>
                            <a:srgbClr val="000000"/>
                          </a:solidFill>
                          <a:effectLst/>
                          <a:latin typeface="Calibri"/>
                        </a:rPr>
                        <a:t>4.57%</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r" fontAlgn="b"/>
                      <a:r>
                        <a:rPr lang="en-US" sz="1600" b="0" i="0" u="none" strike="noStrike" dirty="0">
                          <a:solidFill>
                            <a:srgbClr val="0000FF"/>
                          </a:solidFill>
                          <a:effectLst/>
                          <a:latin typeface="Calibri"/>
                        </a:rPr>
                        <a:t>3.82%</a:t>
                      </a:r>
                    </a:p>
                  </a:txBody>
                  <a:tcPr marL="9525" marR="9525" marT="9525" marB="0" anchor="ctr"/>
                </a:tc>
                <a:tc>
                  <a:txBody>
                    <a:bodyPr/>
                    <a:lstStyle/>
                    <a:p>
                      <a:pPr algn="r" fontAlgn="b"/>
                      <a:r>
                        <a:rPr lang="en-US" sz="1600" b="0" i="0" u="none" strike="noStrike" dirty="0">
                          <a:solidFill>
                            <a:srgbClr val="000000"/>
                          </a:solidFill>
                          <a:effectLst/>
                          <a:latin typeface="Calibri"/>
                        </a:rPr>
                        <a:t>0.00%</a:t>
                      </a:r>
                    </a:p>
                  </a:txBody>
                  <a:tcPr marL="9525" marR="9525" marT="9525" marB="0" anchor="ctr"/>
                </a:tc>
              </a:tr>
              <a:tr h="370840">
                <a:tc>
                  <a:txBody>
                    <a:bodyPr/>
                    <a:lstStyle/>
                    <a:p>
                      <a:pPr algn="r" fontAlgn="b"/>
                      <a:r>
                        <a:rPr lang="en-US" sz="1600" b="1" i="0" u="none" strike="noStrike" dirty="0">
                          <a:solidFill>
                            <a:schemeClr val="bg1"/>
                          </a:solidFill>
                          <a:effectLst/>
                          <a:latin typeface="Calibri"/>
                        </a:rPr>
                        <a:t>power</a:t>
                      </a:r>
                    </a:p>
                  </a:txBody>
                  <a:tcPr marL="9525" marR="9525" marT="9525" marB="0" anchor="ctr"/>
                </a:tc>
                <a:tc>
                  <a:txBody>
                    <a:bodyPr/>
                    <a:lstStyle/>
                    <a:p>
                      <a:pPr algn="ctr" fontAlgn="b"/>
                      <a:r>
                        <a:rPr lang="en-US" sz="1600" b="1" i="0" u="none" strike="noStrike" dirty="0">
                          <a:solidFill>
                            <a:schemeClr val="bg1"/>
                          </a:solidFill>
                          <a:effectLst/>
                          <a:latin typeface="Calibri"/>
                        </a:rPr>
                        <a:t>1,n+k</a:t>
                      </a:r>
                    </a:p>
                  </a:txBody>
                  <a:tcPr marL="9525" marR="9525" marT="9525" marB="0" anchor="ctr">
                    <a:solidFill>
                      <a:schemeClr val="accent1"/>
                    </a:solidFill>
                  </a:tcPr>
                </a:tc>
                <a:tc>
                  <a:txBody>
                    <a:bodyPr/>
                    <a:lstStyle/>
                    <a:p>
                      <a:pPr algn="r" fontAlgn="b"/>
                      <a:r>
                        <a:rPr lang="en-US" sz="1600" b="0" i="0" u="none" strike="noStrike" dirty="0">
                          <a:solidFill>
                            <a:srgbClr val="000000"/>
                          </a:solidFill>
                          <a:effectLst/>
                          <a:latin typeface="Calibri"/>
                        </a:rPr>
                        <a:t>2.00%</a:t>
                      </a:r>
                    </a:p>
                  </a:txBody>
                  <a:tcPr marL="9525" marR="9525" marT="9525" marB="0" anchor="ctr"/>
                </a:tc>
                <a:tc>
                  <a:txBody>
                    <a:bodyPr/>
                    <a:lstStyle/>
                    <a:p>
                      <a:pPr algn="r" fontAlgn="b"/>
                      <a:r>
                        <a:rPr lang="en-US" sz="1600" b="0" i="0" u="none" strike="noStrike" dirty="0">
                          <a:solidFill>
                            <a:srgbClr val="000000"/>
                          </a:solidFill>
                          <a:effectLst/>
                          <a:latin typeface="Calibri"/>
                        </a:rPr>
                        <a:t>6.40%</a:t>
                      </a:r>
                    </a:p>
                  </a:txBody>
                  <a:tcPr marL="9525" marR="9525" marT="9525" marB="0" anchor="ctr"/>
                </a:tc>
                <a:tc>
                  <a:txBody>
                    <a:bodyPr/>
                    <a:lstStyle/>
                    <a:p>
                      <a:pPr algn="r" fontAlgn="b"/>
                      <a:r>
                        <a:rPr lang="en-US" sz="1600" b="0" i="0" u="none" strike="noStrike" dirty="0">
                          <a:solidFill>
                            <a:srgbClr val="000000"/>
                          </a:solidFill>
                          <a:effectLst/>
                          <a:latin typeface="Calibri"/>
                        </a:rPr>
                        <a:t>3.92%</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r" fontAlgn="b"/>
                      <a:r>
                        <a:rPr lang="en-US" sz="1600" b="0" i="0" u="none" strike="noStrike" dirty="0">
                          <a:solidFill>
                            <a:srgbClr val="000000"/>
                          </a:solidFill>
                          <a:effectLst/>
                          <a:latin typeface="Calibri"/>
                        </a:rPr>
                        <a:t>8.14%</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r" fontAlgn="b"/>
                      <a:r>
                        <a:rPr lang="en-US" sz="1600" b="0" i="0" u="none" strike="noStrike" dirty="0">
                          <a:solidFill>
                            <a:srgbClr val="000000"/>
                          </a:solidFill>
                          <a:effectLst/>
                          <a:latin typeface="Calibri"/>
                        </a:rPr>
                        <a:t>0.13%</a:t>
                      </a:r>
                    </a:p>
                  </a:txBody>
                  <a:tcPr marL="9525" marR="9525" marT="9525" marB="0" anchor="ctr"/>
                </a:tc>
                <a:tc>
                  <a:txBody>
                    <a:bodyPr/>
                    <a:lstStyle/>
                    <a:p>
                      <a:pPr algn="r" fontAlgn="b"/>
                      <a:r>
                        <a:rPr lang="en-US" sz="1600" b="0" i="0" u="none" strike="noStrike" dirty="0">
                          <a:solidFill>
                            <a:srgbClr val="000000"/>
                          </a:solidFill>
                          <a:effectLst/>
                          <a:latin typeface="Calibri"/>
                        </a:rPr>
                        <a:t>4.02%</a:t>
                      </a:r>
                    </a:p>
                  </a:txBody>
                  <a:tcPr marL="9525" marR="9525" marT="9525" marB="0" anchor="ctr"/>
                </a:tc>
              </a:tr>
            </a:tbl>
          </a:graphicData>
        </a:graphic>
      </p:graphicFrame>
      <p:sp>
        <p:nvSpPr>
          <p:cNvPr id="13" name="TextBox 12"/>
          <p:cNvSpPr txBox="1"/>
          <p:nvPr/>
        </p:nvSpPr>
        <p:spPr>
          <a:xfrm>
            <a:off x="627792" y="1368595"/>
            <a:ext cx="8202304" cy="307777"/>
          </a:xfrm>
          <a:prstGeom prst="rect">
            <a:avLst/>
          </a:prstGeom>
          <a:noFill/>
        </p:spPr>
        <p:txBody>
          <a:bodyPr wrap="square" rtlCol="0">
            <a:spAutoFit/>
          </a:bodyPr>
          <a:lstStyle/>
          <a:p>
            <a:r>
              <a:rPr lang="en-US" sz="1400" dirty="0" smtClean="0">
                <a:solidFill>
                  <a:schemeClr val="bg1">
                    <a:lumMod val="10000"/>
                  </a:schemeClr>
                </a:solidFill>
              </a:rPr>
              <a:t>15%</a:t>
            </a:r>
            <a:r>
              <a:rPr lang="en-US" sz="1400" dirty="0" smtClean="0"/>
              <a:t> </a:t>
            </a:r>
            <a:r>
              <a:rPr lang="en-US" sz="1400" dirty="0" smtClean="0">
                <a:solidFill>
                  <a:schemeClr val="bg1">
                    <a:lumMod val="10000"/>
                  </a:schemeClr>
                </a:solidFill>
              </a:rPr>
              <a:t>- handcrafted compilation is faster by  </a:t>
            </a:r>
            <a:r>
              <a:rPr lang="en-US" sz="1400" dirty="0" smtClean="0">
                <a:solidFill>
                  <a:srgbClr val="0000FF"/>
                </a:solidFill>
              </a:rPr>
              <a:t>15% </a:t>
            </a:r>
            <a:r>
              <a:rPr lang="en-US" sz="1400" dirty="0">
                <a:solidFill>
                  <a:schemeClr val="bg1">
                    <a:lumMod val="10000"/>
                  </a:schemeClr>
                </a:solidFill>
              </a:rPr>
              <a:t>- </a:t>
            </a:r>
            <a:r>
              <a:rPr lang="en-US" sz="1400" dirty="0" smtClean="0">
                <a:solidFill>
                  <a:schemeClr val="bg1">
                    <a:lumMod val="10000"/>
                  </a:schemeClr>
                </a:solidFill>
              </a:rPr>
              <a:t>pattern matching compilation is </a:t>
            </a:r>
            <a:r>
              <a:rPr lang="en-US" sz="1400" dirty="0">
                <a:solidFill>
                  <a:schemeClr val="bg1">
                    <a:lumMod val="10000"/>
                  </a:schemeClr>
                </a:solidFill>
              </a:rPr>
              <a:t>faster </a:t>
            </a:r>
            <a:r>
              <a:rPr lang="en-US" sz="1400" dirty="0" smtClean="0">
                <a:solidFill>
                  <a:schemeClr val="bg1">
                    <a:lumMod val="10000"/>
                  </a:schemeClr>
                </a:solidFill>
              </a:rPr>
              <a:t>by</a:t>
            </a:r>
            <a:endParaRPr lang="en-US" sz="1400" dirty="0">
              <a:solidFill>
                <a:schemeClr val="bg1">
                  <a:lumMod val="10000"/>
                </a:schemeClr>
              </a:solidFill>
            </a:endParaRPr>
          </a:p>
        </p:txBody>
      </p:sp>
      <p:sp>
        <p:nvSpPr>
          <p:cNvPr id="3" name="Footer Placeholder 2"/>
          <p:cNvSpPr>
            <a:spLocks noGrp="1"/>
          </p:cNvSpPr>
          <p:nvPr>
            <p:ph type="ftr" sz="quarter" idx="11"/>
          </p:nvPr>
        </p:nvSpPr>
        <p:spPr/>
        <p:txBody>
          <a:bodyPr/>
          <a:lstStyle/>
          <a:p>
            <a:r>
              <a:rPr lang="en-US" smtClean="0"/>
              <a:t>C++Now'14: The Design &amp; Evolution of a Pattern Matching Library for C++</a:t>
            </a:r>
            <a:endParaRPr lang="en-US" dirty="0"/>
          </a:p>
        </p:txBody>
      </p:sp>
      <p:sp>
        <p:nvSpPr>
          <p:cNvPr id="4" name="Slide Number Placeholder 3"/>
          <p:cNvSpPr>
            <a:spLocks noGrp="1"/>
          </p:cNvSpPr>
          <p:nvPr>
            <p:ph type="sldNum" sz="quarter" idx="12"/>
          </p:nvPr>
        </p:nvSpPr>
        <p:spPr/>
        <p:txBody>
          <a:bodyPr/>
          <a:lstStyle/>
          <a:p>
            <a:fld id="{7CB0F8AB-AB33-4A54-BEC3-89055AD5FA98}" type="slidenum">
              <a:rPr lang="en-US" smtClean="0"/>
              <a:t>64</a:t>
            </a:fld>
            <a:endParaRPr lang="en-US" dirty="0"/>
          </a:p>
        </p:txBody>
      </p:sp>
    </p:spTree>
    <p:extLst>
      <p:ext uri="{BB962C8B-B14F-4D97-AF65-F5344CB8AC3E}">
        <p14:creationId xmlns:p14="http://schemas.microsoft.com/office/powerpoint/2010/main" val="1716987909"/>
      </p:ext>
    </p:extLst>
  </p:cSld>
  <p:clrMapOvr>
    <a:masterClrMapping/>
  </p:clrMapOvr>
  <mc:AlternateContent xmlns:mc="http://schemas.openxmlformats.org/markup-compatibility/2006" xmlns:p14="http://schemas.microsoft.com/office/powerpoint/2010/main">
    <mc:Choice Requires="p14">
      <p:transition spd="slow" p14:dur="2000" advTm="32397"/>
    </mc:Choice>
    <mc:Fallback xmlns="">
      <p:transition spd="slow" advTm="32397"/>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Pivot’s C++ Pretty-printer: Speed</a:t>
            </a:r>
            <a:endParaRPr lang="en-US" dirty="0"/>
          </a:p>
        </p:txBody>
      </p:sp>
      <p:sp>
        <p:nvSpPr>
          <p:cNvPr id="4" name="Footer Placeholder 3"/>
          <p:cNvSpPr>
            <a:spLocks noGrp="1"/>
          </p:cNvSpPr>
          <p:nvPr>
            <p:ph type="ftr" sz="quarter" idx="11"/>
          </p:nvPr>
        </p:nvSpPr>
        <p:spPr/>
        <p:txBody>
          <a:bodyPr/>
          <a:lstStyle/>
          <a:p>
            <a:r>
              <a:rPr lang="en-US" smtClean="0"/>
              <a:t>C++Now'14: The Design &amp; Evolution of a Pattern Matching Library for C++</a:t>
            </a:r>
            <a:endParaRPr lang="en-US" dirty="0"/>
          </a:p>
        </p:txBody>
      </p:sp>
      <p:sp>
        <p:nvSpPr>
          <p:cNvPr id="5" name="Slide Number Placeholder 4"/>
          <p:cNvSpPr>
            <a:spLocks noGrp="1"/>
          </p:cNvSpPr>
          <p:nvPr>
            <p:ph type="sldNum" sz="quarter" idx="12"/>
          </p:nvPr>
        </p:nvSpPr>
        <p:spPr/>
        <p:txBody>
          <a:bodyPr/>
          <a:lstStyle/>
          <a:p>
            <a:fld id="{A15218F7-2310-456D-A54D-B5ACEA070EA4}" type="slidenum">
              <a:rPr lang="en-US" smtClean="0"/>
              <a:pPr/>
              <a:t>65</a:t>
            </a:fld>
            <a:endParaRPr lang="en-US" dirty="0"/>
          </a:p>
        </p:txBody>
      </p:sp>
      <p:graphicFrame>
        <p:nvGraphicFramePr>
          <p:cNvPr id="8" name="Table 7"/>
          <p:cNvGraphicFramePr>
            <a:graphicFrameLocks noGrp="1"/>
          </p:cNvGraphicFramePr>
          <p:nvPr>
            <p:extLst/>
          </p:nvPr>
        </p:nvGraphicFramePr>
        <p:xfrm>
          <a:off x="533113" y="1558865"/>
          <a:ext cx="8077774" cy="4773168"/>
        </p:xfrm>
        <a:graphic>
          <a:graphicData uri="http://schemas.openxmlformats.org/drawingml/2006/table">
            <a:tbl>
              <a:tblPr firstRow="1" bandRow="1">
                <a:tableStyleId>{5C22544A-7EE6-4342-B048-85BDC9FD1C3A}</a:tableStyleId>
              </a:tblPr>
              <a:tblGrid>
                <a:gridCol w="1012825"/>
                <a:gridCol w="493713"/>
                <a:gridCol w="1202817"/>
                <a:gridCol w="1306513"/>
                <a:gridCol w="1036638"/>
                <a:gridCol w="515938"/>
                <a:gridCol w="1202817"/>
                <a:gridCol w="1306513"/>
              </a:tblGrid>
              <a:tr h="265176">
                <a:tc>
                  <a:txBody>
                    <a:bodyPr/>
                    <a:lstStyle/>
                    <a:p>
                      <a:pPr algn="l" fontAlgn="b"/>
                      <a:r>
                        <a:rPr lang="en-US" sz="1600" b="1" u="none" strike="noStrike" dirty="0">
                          <a:effectLst/>
                        </a:rPr>
                        <a:t>Header</a:t>
                      </a:r>
                      <a:endParaRPr lang="en-US" sz="1600" b="1" i="0" u="none" strike="noStrike" dirty="0">
                        <a:solidFill>
                          <a:srgbClr val="000000"/>
                        </a:solidFill>
                        <a:effectLst/>
                        <a:latin typeface="Calibri"/>
                      </a:endParaRPr>
                    </a:p>
                  </a:txBody>
                  <a:tcPr marL="9525" marR="9525" marT="9525" marB="0" anchor="b"/>
                </a:tc>
                <a:tc>
                  <a:txBody>
                    <a:bodyPr/>
                    <a:lstStyle/>
                    <a:p>
                      <a:pPr algn="l" fontAlgn="b"/>
                      <a:r>
                        <a:rPr lang="en-US" sz="1600" u="none" strike="noStrike">
                          <a:effectLst/>
                        </a:rPr>
                        <a:t>LOC</a:t>
                      </a:r>
                      <a:endParaRPr lang="en-US" sz="1600" b="0" i="0" u="none" strike="noStrike">
                        <a:solidFill>
                          <a:srgbClr val="000000"/>
                        </a:solidFill>
                        <a:effectLst/>
                        <a:latin typeface="Calibri"/>
                      </a:endParaRPr>
                    </a:p>
                  </a:txBody>
                  <a:tcPr marL="9525" marR="9525" marT="9525" marB="0" anchor="b"/>
                </a:tc>
                <a:tc>
                  <a:txBody>
                    <a:bodyPr/>
                    <a:lstStyle/>
                    <a:p>
                      <a:pPr algn="l" fontAlgn="b"/>
                      <a:r>
                        <a:rPr lang="en-US" sz="1600" u="none" strike="noStrike" dirty="0">
                          <a:effectLst/>
                        </a:rPr>
                        <a:t>Faster </a:t>
                      </a:r>
                      <a:r>
                        <a:rPr lang="en-US" sz="1600" u="none" strike="noStrike" dirty="0" smtClean="0">
                          <a:effectLst/>
                        </a:rPr>
                        <a:t>Time</a:t>
                      </a:r>
                      <a:endParaRPr lang="en-US" sz="1600" b="0" i="0" u="none" strike="noStrike" dirty="0">
                        <a:solidFill>
                          <a:srgbClr val="000000"/>
                        </a:solidFill>
                        <a:effectLst/>
                        <a:latin typeface="Calibri"/>
                      </a:endParaRPr>
                    </a:p>
                  </a:txBody>
                  <a:tcPr marL="9525" marR="9525" marT="9525" marB="0" anchor="b"/>
                </a:tc>
                <a:tc>
                  <a:txBody>
                    <a:bodyPr/>
                    <a:lstStyle/>
                    <a:p>
                      <a:pPr algn="l" fontAlgn="b"/>
                      <a:r>
                        <a:rPr lang="en-US" sz="1600" u="none" strike="noStrike">
                          <a:effectLst/>
                        </a:rPr>
                        <a:t>Performance</a:t>
                      </a:r>
                      <a:endParaRPr lang="en-US" sz="1600" b="0" i="0" u="none" strike="noStrike">
                        <a:solidFill>
                          <a:srgbClr val="000000"/>
                        </a:solidFill>
                        <a:effectLst/>
                        <a:latin typeface="Calibri"/>
                      </a:endParaRPr>
                    </a:p>
                  </a:txBody>
                  <a:tcPr marL="9525" marR="9525" marT="9525" marB="0" anchor="b"/>
                </a:tc>
                <a:tc>
                  <a:txBody>
                    <a:bodyPr/>
                    <a:lstStyle/>
                    <a:p>
                      <a:pPr algn="l" fontAlgn="b"/>
                      <a:r>
                        <a:rPr lang="en-US" sz="1600" b="1" u="none" strike="noStrike" dirty="0">
                          <a:effectLst/>
                        </a:rPr>
                        <a:t>Header</a:t>
                      </a:r>
                      <a:endParaRPr lang="en-US" sz="1600" b="1" i="0" u="none" strike="noStrike" dirty="0">
                        <a:solidFill>
                          <a:srgbClr val="000000"/>
                        </a:solidFill>
                        <a:effectLst/>
                        <a:latin typeface="Calibri"/>
                      </a:endParaRPr>
                    </a:p>
                  </a:txBody>
                  <a:tcPr marL="9525" marR="9525" marT="9525" marB="0" anchor="b"/>
                </a:tc>
                <a:tc>
                  <a:txBody>
                    <a:bodyPr/>
                    <a:lstStyle/>
                    <a:p>
                      <a:pPr algn="l" fontAlgn="b"/>
                      <a:r>
                        <a:rPr lang="en-US" sz="1600" u="none" strike="noStrike" dirty="0">
                          <a:effectLst/>
                        </a:rPr>
                        <a:t>LOC</a:t>
                      </a:r>
                      <a:endParaRPr lang="en-US" sz="1600" b="0" i="0" u="none" strike="noStrike" dirty="0">
                        <a:solidFill>
                          <a:srgbClr val="000000"/>
                        </a:solidFill>
                        <a:effectLst/>
                        <a:latin typeface="Calibri"/>
                      </a:endParaRPr>
                    </a:p>
                  </a:txBody>
                  <a:tcPr marL="9525" marR="9525" marT="9525" marB="0" anchor="b"/>
                </a:tc>
                <a:tc>
                  <a:txBody>
                    <a:bodyPr/>
                    <a:lstStyle/>
                    <a:p>
                      <a:pPr algn="l" fontAlgn="b"/>
                      <a:r>
                        <a:rPr lang="en-US" sz="1600" u="none" strike="noStrike" dirty="0">
                          <a:effectLst/>
                        </a:rPr>
                        <a:t>Faster </a:t>
                      </a:r>
                      <a:r>
                        <a:rPr lang="en-US" sz="1600" u="none" strike="noStrike" dirty="0" smtClean="0">
                          <a:effectLst/>
                        </a:rPr>
                        <a:t>Time</a:t>
                      </a:r>
                      <a:endParaRPr lang="en-US" sz="1600" b="0" i="0" u="none" strike="noStrike" dirty="0">
                        <a:solidFill>
                          <a:srgbClr val="000000"/>
                        </a:solidFill>
                        <a:effectLst/>
                        <a:latin typeface="Calibri"/>
                      </a:endParaRPr>
                    </a:p>
                  </a:txBody>
                  <a:tcPr marL="9525" marR="9525" marT="9525" marB="0" anchor="b"/>
                </a:tc>
                <a:tc>
                  <a:txBody>
                    <a:bodyPr/>
                    <a:lstStyle/>
                    <a:p>
                      <a:pPr algn="l" fontAlgn="b"/>
                      <a:r>
                        <a:rPr lang="en-US" sz="1600" u="none" strike="noStrike">
                          <a:effectLst/>
                        </a:rPr>
                        <a:t>Performance</a:t>
                      </a:r>
                      <a:endParaRPr lang="en-US" sz="1600" b="0" i="0" u="none" strike="noStrike">
                        <a:solidFill>
                          <a:srgbClr val="000000"/>
                        </a:solidFill>
                        <a:effectLst/>
                        <a:latin typeface="Calibri"/>
                      </a:endParaRPr>
                    </a:p>
                  </a:txBody>
                  <a:tcPr marL="9525" marR="9525" marT="9525" marB="0" anchor="b"/>
                </a:tc>
              </a:tr>
              <a:tr h="265176">
                <a:tc>
                  <a:txBody>
                    <a:bodyPr/>
                    <a:lstStyle/>
                    <a:p>
                      <a:pPr algn="l" fontAlgn="b"/>
                      <a:r>
                        <a:rPr lang="en-US" sz="1600" b="1" u="none" strike="noStrike" dirty="0" err="1">
                          <a:effectLst/>
                        </a:rPr>
                        <a:t>climits</a:t>
                      </a:r>
                      <a:endParaRPr lang="en-US" sz="1600" b="1" i="0" u="none" strike="noStrike" dirty="0">
                        <a:solidFill>
                          <a:srgbClr val="000000"/>
                        </a:solidFill>
                        <a:effectLst/>
                        <a:latin typeface="Calibri"/>
                      </a:endParaRPr>
                    </a:p>
                  </a:txBody>
                  <a:tcPr marL="9525" marR="9525" marT="9525" marB="0" anchor="b"/>
                </a:tc>
                <a:tc>
                  <a:txBody>
                    <a:bodyPr/>
                    <a:lstStyle/>
                    <a:p>
                      <a:pPr algn="r" fontAlgn="b"/>
                      <a:r>
                        <a:rPr lang="en-US" sz="1600" u="none" strike="noStrike">
                          <a:effectLst/>
                        </a:rPr>
                        <a:t>44</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dirty="0">
                          <a:effectLst/>
                        </a:rPr>
                        <a:t>765</a:t>
                      </a:r>
                      <a:endParaRPr lang="en-US" sz="1600" b="0" i="0" u="none" strike="noStrike" dirty="0">
                        <a:solidFill>
                          <a:srgbClr val="000000"/>
                        </a:solidFill>
                        <a:effectLst/>
                        <a:latin typeface="Calibri"/>
                      </a:endParaRPr>
                    </a:p>
                  </a:txBody>
                  <a:tcPr marL="9525" marR="9525" marT="9525" marB="0" anchor="b"/>
                </a:tc>
                <a:tc>
                  <a:txBody>
                    <a:bodyPr/>
                    <a:lstStyle/>
                    <a:p>
                      <a:pPr algn="r" fontAlgn="b"/>
                      <a:r>
                        <a:rPr lang="en-US" sz="1600" u="none" strike="noStrike" dirty="0" smtClean="0">
                          <a:solidFill>
                            <a:srgbClr val="FF0000"/>
                          </a:solidFill>
                          <a:effectLst/>
                        </a:rPr>
                        <a:t>15.26%</a:t>
                      </a:r>
                      <a:endParaRPr lang="en-US" sz="1600" b="0" i="0" u="none" strike="noStrike" dirty="0">
                        <a:solidFill>
                          <a:srgbClr val="FF0000"/>
                        </a:solidFill>
                        <a:effectLst/>
                        <a:latin typeface="Calibri"/>
                      </a:endParaRPr>
                    </a:p>
                  </a:txBody>
                  <a:tcPr marL="9525" marR="9525" marT="9525" marB="0" anchor="b"/>
                </a:tc>
                <a:tc>
                  <a:txBody>
                    <a:bodyPr/>
                    <a:lstStyle/>
                    <a:p>
                      <a:pPr algn="l" fontAlgn="b"/>
                      <a:r>
                        <a:rPr lang="en-US" sz="1600" b="1" u="none" strike="noStrike">
                          <a:effectLst/>
                        </a:rPr>
                        <a:t>cmath</a:t>
                      </a:r>
                      <a:endParaRPr lang="en-US" sz="1600" b="1"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338</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dirty="0">
                          <a:effectLst/>
                        </a:rPr>
                        <a:t>5909</a:t>
                      </a:r>
                      <a:endParaRPr lang="en-US" sz="1600" b="0" i="0" u="none" strike="noStrike" dirty="0">
                        <a:solidFill>
                          <a:srgbClr val="000000"/>
                        </a:solidFill>
                        <a:effectLst/>
                        <a:latin typeface="Calibri"/>
                      </a:endParaRPr>
                    </a:p>
                  </a:txBody>
                  <a:tcPr marL="9525" marR="9525" marT="9525" marB="0" anchor="b"/>
                </a:tc>
                <a:tc>
                  <a:txBody>
                    <a:bodyPr/>
                    <a:lstStyle/>
                    <a:p>
                      <a:pPr algn="r" fontAlgn="b"/>
                      <a:r>
                        <a:rPr lang="en-US" sz="1600" u="none" strike="noStrike" dirty="0" smtClean="0">
                          <a:solidFill>
                            <a:srgbClr val="FF0000"/>
                          </a:solidFill>
                          <a:effectLst/>
                        </a:rPr>
                        <a:t>3.4%</a:t>
                      </a:r>
                      <a:endParaRPr lang="en-US" sz="1600" b="0" i="0" u="none" strike="noStrike" dirty="0">
                        <a:solidFill>
                          <a:srgbClr val="FF0000"/>
                        </a:solidFill>
                        <a:effectLst/>
                        <a:latin typeface="Calibri"/>
                      </a:endParaRPr>
                    </a:p>
                  </a:txBody>
                  <a:tcPr marL="9525" marR="9525" marT="9525" marB="0" anchor="b"/>
                </a:tc>
              </a:tr>
              <a:tr h="265176">
                <a:tc>
                  <a:txBody>
                    <a:bodyPr/>
                    <a:lstStyle/>
                    <a:p>
                      <a:pPr algn="l" fontAlgn="b"/>
                      <a:r>
                        <a:rPr lang="en-US" sz="1600" b="1" u="none" strike="noStrike" dirty="0" err="1">
                          <a:effectLst/>
                        </a:rPr>
                        <a:t>cassert</a:t>
                      </a:r>
                      <a:endParaRPr lang="en-US" sz="1600" b="1" i="0" u="none" strike="noStrike" dirty="0">
                        <a:solidFill>
                          <a:srgbClr val="000000"/>
                        </a:solidFill>
                        <a:effectLst/>
                        <a:latin typeface="Calibri"/>
                      </a:endParaRPr>
                    </a:p>
                  </a:txBody>
                  <a:tcPr marL="9525" marR="9525" marT="9525" marB="0" anchor="b"/>
                </a:tc>
                <a:tc>
                  <a:txBody>
                    <a:bodyPr/>
                    <a:lstStyle/>
                    <a:p>
                      <a:pPr algn="r" fontAlgn="b"/>
                      <a:r>
                        <a:rPr lang="en-US" sz="1600" u="none" strike="noStrike">
                          <a:effectLst/>
                        </a:rPr>
                        <a:t>47</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dirty="0">
                          <a:effectLst/>
                        </a:rPr>
                        <a:t>781</a:t>
                      </a:r>
                      <a:endParaRPr lang="en-US" sz="1600" b="0" i="0" u="none" strike="noStrike" dirty="0">
                        <a:solidFill>
                          <a:srgbClr val="000000"/>
                        </a:solidFill>
                        <a:effectLst/>
                        <a:latin typeface="Calibri"/>
                      </a:endParaRPr>
                    </a:p>
                  </a:txBody>
                  <a:tcPr marL="9525" marR="9525" marT="9525" marB="0" anchor="b"/>
                </a:tc>
                <a:tc>
                  <a:txBody>
                    <a:bodyPr/>
                    <a:lstStyle/>
                    <a:p>
                      <a:pPr algn="r" fontAlgn="b"/>
                      <a:r>
                        <a:rPr lang="en-US" sz="1600" u="none" strike="noStrike" dirty="0" smtClean="0">
                          <a:solidFill>
                            <a:srgbClr val="FF0000"/>
                          </a:solidFill>
                          <a:effectLst/>
                        </a:rPr>
                        <a:t>16.09%</a:t>
                      </a:r>
                      <a:endParaRPr lang="en-US" sz="1600" b="0" i="0" u="none" strike="noStrike" dirty="0">
                        <a:solidFill>
                          <a:srgbClr val="FF0000"/>
                        </a:solidFill>
                        <a:effectLst/>
                        <a:latin typeface="Calibri"/>
                      </a:endParaRPr>
                    </a:p>
                  </a:txBody>
                  <a:tcPr marL="9525" marR="9525" marT="9525" marB="0" anchor="b"/>
                </a:tc>
                <a:tc>
                  <a:txBody>
                    <a:bodyPr/>
                    <a:lstStyle/>
                    <a:p>
                      <a:pPr algn="l" fontAlgn="b"/>
                      <a:r>
                        <a:rPr lang="en-US" sz="1600" b="1" u="none" strike="noStrike">
                          <a:effectLst/>
                        </a:rPr>
                        <a:t>cwchar</a:t>
                      </a:r>
                      <a:endParaRPr lang="en-US" sz="1600" b="1"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430</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6956</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dirty="0" smtClean="0">
                          <a:solidFill>
                            <a:srgbClr val="0000FF"/>
                          </a:solidFill>
                          <a:effectLst/>
                        </a:rPr>
                        <a:t>3.86%</a:t>
                      </a:r>
                      <a:endParaRPr lang="en-US" sz="1600" b="0" i="0" u="none" strike="noStrike" dirty="0">
                        <a:solidFill>
                          <a:srgbClr val="0000FF"/>
                        </a:solidFill>
                        <a:effectLst/>
                        <a:latin typeface="Calibri"/>
                      </a:endParaRPr>
                    </a:p>
                  </a:txBody>
                  <a:tcPr marL="9525" marR="9525" marT="9525" marB="0" anchor="b"/>
                </a:tc>
              </a:tr>
              <a:tr h="265176">
                <a:tc>
                  <a:txBody>
                    <a:bodyPr/>
                    <a:lstStyle/>
                    <a:p>
                      <a:pPr algn="l" fontAlgn="b"/>
                      <a:r>
                        <a:rPr lang="en-US" sz="1600" b="1" u="none" strike="noStrike">
                          <a:effectLst/>
                        </a:rPr>
                        <a:t>cerrno</a:t>
                      </a:r>
                      <a:endParaRPr lang="en-US" sz="1600" b="1"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50</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dirty="0">
                          <a:effectLst/>
                        </a:rPr>
                        <a:t>894</a:t>
                      </a:r>
                      <a:endParaRPr lang="en-US" sz="1600" b="0" i="0" u="none" strike="noStrike" dirty="0">
                        <a:solidFill>
                          <a:srgbClr val="000000"/>
                        </a:solidFill>
                        <a:effectLst/>
                        <a:latin typeface="Calibri"/>
                      </a:endParaRPr>
                    </a:p>
                  </a:txBody>
                  <a:tcPr marL="9525" marR="9525" marT="9525" marB="0" anchor="b"/>
                </a:tc>
                <a:tc>
                  <a:txBody>
                    <a:bodyPr/>
                    <a:lstStyle/>
                    <a:p>
                      <a:pPr algn="r" fontAlgn="b"/>
                      <a:r>
                        <a:rPr lang="en-US" sz="1600" u="none" strike="noStrike" dirty="0" smtClean="0">
                          <a:solidFill>
                            <a:srgbClr val="FF0000"/>
                          </a:solidFill>
                          <a:effectLst/>
                        </a:rPr>
                        <a:t>11.79%</a:t>
                      </a:r>
                      <a:endParaRPr lang="en-US" sz="1600" b="0" i="0" u="none" strike="noStrike" dirty="0">
                        <a:solidFill>
                          <a:srgbClr val="FF0000"/>
                        </a:solidFill>
                        <a:effectLst/>
                        <a:latin typeface="Calibri"/>
                      </a:endParaRPr>
                    </a:p>
                  </a:txBody>
                  <a:tcPr marL="9525" marR="9525" marT="9525" marB="0" anchor="b"/>
                </a:tc>
                <a:tc>
                  <a:txBody>
                    <a:bodyPr/>
                    <a:lstStyle/>
                    <a:p>
                      <a:pPr algn="l" fontAlgn="b"/>
                      <a:r>
                        <a:rPr lang="en-US" sz="1600" b="1" u="none" strike="noStrike">
                          <a:effectLst/>
                        </a:rPr>
                        <a:t>functional</a:t>
                      </a:r>
                      <a:endParaRPr lang="en-US" sz="1600" b="1"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588</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6352</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dirty="0" smtClean="0">
                          <a:solidFill>
                            <a:srgbClr val="FF0000"/>
                          </a:solidFill>
                          <a:effectLst/>
                        </a:rPr>
                        <a:t>2.39%</a:t>
                      </a:r>
                      <a:endParaRPr lang="en-US" sz="1600" b="0" i="0" u="none" strike="noStrike" dirty="0">
                        <a:solidFill>
                          <a:srgbClr val="FF0000"/>
                        </a:solidFill>
                        <a:effectLst/>
                        <a:latin typeface="Calibri"/>
                      </a:endParaRPr>
                    </a:p>
                  </a:txBody>
                  <a:tcPr marL="9525" marR="9525" marT="9525" marB="0" anchor="b"/>
                </a:tc>
              </a:tr>
              <a:tr h="265176">
                <a:tc>
                  <a:txBody>
                    <a:bodyPr/>
                    <a:lstStyle/>
                    <a:p>
                      <a:pPr algn="l" fontAlgn="b"/>
                      <a:r>
                        <a:rPr lang="en-US" sz="1600" b="1" u="none" strike="noStrike">
                          <a:effectLst/>
                        </a:rPr>
                        <a:t>cstdarg</a:t>
                      </a:r>
                      <a:endParaRPr lang="en-US" sz="1600" b="1"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51</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301</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dirty="0" smtClean="0">
                          <a:solidFill>
                            <a:srgbClr val="FF0000"/>
                          </a:solidFill>
                          <a:effectLst/>
                        </a:rPr>
                        <a:t>21.64%</a:t>
                      </a:r>
                      <a:endParaRPr lang="en-US" sz="1600" b="0" i="0" u="none" strike="noStrike" dirty="0">
                        <a:solidFill>
                          <a:srgbClr val="FF0000"/>
                        </a:solidFill>
                        <a:effectLst/>
                        <a:latin typeface="Calibri"/>
                      </a:endParaRPr>
                    </a:p>
                  </a:txBody>
                  <a:tcPr marL="9525" marR="9525" marT="9525" marB="0" anchor="b"/>
                </a:tc>
                <a:tc>
                  <a:txBody>
                    <a:bodyPr/>
                    <a:lstStyle/>
                    <a:p>
                      <a:pPr algn="l" fontAlgn="b"/>
                      <a:r>
                        <a:rPr lang="en-US" sz="1600" b="1" u="none" strike="noStrike" dirty="0" err="1">
                          <a:effectLst/>
                        </a:rPr>
                        <a:t>iosfwd</a:t>
                      </a:r>
                      <a:endParaRPr lang="en-US" sz="1600" b="1" i="0" u="none" strike="noStrike" dirty="0">
                        <a:solidFill>
                          <a:srgbClr val="000000"/>
                        </a:solidFill>
                        <a:effectLst/>
                        <a:latin typeface="Calibri"/>
                      </a:endParaRPr>
                    </a:p>
                  </a:txBody>
                  <a:tcPr marL="9525" marR="9525" marT="9525" marB="0" anchor="b"/>
                </a:tc>
                <a:tc>
                  <a:txBody>
                    <a:bodyPr/>
                    <a:lstStyle/>
                    <a:p>
                      <a:pPr algn="r" fontAlgn="b"/>
                      <a:r>
                        <a:rPr lang="en-US" sz="1600" u="none" strike="noStrike">
                          <a:effectLst/>
                        </a:rPr>
                        <a:t>981</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14699</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dirty="0" smtClean="0">
                          <a:solidFill>
                            <a:srgbClr val="0000FF"/>
                          </a:solidFill>
                          <a:effectLst/>
                        </a:rPr>
                        <a:t>2.17%</a:t>
                      </a:r>
                      <a:endParaRPr lang="en-US" sz="1600" b="0" i="0" u="none" strike="noStrike" dirty="0">
                        <a:solidFill>
                          <a:srgbClr val="0000FF"/>
                        </a:solidFill>
                        <a:effectLst/>
                        <a:latin typeface="Calibri"/>
                      </a:endParaRPr>
                    </a:p>
                  </a:txBody>
                  <a:tcPr marL="9525" marR="9525" marT="9525" marB="0" anchor="b"/>
                </a:tc>
              </a:tr>
              <a:tr h="265176">
                <a:tc>
                  <a:txBody>
                    <a:bodyPr/>
                    <a:lstStyle/>
                    <a:p>
                      <a:pPr algn="l" fontAlgn="b"/>
                      <a:r>
                        <a:rPr lang="en-US" sz="1600" b="1" u="none" strike="noStrike" dirty="0" err="1">
                          <a:effectLst/>
                        </a:rPr>
                        <a:t>csignal</a:t>
                      </a:r>
                      <a:endParaRPr lang="en-US" sz="1600" b="1" i="0" u="none" strike="noStrike" dirty="0">
                        <a:solidFill>
                          <a:srgbClr val="000000"/>
                        </a:solidFill>
                        <a:effectLst/>
                        <a:latin typeface="Calibri"/>
                      </a:endParaRPr>
                    </a:p>
                  </a:txBody>
                  <a:tcPr marL="9525" marR="9525" marT="9525" marB="0" anchor="b"/>
                </a:tc>
                <a:tc>
                  <a:txBody>
                    <a:bodyPr/>
                    <a:lstStyle/>
                    <a:p>
                      <a:pPr algn="r" fontAlgn="b"/>
                      <a:r>
                        <a:rPr lang="en-US" sz="1600" u="none" strike="noStrike">
                          <a:effectLst/>
                        </a:rPr>
                        <a:t>53</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1061</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dirty="0" smtClean="0">
                          <a:solidFill>
                            <a:srgbClr val="FF0000"/>
                          </a:solidFill>
                          <a:effectLst/>
                        </a:rPr>
                        <a:t>8.17%</a:t>
                      </a:r>
                      <a:endParaRPr lang="en-US" sz="1600" b="0" i="0" u="none" strike="noStrike" dirty="0">
                        <a:solidFill>
                          <a:srgbClr val="FF0000"/>
                        </a:solidFill>
                        <a:effectLst/>
                        <a:latin typeface="Calibri"/>
                      </a:endParaRPr>
                    </a:p>
                  </a:txBody>
                  <a:tcPr marL="9525" marR="9525" marT="9525" marB="0" anchor="b"/>
                </a:tc>
                <a:tc>
                  <a:txBody>
                    <a:bodyPr/>
                    <a:lstStyle/>
                    <a:p>
                      <a:pPr algn="l" fontAlgn="b"/>
                      <a:r>
                        <a:rPr lang="en-US" sz="1600" b="1" u="none" strike="noStrike">
                          <a:effectLst/>
                        </a:rPr>
                        <a:t>utility</a:t>
                      </a:r>
                      <a:endParaRPr lang="en-US" sz="1600" b="1"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1095</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dirty="0">
                          <a:effectLst/>
                        </a:rPr>
                        <a:t>15848</a:t>
                      </a:r>
                      <a:endParaRPr lang="en-US" sz="1600" b="0" i="0" u="none" strike="noStrike" dirty="0">
                        <a:solidFill>
                          <a:srgbClr val="000000"/>
                        </a:solidFill>
                        <a:effectLst/>
                        <a:latin typeface="Calibri"/>
                      </a:endParaRPr>
                    </a:p>
                  </a:txBody>
                  <a:tcPr marL="9525" marR="9525" marT="9525" marB="0" anchor="b"/>
                </a:tc>
                <a:tc>
                  <a:txBody>
                    <a:bodyPr/>
                    <a:lstStyle/>
                    <a:p>
                      <a:pPr algn="r" fontAlgn="b"/>
                      <a:r>
                        <a:rPr lang="en-US" sz="1600" u="none" strike="noStrike" dirty="0" smtClean="0">
                          <a:solidFill>
                            <a:srgbClr val="0000FF"/>
                          </a:solidFill>
                          <a:effectLst/>
                        </a:rPr>
                        <a:t>2.3%</a:t>
                      </a:r>
                      <a:endParaRPr lang="en-US" sz="1600" b="0" i="0" u="none" strike="noStrike" dirty="0">
                        <a:solidFill>
                          <a:srgbClr val="0000FF"/>
                        </a:solidFill>
                        <a:effectLst/>
                        <a:latin typeface="Calibri"/>
                      </a:endParaRPr>
                    </a:p>
                  </a:txBody>
                  <a:tcPr marL="9525" marR="9525" marT="9525" marB="0" anchor="b"/>
                </a:tc>
              </a:tr>
              <a:tr h="265176">
                <a:tc>
                  <a:txBody>
                    <a:bodyPr/>
                    <a:lstStyle/>
                    <a:p>
                      <a:pPr algn="l" fontAlgn="b"/>
                      <a:r>
                        <a:rPr lang="en-US" sz="1600" b="1" u="none" strike="noStrike">
                          <a:effectLst/>
                        </a:rPr>
                        <a:t>cstddef</a:t>
                      </a:r>
                      <a:endParaRPr lang="en-US" sz="1600" b="1"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55</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943</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dirty="0" smtClean="0">
                          <a:solidFill>
                            <a:srgbClr val="FF0000"/>
                          </a:solidFill>
                          <a:effectLst/>
                        </a:rPr>
                        <a:t>12.29%</a:t>
                      </a:r>
                      <a:endParaRPr lang="en-US" sz="1600" b="0" i="0" u="none" strike="noStrike" dirty="0">
                        <a:solidFill>
                          <a:srgbClr val="FF0000"/>
                        </a:solidFill>
                        <a:effectLst/>
                        <a:latin typeface="Calibri"/>
                      </a:endParaRPr>
                    </a:p>
                  </a:txBody>
                  <a:tcPr marL="9525" marR="9525" marT="9525" marB="0" anchor="b"/>
                </a:tc>
                <a:tc>
                  <a:txBody>
                    <a:bodyPr/>
                    <a:lstStyle/>
                    <a:p>
                      <a:pPr algn="l" fontAlgn="b"/>
                      <a:r>
                        <a:rPr lang="en-US" sz="1600" b="1" u="none" strike="noStrike">
                          <a:effectLst/>
                        </a:rPr>
                        <a:t>limits</a:t>
                      </a:r>
                      <a:endParaRPr lang="en-US" sz="1600" b="1"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1521</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20512</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dirty="0" smtClean="0">
                          <a:solidFill>
                            <a:srgbClr val="0000FF"/>
                          </a:solidFill>
                          <a:effectLst/>
                        </a:rPr>
                        <a:t>1.53%</a:t>
                      </a:r>
                      <a:endParaRPr lang="en-US" sz="1600" b="0" i="0" u="none" strike="noStrike" dirty="0">
                        <a:solidFill>
                          <a:srgbClr val="0000FF"/>
                        </a:solidFill>
                        <a:effectLst/>
                        <a:latin typeface="Calibri"/>
                      </a:endParaRPr>
                    </a:p>
                  </a:txBody>
                  <a:tcPr marL="9525" marR="9525" marT="9525" marB="0" anchor="b"/>
                </a:tc>
              </a:tr>
              <a:tr h="265176">
                <a:tc>
                  <a:txBody>
                    <a:bodyPr/>
                    <a:lstStyle/>
                    <a:p>
                      <a:pPr algn="l" fontAlgn="b"/>
                      <a:r>
                        <a:rPr lang="en-US" sz="1600" b="1" u="none" strike="noStrike" dirty="0" err="1">
                          <a:effectLst/>
                        </a:rPr>
                        <a:t>cfloat</a:t>
                      </a:r>
                      <a:endParaRPr lang="en-US" sz="1600" b="1" i="0" u="none" strike="noStrike" dirty="0">
                        <a:solidFill>
                          <a:srgbClr val="000000"/>
                        </a:solidFill>
                        <a:effectLst/>
                        <a:latin typeface="Calibri"/>
                      </a:endParaRPr>
                    </a:p>
                  </a:txBody>
                  <a:tcPr marL="9525" marR="9525" marT="9525" marB="0" anchor="b"/>
                </a:tc>
                <a:tc>
                  <a:txBody>
                    <a:bodyPr/>
                    <a:lstStyle/>
                    <a:p>
                      <a:pPr algn="r" fontAlgn="b"/>
                      <a:r>
                        <a:rPr lang="en-US" sz="1600" u="none" strike="noStrike">
                          <a:effectLst/>
                        </a:rPr>
                        <a:t>61</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1188</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dirty="0" smtClean="0">
                          <a:solidFill>
                            <a:srgbClr val="FF0000"/>
                          </a:solidFill>
                          <a:effectLst/>
                        </a:rPr>
                        <a:t>10.44%</a:t>
                      </a:r>
                      <a:endParaRPr lang="en-US" sz="1600" b="0" i="0" u="none" strike="noStrike" dirty="0">
                        <a:solidFill>
                          <a:srgbClr val="FF0000"/>
                        </a:solidFill>
                        <a:effectLst/>
                        <a:latin typeface="Calibri"/>
                      </a:endParaRPr>
                    </a:p>
                  </a:txBody>
                  <a:tcPr marL="9525" marR="9525" marT="9525" marB="0" anchor="b"/>
                </a:tc>
                <a:tc>
                  <a:txBody>
                    <a:bodyPr/>
                    <a:lstStyle/>
                    <a:p>
                      <a:pPr algn="l" fontAlgn="b"/>
                      <a:r>
                        <a:rPr lang="en-US" sz="1600" b="1" u="none" strike="noStrike">
                          <a:effectLst/>
                        </a:rPr>
                        <a:t>valarray</a:t>
                      </a:r>
                      <a:endParaRPr lang="en-US" sz="1600" b="1"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1551</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30552</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dirty="0" smtClean="0">
                          <a:solidFill>
                            <a:srgbClr val="0000FF"/>
                          </a:solidFill>
                          <a:effectLst/>
                        </a:rPr>
                        <a:t>1.1%</a:t>
                      </a:r>
                      <a:endParaRPr lang="en-US" sz="1600" b="0" i="0" u="none" strike="noStrike" dirty="0">
                        <a:solidFill>
                          <a:srgbClr val="0000FF"/>
                        </a:solidFill>
                        <a:effectLst/>
                        <a:latin typeface="Calibri"/>
                      </a:endParaRPr>
                    </a:p>
                  </a:txBody>
                  <a:tcPr marL="9525" marR="9525" marT="9525" marB="0" anchor="b"/>
                </a:tc>
              </a:tr>
              <a:tr h="265176">
                <a:tc>
                  <a:txBody>
                    <a:bodyPr/>
                    <a:lstStyle/>
                    <a:p>
                      <a:pPr algn="l" fontAlgn="b"/>
                      <a:r>
                        <a:rPr lang="en-US" sz="1600" b="1" u="none" strike="noStrike">
                          <a:effectLst/>
                        </a:rPr>
                        <a:t>csetjmp</a:t>
                      </a:r>
                      <a:endParaRPr lang="en-US" sz="1600" b="1"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65</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1172</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dirty="0" smtClean="0">
                          <a:solidFill>
                            <a:srgbClr val="FF0000"/>
                          </a:solidFill>
                          <a:effectLst/>
                        </a:rPr>
                        <a:t>8.33%</a:t>
                      </a:r>
                      <a:endParaRPr lang="en-US" sz="1600" b="0" i="0" u="none" strike="noStrike" dirty="0">
                        <a:solidFill>
                          <a:srgbClr val="FF0000"/>
                        </a:solidFill>
                        <a:effectLst/>
                        <a:latin typeface="Calibri"/>
                      </a:endParaRPr>
                    </a:p>
                  </a:txBody>
                  <a:tcPr marL="9525" marR="9525" marT="9525" marB="0" anchor="b"/>
                </a:tc>
                <a:tc>
                  <a:txBody>
                    <a:bodyPr/>
                    <a:lstStyle/>
                    <a:p>
                      <a:pPr algn="l" fontAlgn="b"/>
                      <a:r>
                        <a:rPr lang="en-US" sz="1600" b="1" u="none" strike="noStrike">
                          <a:effectLst/>
                        </a:rPr>
                        <a:t>iterator</a:t>
                      </a:r>
                      <a:endParaRPr lang="en-US" sz="1600" b="1"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2356</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29158</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dirty="0" smtClean="0">
                          <a:solidFill>
                            <a:srgbClr val="0000FF"/>
                          </a:solidFill>
                          <a:effectLst/>
                        </a:rPr>
                        <a:t>2.65%</a:t>
                      </a:r>
                      <a:endParaRPr lang="en-US" sz="1600" b="0" i="0" u="none" strike="noStrike" dirty="0">
                        <a:solidFill>
                          <a:srgbClr val="0000FF"/>
                        </a:solidFill>
                        <a:effectLst/>
                        <a:latin typeface="Calibri"/>
                      </a:endParaRPr>
                    </a:p>
                  </a:txBody>
                  <a:tcPr marL="9525" marR="9525" marT="9525" marB="0" anchor="b"/>
                </a:tc>
              </a:tr>
              <a:tr h="265176">
                <a:tc>
                  <a:txBody>
                    <a:bodyPr/>
                    <a:lstStyle/>
                    <a:p>
                      <a:pPr algn="l" fontAlgn="b"/>
                      <a:r>
                        <a:rPr lang="en-US" sz="1600" b="1" u="none" strike="noStrike">
                          <a:effectLst/>
                        </a:rPr>
                        <a:t>cctype</a:t>
                      </a:r>
                      <a:endParaRPr lang="en-US" sz="1600" b="1"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98</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1667</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dirty="0" smtClean="0">
                          <a:solidFill>
                            <a:srgbClr val="FF0000"/>
                          </a:solidFill>
                          <a:effectLst/>
                        </a:rPr>
                        <a:t>3.01%</a:t>
                      </a:r>
                      <a:endParaRPr lang="en-US" sz="1600" b="0" i="0" u="none" strike="noStrike" dirty="0">
                        <a:solidFill>
                          <a:srgbClr val="FF0000"/>
                        </a:solidFill>
                        <a:effectLst/>
                        <a:latin typeface="Calibri"/>
                      </a:endParaRPr>
                    </a:p>
                  </a:txBody>
                  <a:tcPr marL="9525" marR="9525" marT="9525" marB="0" anchor="b"/>
                </a:tc>
                <a:tc>
                  <a:txBody>
                    <a:bodyPr/>
                    <a:lstStyle/>
                    <a:p>
                      <a:pPr algn="l" fontAlgn="b"/>
                      <a:r>
                        <a:rPr lang="en-US" sz="1600" b="1" u="none" strike="noStrike">
                          <a:effectLst/>
                        </a:rPr>
                        <a:t>numeric</a:t>
                      </a:r>
                      <a:endParaRPr lang="en-US" sz="1600" b="1"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2481</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30545</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dirty="0" smtClean="0">
                          <a:solidFill>
                            <a:srgbClr val="0000FF"/>
                          </a:solidFill>
                          <a:effectLst/>
                        </a:rPr>
                        <a:t>3.7%</a:t>
                      </a:r>
                      <a:endParaRPr lang="en-US" sz="1600" b="0" i="0" u="none" strike="noStrike" dirty="0">
                        <a:solidFill>
                          <a:srgbClr val="0000FF"/>
                        </a:solidFill>
                        <a:effectLst/>
                        <a:latin typeface="Calibri"/>
                      </a:endParaRPr>
                    </a:p>
                  </a:txBody>
                  <a:tcPr marL="9525" marR="9525" marT="9525" marB="0" anchor="b"/>
                </a:tc>
              </a:tr>
              <a:tr h="265176">
                <a:tc>
                  <a:txBody>
                    <a:bodyPr/>
                    <a:lstStyle/>
                    <a:p>
                      <a:pPr algn="l" fontAlgn="b"/>
                      <a:r>
                        <a:rPr lang="en-US" sz="1600" b="1" u="none" strike="noStrike">
                          <a:effectLst/>
                        </a:rPr>
                        <a:t>cwctype</a:t>
                      </a:r>
                      <a:endParaRPr lang="en-US" sz="1600" b="1"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98</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2137</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dirty="0" smtClean="0">
                          <a:solidFill>
                            <a:srgbClr val="FF0000"/>
                          </a:solidFill>
                          <a:effectLst/>
                        </a:rPr>
                        <a:t>10.88%</a:t>
                      </a:r>
                      <a:endParaRPr lang="en-US" sz="1600" b="0" i="0" u="none" strike="noStrike" dirty="0">
                        <a:solidFill>
                          <a:srgbClr val="FF0000"/>
                        </a:solidFill>
                        <a:effectLst/>
                        <a:latin typeface="Calibri"/>
                      </a:endParaRPr>
                    </a:p>
                  </a:txBody>
                  <a:tcPr marL="9525" marR="9525" marT="9525" marB="0" anchor="b"/>
                </a:tc>
                <a:tc>
                  <a:txBody>
                    <a:bodyPr/>
                    <a:lstStyle/>
                    <a:p>
                      <a:pPr algn="l" fontAlgn="b"/>
                      <a:r>
                        <a:rPr lang="en-US" sz="1600" b="1" u="none" strike="noStrike">
                          <a:effectLst/>
                        </a:rPr>
                        <a:t>memory</a:t>
                      </a:r>
                      <a:endParaRPr lang="en-US" sz="1600" b="1"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3171</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38761</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dirty="0" smtClean="0">
                          <a:solidFill>
                            <a:srgbClr val="0000FF"/>
                          </a:solidFill>
                          <a:effectLst/>
                        </a:rPr>
                        <a:t>4.33%</a:t>
                      </a:r>
                      <a:endParaRPr lang="en-US" sz="1600" b="0" i="0" u="none" strike="noStrike" dirty="0">
                        <a:solidFill>
                          <a:srgbClr val="0000FF"/>
                        </a:solidFill>
                        <a:effectLst/>
                        <a:latin typeface="Calibri"/>
                      </a:endParaRPr>
                    </a:p>
                  </a:txBody>
                  <a:tcPr marL="9525" marR="9525" marT="9525" marB="0" anchor="b"/>
                </a:tc>
              </a:tr>
              <a:tr h="265176">
                <a:tc>
                  <a:txBody>
                    <a:bodyPr/>
                    <a:lstStyle/>
                    <a:p>
                      <a:pPr algn="l" fontAlgn="b"/>
                      <a:r>
                        <a:rPr lang="en-US" sz="1600" b="1" u="none" strike="noStrike">
                          <a:effectLst/>
                        </a:rPr>
                        <a:t>ctime</a:t>
                      </a:r>
                      <a:endParaRPr lang="en-US" sz="1600" b="1"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104</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1714</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dirty="0" smtClean="0">
                          <a:solidFill>
                            <a:srgbClr val="FF0000"/>
                          </a:solidFill>
                          <a:effectLst/>
                        </a:rPr>
                        <a:t>8.74%</a:t>
                      </a:r>
                      <a:endParaRPr lang="en-US" sz="1600" b="0" i="0" u="none" strike="noStrike" dirty="0">
                        <a:solidFill>
                          <a:srgbClr val="FF0000"/>
                        </a:solidFill>
                        <a:effectLst/>
                        <a:latin typeface="Calibri"/>
                      </a:endParaRPr>
                    </a:p>
                  </a:txBody>
                  <a:tcPr marL="9525" marR="9525" marT="9525" marB="0" anchor="b"/>
                </a:tc>
                <a:tc>
                  <a:txBody>
                    <a:bodyPr/>
                    <a:lstStyle/>
                    <a:p>
                      <a:pPr algn="l" fontAlgn="b"/>
                      <a:r>
                        <a:rPr lang="en-US" sz="1600" b="1" u="none" strike="noStrike">
                          <a:effectLst/>
                        </a:rPr>
                        <a:t>stdexcept</a:t>
                      </a:r>
                      <a:endParaRPr lang="en-US" sz="1600" b="1"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3907</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50049</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dirty="0" smtClean="0">
                          <a:solidFill>
                            <a:srgbClr val="0000FF"/>
                          </a:solidFill>
                          <a:effectLst/>
                        </a:rPr>
                        <a:t>3.49%</a:t>
                      </a:r>
                      <a:endParaRPr lang="en-US" sz="1600" b="0" i="0" u="none" strike="noStrike" dirty="0">
                        <a:solidFill>
                          <a:srgbClr val="0000FF"/>
                        </a:solidFill>
                        <a:effectLst/>
                        <a:latin typeface="Calibri"/>
                      </a:endParaRPr>
                    </a:p>
                  </a:txBody>
                  <a:tcPr marL="9525" marR="9525" marT="9525" marB="0" anchor="b"/>
                </a:tc>
              </a:tr>
              <a:tr h="265176">
                <a:tc>
                  <a:txBody>
                    <a:bodyPr/>
                    <a:lstStyle/>
                    <a:p>
                      <a:pPr algn="l" fontAlgn="b"/>
                      <a:r>
                        <a:rPr lang="en-US" sz="1600" b="1" u="none" strike="noStrike">
                          <a:effectLst/>
                        </a:rPr>
                        <a:t>exception</a:t>
                      </a:r>
                      <a:endParaRPr lang="en-US" sz="1600" b="1"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107</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1803</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dirty="0" smtClean="0">
                          <a:solidFill>
                            <a:srgbClr val="FF0000"/>
                          </a:solidFill>
                          <a:effectLst/>
                        </a:rPr>
                        <a:t>10.02%</a:t>
                      </a:r>
                      <a:endParaRPr lang="en-US" sz="1600" b="0" i="0" u="none" strike="noStrike" dirty="0">
                        <a:solidFill>
                          <a:srgbClr val="FF0000"/>
                        </a:solidFill>
                        <a:effectLst/>
                        <a:latin typeface="Calibri"/>
                      </a:endParaRPr>
                    </a:p>
                  </a:txBody>
                  <a:tcPr marL="9525" marR="9525" marT="9525" marB="0" anchor="b"/>
                </a:tc>
                <a:tc>
                  <a:txBody>
                    <a:bodyPr/>
                    <a:lstStyle/>
                    <a:p>
                      <a:pPr algn="l" fontAlgn="b"/>
                      <a:r>
                        <a:rPr lang="en-US" sz="1600" b="1" u="none" strike="noStrike">
                          <a:effectLst/>
                        </a:rPr>
                        <a:t>algorithm</a:t>
                      </a:r>
                      <a:endParaRPr lang="en-US" sz="1600" b="1"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5467</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63553</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dirty="0" smtClean="0">
                          <a:solidFill>
                            <a:srgbClr val="0000FF"/>
                          </a:solidFill>
                          <a:effectLst/>
                        </a:rPr>
                        <a:t>3.37%</a:t>
                      </a:r>
                      <a:endParaRPr lang="en-US" sz="1600" b="0" i="0" u="none" strike="noStrike" dirty="0">
                        <a:solidFill>
                          <a:srgbClr val="0000FF"/>
                        </a:solidFill>
                        <a:effectLst/>
                        <a:latin typeface="Calibri"/>
                      </a:endParaRPr>
                    </a:p>
                  </a:txBody>
                  <a:tcPr marL="9525" marR="9525" marT="9525" marB="0" anchor="b"/>
                </a:tc>
              </a:tr>
              <a:tr h="265176">
                <a:tc>
                  <a:txBody>
                    <a:bodyPr/>
                    <a:lstStyle/>
                    <a:p>
                      <a:pPr algn="l" fontAlgn="b"/>
                      <a:r>
                        <a:rPr lang="en-US" sz="1600" b="1" u="none" strike="noStrike">
                          <a:effectLst/>
                        </a:rPr>
                        <a:t>cstring</a:t>
                      </a:r>
                      <a:endParaRPr lang="en-US" sz="1600" b="1"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144</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2560</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dirty="0" smtClean="0">
                          <a:solidFill>
                            <a:srgbClr val="0000FF"/>
                          </a:solidFill>
                          <a:effectLst/>
                        </a:rPr>
                        <a:t>2.03%</a:t>
                      </a:r>
                      <a:endParaRPr lang="en-US" sz="1600" b="0" i="0" u="none" strike="noStrike" dirty="0">
                        <a:solidFill>
                          <a:srgbClr val="0000FF"/>
                        </a:solidFill>
                        <a:effectLst/>
                        <a:latin typeface="Calibri"/>
                      </a:endParaRPr>
                    </a:p>
                  </a:txBody>
                  <a:tcPr marL="9525" marR="9525" marT="9525" marB="0" anchor="b"/>
                </a:tc>
                <a:tc>
                  <a:txBody>
                    <a:bodyPr/>
                    <a:lstStyle/>
                    <a:p>
                      <a:pPr algn="l" fontAlgn="b"/>
                      <a:r>
                        <a:rPr lang="en-US" sz="1600" b="1" u="none" strike="noStrike" dirty="0" err="1">
                          <a:effectLst/>
                        </a:rPr>
                        <a:t>deque</a:t>
                      </a:r>
                      <a:endParaRPr lang="en-US" sz="1600" b="1" i="0" u="none" strike="noStrike" dirty="0">
                        <a:solidFill>
                          <a:srgbClr val="000000"/>
                        </a:solidFill>
                        <a:effectLst/>
                        <a:latin typeface="Calibri"/>
                      </a:endParaRPr>
                    </a:p>
                  </a:txBody>
                  <a:tcPr marL="9525" marR="9525" marT="9525" marB="0" anchor="b"/>
                </a:tc>
                <a:tc>
                  <a:txBody>
                    <a:bodyPr/>
                    <a:lstStyle/>
                    <a:p>
                      <a:pPr algn="r" fontAlgn="b"/>
                      <a:r>
                        <a:rPr lang="en-US" sz="1600" u="none" strike="noStrike">
                          <a:effectLst/>
                        </a:rPr>
                        <a:t>5477</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68619</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dirty="0" smtClean="0">
                          <a:solidFill>
                            <a:srgbClr val="0000FF"/>
                          </a:solidFill>
                          <a:effectLst/>
                        </a:rPr>
                        <a:t>2.75%</a:t>
                      </a:r>
                      <a:endParaRPr lang="en-US" sz="1600" b="0" i="0" u="none" strike="noStrike" dirty="0">
                        <a:solidFill>
                          <a:srgbClr val="0000FF"/>
                        </a:solidFill>
                        <a:effectLst/>
                        <a:latin typeface="Calibri"/>
                      </a:endParaRPr>
                    </a:p>
                  </a:txBody>
                  <a:tcPr marL="9525" marR="9525" marT="9525" marB="0" anchor="b"/>
                </a:tc>
              </a:tr>
              <a:tr h="265176">
                <a:tc>
                  <a:txBody>
                    <a:bodyPr/>
                    <a:lstStyle/>
                    <a:p>
                      <a:pPr algn="l" fontAlgn="b"/>
                      <a:r>
                        <a:rPr lang="en-US" sz="1600" b="1" u="none" strike="noStrike">
                          <a:effectLst/>
                        </a:rPr>
                        <a:t>typeinfo</a:t>
                      </a:r>
                      <a:endParaRPr lang="en-US" sz="1600" b="1"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145</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2267</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dirty="0" smtClean="0">
                          <a:solidFill>
                            <a:srgbClr val="FF0000"/>
                          </a:solidFill>
                          <a:effectLst/>
                        </a:rPr>
                        <a:t>8.11%</a:t>
                      </a:r>
                      <a:endParaRPr lang="en-US" sz="1600" b="0" i="0" u="none" strike="noStrike" dirty="0">
                        <a:solidFill>
                          <a:srgbClr val="FF0000"/>
                        </a:solidFill>
                        <a:effectLst/>
                        <a:latin typeface="Calibri"/>
                      </a:endParaRPr>
                    </a:p>
                  </a:txBody>
                  <a:tcPr marL="9525" marR="9525" marT="9525" marB="0" anchor="b"/>
                </a:tc>
                <a:tc>
                  <a:txBody>
                    <a:bodyPr/>
                    <a:lstStyle/>
                    <a:p>
                      <a:pPr algn="l" fontAlgn="b"/>
                      <a:r>
                        <a:rPr lang="en-US" sz="1600" b="1" u="none" strike="noStrike">
                          <a:effectLst/>
                        </a:rPr>
                        <a:t>stack</a:t>
                      </a:r>
                      <a:endParaRPr lang="en-US" sz="1600" b="1"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5563</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68893</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dirty="0" smtClean="0">
                          <a:solidFill>
                            <a:srgbClr val="0000FF"/>
                          </a:solidFill>
                          <a:effectLst/>
                        </a:rPr>
                        <a:t>3.22%</a:t>
                      </a:r>
                      <a:endParaRPr lang="en-US" sz="1600" b="0" i="0" u="none" strike="noStrike" dirty="0">
                        <a:solidFill>
                          <a:srgbClr val="0000FF"/>
                        </a:solidFill>
                        <a:effectLst/>
                        <a:latin typeface="Calibri"/>
                      </a:endParaRPr>
                    </a:p>
                  </a:txBody>
                  <a:tcPr marL="9525" marR="9525" marT="9525" marB="0" anchor="b"/>
                </a:tc>
              </a:tr>
              <a:tr h="265176">
                <a:tc>
                  <a:txBody>
                    <a:bodyPr/>
                    <a:lstStyle/>
                    <a:p>
                      <a:pPr algn="l" fontAlgn="b"/>
                      <a:r>
                        <a:rPr lang="en-US" sz="1600" b="1" u="none" strike="noStrike">
                          <a:effectLst/>
                        </a:rPr>
                        <a:t>new</a:t>
                      </a:r>
                      <a:endParaRPr lang="en-US" sz="1600" b="1"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156</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dirty="0">
                          <a:effectLst/>
                        </a:rPr>
                        <a:t>2255</a:t>
                      </a:r>
                      <a:endParaRPr lang="en-US" sz="1600" b="0" i="0" u="none" strike="noStrike" dirty="0">
                        <a:solidFill>
                          <a:srgbClr val="000000"/>
                        </a:solidFill>
                        <a:effectLst/>
                        <a:latin typeface="Calibri"/>
                      </a:endParaRPr>
                    </a:p>
                  </a:txBody>
                  <a:tcPr marL="9525" marR="9525" marT="9525" marB="0" anchor="b"/>
                </a:tc>
                <a:tc>
                  <a:txBody>
                    <a:bodyPr/>
                    <a:lstStyle/>
                    <a:p>
                      <a:pPr algn="r" fontAlgn="b"/>
                      <a:r>
                        <a:rPr lang="en-US" sz="1600" u="none" strike="noStrike" dirty="0" smtClean="0">
                          <a:solidFill>
                            <a:srgbClr val="FF0000"/>
                          </a:solidFill>
                          <a:effectLst/>
                        </a:rPr>
                        <a:t>7.94%</a:t>
                      </a:r>
                      <a:endParaRPr lang="en-US" sz="1600" b="0" i="0" u="none" strike="noStrike" dirty="0">
                        <a:solidFill>
                          <a:srgbClr val="FF0000"/>
                        </a:solidFill>
                        <a:effectLst/>
                        <a:latin typeface="Calibri"/>
                      </a:endParaRPr>
                    </a:p>
                  </a:txBody>
                  <a:tcPr marL="9525" marR="9525" marT="9525" marB="0" anchor="b"/>
                </a:tc>
                <a:tc>
                  <a:txBody>
                    <a:bodyPr/>
                    <a:lstStyle/>
                    <a:p>
                      <a:pPr algn="l" fontAlgn="b"/>
                      <a:r>
                        <a:rPr lang="en-US" sz="1600" b="1" u="none" strike="noStrike">
                          <a:effectLst/>
                        </a:rPr>
                        <a:t>list</a:t>
                      </a:r>
                      <a:endParaRPr lang="en-US" sz="1600" b="1"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5981</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72341</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dirty="0" smtClean="0">
                          <a:solidFill>
                            <a:srgbClr val="0000FF"/>
                          </a:solidFill>
                          <a:effectLst/>
                        </a:rPr>
                        <a:t>3.63%</a:t>
                      </a:r>
                      <a:endParaRPr lang="en-US" sz="1600" b="0" i="0" u="none" strike="noStrike" dirty="0">
                        <a:solidFill>
                          <a:srgbClr val="0000FF"/>
                        </a:solidFill>
                        <a:effectLst/>
                        <a:latin typeface="Calibri"/>
                      </a:endParaRPr>
                    </a:p>
                  </a:txBody>
                  <a:tcPr marL="9525" marR="9525" marT="9525" marB="0" anchor="b"/>
                </a:tc>
              </a:tr>
              <a:tr h="265176">
                <a:tc>
                  <a:txBody>
                    <a:bodyPr/>
                    <a:lstStyle/>
                    <a:p>
                      <a:pPr algn="l" fontAlgn="b"/>
                      <a:r>
                        <a:rPr lang="en-US" sz="1600" b="1" u="none" strike="noStrike">
                          <a:effectLst/>
                        </a:rPr>
                        <a:t>cstdio</a:t>
                      </a:r>
                      <a:endParaRPr lang="en-US" sz="1600" b="1"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195</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3482</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dirty="0" smtClean="0">
                          <a:solidFill>
                            <a:srgbClr val="FF0000"/>
                          </a:solidFill>
                          <a:effectLst/>
                        </a:rPr>
                        <a:t>1.58%</a:t>
                      </a:r>
                      <a:endParaRPr lang="en-US" sz="1600" b="0" i="0" u="none" strike="noStrike" dirty="0">
                        <a:solidFill>
                          <a:srgbClr val="FF0000"/>
                        </a:solidFill>
                        <a:effectLst/>
                        <a:latin typeface="Calibri"/>
                      </a:endParaRPr>
                    </a:p>
                  </a:txBody>
                  <a:tcPr marL="9525" marR="9525" marT="9525" marB="0" anchor="b"/>
                </a:tc>
                <a:tc>
                  <a:txBody>
                    <a:bodyPr/>
                    <a:lstStyle/>
                    <a:p>
                      <a:pPr algn="l" fontAlgn="b"/>
                      <a:r>
                        <a:rPr lang="en-US" sz="1600" b="1" u="none" strike="noStrike">
                          <a:effectLst/>
                        </a:rPr>
                        <a:t>vector</a:t>
                      </a:r>
                      <a:endParaRPr lang="en-US" sz="1600" b="1"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5985</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a:effectLst/>
                        </a:rPr>
                        <a:t>73268</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dirty="0" smtClean="0">
                          <a:solidFill>
                            <a:srgbClr val="0000FF"/>
                          </a:solidFill>
                          <a:effectLst/>
                        </a:rPr>
                        <a:t>3.94%</a:t>
                      </a:r>
                      <a:endParaRPr lang="en-US" sz="1600" b="0" i="0" u="none" strike="noStrike" dirty="0">
                        <a:solidFill>
                          <a:srgbClr val="0000FF"/>
                        </a:solidFill>
                        <a:effectLst/>
                        <a:latin typeface="Calibri"/>
                      </a:endParaRPr>
                    </a:p>
                  </a:txBody>
                  <a:tcPr marL="9525" marR="9525" marT="9525" marB="0" anchor="b"/>
                </a:tc>
              </a:tr>
              <a:tr h="265176">
                <a:tc>
                  <a:txBody>
                    <a:bodyPr/>
                    <a:lstStyle/>
                    <a:p>
                      <a:pPr algn="l" fontAlgn="b"/>
                      <a:r>
                        <a:rPr lang="en-US" sz="1600" b="1" u="none" strike="noStrike" dirty="0" err="1">
                          <a:effectLst/>
                        </a:rPr>
                        <a:t>cstdlib</a:t>
                      </a:r>
                      <a:endParaRPr lang="en-US" sz="1600" b="1" i="0" u="none" strike="noStrike" dirty="0">
                        <a:solidFill>
                          <a:srgbClr val="000000"/>
                        </a:solidFill>
                        <a:effectLst/>
                        <a:latin typeface="Calibri"/>
                      </a:endParaRPr>
                    </a:p>
                  </a:txBody>
                  <a:tcPr marL="9525" marR="9525" marT="9525" marB="0" anchor="b"/>
                </a:tc>
                <a:tc>
                  <a:txBody>
                    <a:bodyPr/>
                    <a:lstStyle/>
                    <a:p>
                      <a:pPr algn="r" fontAlgn="b"/>
                      <a:r>
                        <a:rPr lang="en-US" sz="1600" u="none" strike="noStrike" dirty="0">
                          <a:effectLst/>
                        </a:rPr>
                        <a:t>195</a:t>
                      </a:r>
                      <a:endParaRPr lang="en-US" sz="1600" b="0" i="0" u="none" strike="noStrike" dirty="0">
                        <a:solidFill>
                          <a:srgbClr val="000000"/>
                        </a:solidFill>
                        <a:effectLst/>
                        <a:latin typeface="Calibri"/>
                      </a:endParaRPr>
                    </a:p>
                  </a:txBody>
                  <a:tcPr marL="9525" marR="9525" marT="9525" marB="0" anchor="b"/>
                </a:tc>
                <a:tc>
                  <a:txBody>
                    <a:bodyPr/>
                    <a:lstStyle/>
                    <a:p>
                      <a:pPr algn="r" fontAlgn="b"/>
                      <a:r>
                        <a:rPr lang="en-US" sz="1600" u="none" strike="noStrike">
                          <a:effectLst/>
                        </a:rPr>
                        <a:t>3211</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dirty="0" smtClean="0">
                          <a:solidFill>
                            <a:srgbClr val="FF0000"/>
                          </a:solidFill>
                          <a:effectLst/>
                        </a:rPr>
                        <a:t>0.86%</a:t>
                      </a:r>
                      <a:endParaRPr lang="en-US" sz="1600" b="0" i="0" u="none" strike="noStrike" dirty="0">
                        <a:solidFill>
                          <a:srgbClr val="FF0000"/>
                        </a:solidFill>
                        <a:effectLst/>
                        <a:latin typeface="Calibri"/>
                      </a:endParaRPr>
                    </a:p>
                  </a:txBody>
                  <a:tcPr marL="9525" marR="9525" marT="9525" marB="0" anchor="b"/>
                </a:tc>
                <a:tc>
                  <a:txBody>
                    <a:bodyPr/>
                    <a:lstStyle/>
                    <a:p>
                      <a:pPr algn="l" fontAlgn="b"/>
                      <a:r>
                        <a:rPr lang="en-US" sz="1600" b="1" u="none" strike="noStrike" dirty="0">
                          <a:effectLst/>
                        </a:rPr>
                        <a:t>queue</a:t>
                      </a:r>
                      <a:endParaRPr lang="en-US" sz="1600" b="1" i="0" u="none" strike="noStrike" dirty="0">
                        <a:solidFill>
                          <a:srgbClr val="000000"/>
                        </a:solidFill>
                        <a:effectLst/>
                        <a:latin typeface="Calibri"/>
                      </a:endParaRPr>
                    </a:p>
                  </a:txBody>
                  <a:tcPr marL="9525" marR="9525" marT="9525" marB="0" anchor="b"/>
                </a:tc>
                <a:tc>
                  <a:txBody>
                    <a:bodyPr/>
                    <a:lstStyle/>
                    <a:p>
                      <a:pPr algn="r" fontAlgn="b"/>
                      <a:r>
                        <a:rPr lang="en-US" sz="1600" u="none" strike="noStrike" dirty="0">
                          <a:effectLst/>
                        </a:rPr>
                        <a:t>9851</a:t>
                      </a:r>
                      <a:endParaRPr lang="en-US" sz="1600" b="0" i="0" u="none" strike="noStrike" dirty="0">
                        <a:solidFill>
                          <a:srgbClr val="000000"/>
                        </a:solidFill>
                        <a:effectLst/>
                        <a:latin typeface="Calibri"/>
                      </a:endParaRPr>
                    </a:p>
                  </a:txBody>
                  <a:tcPr marL="9525" marR="9525" marT="9525" marB="0" anchor="b"/>
                </a:tc>
                <a:tc>
                  <a:txBody>
                    <a:bodyPr/>
                    <a:lstStyle/>
                    <a:p>
                      <a:pPr algn="r" fontAlgn="b"/>
                      <a:r>
                        <a:rPr lang="en-US" sz="1600" u="none" strike="noStrike">
                          <a:effectLst/>
                        </a:rPr>
                        <a:t>115871</a:t>
                      </a:r>
                      <a:endParaRPr lang="en-US" sz="1600" b="0" i="0" u="none" strike="noStrike">
                        <a:solidFill>
                          <a:srgbClr val="000000"/>
                        </a:solidFill>
                        <a:effectLst/>
                        <a:latin typeface="Calibri"/>
                      </a:endParaRPr>
                    </a:p>
                  </a:txBody>
                  <a:tcPr marL="9525" marR="9525" marT="9525" marB="0" anchor="b"/>
                </a:tc>
                <a:tc>
                  <a:txBody>
                    <a:bodyPr/>
                    <a:lstStyle/>
                    <a:p>
                      <a:pPr algn="r" fontAlgn="b"/>
                      <a:r>
                        <a:rPr lang="en-US" sz="1600" u="none" strike="noStrike" dirty="0" smtClean="0">
                          <a:solidFill>
                            <a:srgbClr val="0000FF"/>
                          </a:solidFill>
                          <a:effectLst/>
                        </a:rPr>
                        <a:t>3.6%</a:t>
                      </a:r>
                      <a:endParaRPr lang="en-US" sz="1600" b="0" i="0" u="none" strike="noStrike" dirty="0">
                        <a:solidFill>
                          <a:srgbClr val="0000FF"/>
                        </a:solidFill>
                        <a:effectLst/>
                        <a:latin typeface="Calibri"/>
                      </a:endParaRPr>
                    </a:p>
                  </a:txBody>
                  <a:tcPr marL="9525" marR="9525" marT="9525" marB="0" anchor="b"/>
                </a:tc>
              </a:tr>
            </a:tbl>
          </a:graphicData>
        </a:graphic>
      </p:graphicFrame>
    </p:spTree>
    <p:extLst>
      <p:ext uri="{BB962C8B-B14F-4D97-AF65-F5344CB8AC3E}">
        <p14:creationId xmlns:p14="http://schemas.microsoft.com/office/powerpoint/2010/main" val="251648481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Pivot’s C++ Pretty-printer</a:t>
            </a:r>
            <a:r>
              <a:rPr lang="en-US" dirty="0" smtClean="0"/>
              <a:t>: Memory</a:t>
            </a:r>
            <a:endParaRPr lang="en-US" dirty="0"/>
          </a:p>
        </p:txBody>
      </p:sp>
      <p:sp>
        <p:nvSpPr>
          <p:cNvPr id="4" name="Footer Placeholder 3"/>
          <p:cNvSpPr>
            <a:spLocks noGrp="1"/>
          </p:cNvSpPr>
          <p:nvPr>
            <p:ph type="ftr" sz="quarter" idx="11"/>
          </p:nvPr>
        </p:nvSpPr>
        <p:spPr/>
        <p:txBody>
          <a:bodyPr/>
          <a:lstStyle/>
          <a:p>
            <a:r>
              <a:rPr lang="en-US" smtClean="0"/>
              <a:t>C++Now'14: The Design &amp; Evolution of a Pattern Matching Library for C++</a:t>
            </a:r>
            <a:endParaRPr lang="en-US" dirty="0"/>
          </a:p>
        </p:txBody>
      </p:sp>
      <p:sp>
        <p:nvSpPr>
          <p:cNvPr id="5" name="Slide Number Placeholder 4"/>
          <p:cNvSpPr>
            <a:spLocks noGrp="1"/>
          </p:cNvSpPr>
          <p:nvPr>
            <p:ph type="sldNum" sz="quarter" idx="12"/>
          </p:nvPr>
        </p:nvSpPr>
        <p:spPr/>
        <p:txBody>
          <a:bodyPr/>
          <a:lstStyle/>
          <a:p>
            <a:fld id="{A15218F7-2310-456D-A54D-B5ACEA070EA4}" type="slidenum">
              <a:rPr lang="en-US" smtClean="0"/>
              <a:pPr/>
              <a:t>66</a:t>
            </a:fld>
            <a:endParaRPr lang="en-US" dirty="0"/>
          </a:p>
        </p:txBody>
      </p:sp>
      <p:graphicFrame>
        <p:nvGraphicFramePr>
          <p:cNvPr id="7" name="Chart 6"/>
          <p:cNvGraphicFramePr>
            <a:graphicFrameLocks/>
          </p:cNvGraphicFramePr>
          <p:nvPr>
            <p:extLst/>
          </p:nvPr>
        </p:nvGraphicFramePr>
        <p:xfrm>
          <a:off x="559558" y="1513259"/>
          <a:ext cx="7960902" cy="497364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47060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152400"/>
            <a:ext cx="8523287" cy="1104900"/>
          </a:xfrm>
        </p:spPr>
        <p:txBody>
          <a:bodyPr/>
          <a:lstStyle/>
          <a:p>
            <a:r>
              <a:rPr lang="en-US" i="1" dirty="0"/>
              <a:t>Mach7</a:t>
            </a:r>
            <a:r>
              <a:rPr lang="en-US" dirty="0"/>
              <a:t>: Problems w/ STL Containers</a:t>
            </a:r>
          </a:p>
        </p:txBody>
      </p:sp>
      <p:sp>
        <p:nvSpPr>
          <p:cNvPr id="3" name="Content Placeholder 2"/>
          <p:cNvSpPr>
            <a:spLocks noGrp="1"/>
          </p:cNvSpPr>
          <p:nvPr>
            <p:ph idx="1"/>
          </p:nvPr>
        </p:nvSpPr>
        <p:spPr/>
        <p:txBody>
          <a:bodyPr/>
          <a:lstStyle/>
          <a:p>
            <a:r>
              <a:rPr lang="en-US" dirty="0" smtClean="0"/>
              <a:t>STL containers are not recursive data structures</a:t>
            </a:r>
          </a:p>
          <a:p>
            <a:pPr lvl="1"/>
            <a:r>
              <a:rPr lang="en-US" dirty="0" smtClean="0"/>
              <a:t>They are not expressed in terms of themselves</a:t>
            </a:r>
          </a:p>
          <a:p>
            <a:pPr lvl="1"/>
            <a:r>
              <a:rPr lang="en-US" dirty="0" smtClean="0"/>
              <a:t>Ranges also are not</a:t>
            </a:r>
          </a:p>
          <a:p>
            <a:pPr lvl="1"/>
            <a:r>
              <a:rPr lang="en-US" dirty="0" smtClean="0"/>
              <a:t>But they can represent subparts of themselves</a:t>
            </a:r>
          </a:p>
          <a:p>
            <a:r>
              <a:rPr lang="en-US" dirty="0" smtClean="0"/>
              <a:t>We need patterns describing sets, sequences, collections of values</a:t>
            </a:r>
          </a:p>
          <a:p>
            <a:pPr lvl="1"/>
            <a:endParaRPr lang="en-US" dirty="0"/>
          </a:p>
        </p:txBody>
      </p:sp>
      <p:sp>
        <p:nvSpPr>
          <p:cNvPr id="4" name="Footer Placeholder 3"/>
          <p:cNvSpPr>
            <a:spLocks noGrp="1"/>
          </p:cNvSpPr>
          <p:nvPr>
            <p:ph type="ftr" sz="quarter" idx="11"/>
          </p:nvPr>
        </p:nvSpPr>
        <p:spPr/>
        <p:txBody>
          <a:bodyPr/>
          <a:lstStyle/>
          <a:p>
            <a:r>
              <a:rPr lang="en-US" smtClean="0"/>
              <a:t>C++Now'14: The Design &amp; Evolution of a Pattern Matching Library for C++</a:t>
            </a:r>
            <a:endParaRPr lang="en-US" dirty="0"/>
          </a:p>
        </p:txBody>
      </p:sp>
      <p:sp>
        <p:nvSpPr>
          <p:cNvPr id="5" name="Slide Number Placeholder 4"/>
          <p:cNvSpPr>
            <a:spLocks noGrp="1"/>
          </p:cNvSpPr>
          <p:nvPr>
            <p:ph type="sldNum" sz="quarter" idx="12"/>
          </p:nvPr>
        </p:nvSpPr>
        <p:spPr/>
        <p:txBody>
          <a:bodyPr/>
          <a:lstStyle/>
          <a:p>
            <a:fld id="{7CB0F8AB-AB33-4A54-BEC3-89055AD5FA98}" type="slidenum">
              <a:rPr lang="en-US" smtClean="0"/>
              <a:t>67</a:t>
            </a:fld>
            <a:endParaRPr lang="en-US" dirty="0"/>
          </a:p>
        </p:txBody>
      </p:sp>
    </p:spTree>
    <p:extLst>
      <p:ext uri="{BB962C8B-B14F-4D97-AF65-F5344CB8AC3E}">
        <p14:creationId xmlns:p14="http://schemas.microsoft.com/office/powerpoint/2010/main" val="289275091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152400"/>
            <a:ext cx="8675687" cy="1104900"/>
          </a:xfrm>
        </p:spPr>
        <p:txBody>
          <a:bodyPr/>
          <a:lstStyle/>
          <a:p>
            <a:r>
              <a:rPr lang="en-US" i="1" dirty="0" smtClean="0"/>
              <a:t>Mach7</a:t>
            </a:r>
            <a:r>
              <a:rPr lang="en-US" dirty="0" smtClean="0"/>
              <a:t>: Problems w/ STL Containers</a:t>
            </a:r>
            <a:endParaRPr lang="en-US" dirty="0"/>
          </a:p>
        </p:txBody>
      </p:sp>
      <p:sp>
        <p:nvSpPr>
          <p:cNvPr id="7" name="Content Placeholder 6"/>
          <p:cNvSpPr>
            <a:spLocks noGrp="1"/>
          </p:cNvSpPr>
          <p:nvPr>
            <p:ph idx="1"/>
          </p:nvPr>
        </p:nvSpPr>
        <p:spPr>
          <a:xfrm>
            <a:off x="468313" y="1676400"/>
            <a:ext cx="8675687" cy="4560888"/>
          </a:xfrm>
        </p:spPr>
        <p:txBody>
          <a:bodyPr>
            <a:noAutofit/>
          </a:bodyPr>
          <a:lstStyle/>
          <a:p>
            <a:pPr marL="0" indent="0">
              <a:buNone/>
            </a:pPr>
            <a:r>
              <a:rPr lang="en-US" sz="1500" b="1" dirty="0" err="1">
                <a:solidFill>
                  <a:srgbClr val="0000FF"/>
                </a:solidFill>
                <a:latin typeface="Consolas" panose="020B0609020204030204" pitchFamily="49" charset="0"/>
                <a:cs typeface="Consolas" panose="020B0609020204030204" pitchFamily="49" charset="0"/>
              </a:rPr>
              <a:t>struct</a:t>
            </a:r>
            <a:r>
              <a:rPr lang="en-US" sz="1500" b="1" dirty="0">
                <a:latin typeface="Consolas" panose="020B0609020204030204" pitchFamily="49" charset="0"/>
                <a:cs typeface="Consolas" panose="020B0609020204030204" pitchFamily="49" charset="0"/>
              </a:rPr>
              <a:t> </a:t>
            </a:r>
            <a:r>
              <a:rPr lang="en-US" sz="1500" b="1" dirty="0">
                <a:solidFill>
                  <a:srgbClr val="00B050"/>
                </a:solidFill>
                <a:latin typeface="Consolas" panose="020B0609020204030204" pitchFamily="49" charset="0"/>
                <a:cs typeface="Consolas" panose="020B0609020204030204" pitchFamily="49" charset="0"/>
              </a:rPr>
              <a:t>List</a:t>
            </a:r>
            <a:r>
              <a:rPr lang="en-US" sz="1500" b="1" dirty="0">
                <a:latin typeface="Consolas" panose="020B0609020204030204" pitchFamily="49" charset="0"/>
                <a:cs typeface="Consolas" panose="020B0609020204030204" pitchFamily="49" charset="0"/>
              </a:rPr>
              <a:t> : </a:t>
            </a:r>
            <a:r>
              <a:rPr lang="en-US" sz="1500" b="1" dirty="0" smtClean="0">
                <a:latin typeface="Consolas" panose="020B0609020204030204" pitchFamily="49" charset="0"/>
                <a:cs typeface="Consolas" panose="020B0609020204030204" pitchFamily="49" charset="0"/>
              </a:rPr>
              <a:t>Term { Term</a:t>
            </a:r>
            <a:r>
              <a:rPr lang="en-US" sz="1500" b="1" dirty="0">
                <a:latin typeface="Consolas" panose="020B0609020204030204" pitchFamily="49" charset="0"/>
                <a:cs typeface="Consolas" panose="020B0609020204030204" pitchFamily="49" charset="0"/>
              </a:rPr>
              <a:t>* head</a:t>
            </a:r>
            <a:r>
              <a:rPr lang="en-US" sz="1500" b="1" dirty="0" smtClean="0">
                <a:latin typeface="Consolas" panose="020B0609020204030204" pitchFamily="49" charset="0"/>
                <a:cs typeface="Consolas" panose="020B0609020204030204" pitchFamily="49" charset="0"/>
              </a:rPr>
              <a:t>; List</a:t>
            </a:r>
            <a:r>
              <a:rPr lang="en-US" sz="1500" b="1" dirty="0">
                <a:latin typeface="Consolas" panose="020B0609020204030204" pitchFamily="49" charset="0"/>
                <a:cs typeface="Consolas" panose="020B0609020204030204" pitchFamily="49" charset="0"/>
              </a:rPr>
              <a:t>* tail</a:t>
            </a:r>
            <a:r>
              <a:rPr lang="en-US" sz="1500" b="1" dirty="0" smtClean="0">
                <a:latin typeface="Consolas" panose="020B0609020204030204" pitchFamily="49" charset="0"/>
                <a:cs typeface="Consolas" panose="020B0609020204030204" pitchFamily="49" charset="0"/>
              </a:rPr>
              <a:t>; };</a:t>
            </a:r>
          </a:p>
          <a:p>
            <a:pPr marL="0" indent="0">
              <a:buNone/>
            </a:pPr>
            <a:r>
              <a:rPr lang="en-US" sz="1500" b="1" dirty="0" err="1">
                <a:solidFill>
                  <a:srgbClr val="0000FF"/>
                </a:solidFill>
                <a:latin typeface="Consolas" panose="020B0609020204030204" pitchFamily="49" charset="0"/>
                <a:cs typeface="Consolas" panose="020B0609020204030204" pitchFamily="49" charset="0"/>
              </a:rPr>
              <a:t>struct</a:t>
            </a:r>
            <a:r>
              <a:rPr lang="en-US" sz="1500" b="1" dirty="0">
                <a:latin typeface="Consolas" panose="020B0609020204030204" pitchFamily="49" charset="0"/>
                <a:cs typeface="Consolas" panose="020B0609020204030204" pitchFamily="49" charset="0"/>
              </a:rPr>
              <a:t> </a:t>
            </a:r>
            <a:r>
              <a:rPr lang="en-US" sz="1500" b="1" dirty="0">
                <a:solidFill>
                  <a:srgbClr val="00B050"/>
                </a:solidFill>
                <a:latin typeface="Consolas" panose="020B0609020204030204" pitchFamily="49" charset="0"/>
                <a:cs typeface="Consolas" panose="020B0609020204030204" pitchFamily="49" charset="0"/>
              </a:rPr>
              <a:t>Structure</a:t>
            </a:r>
            <a:r>
              <a:rPr lang="en-US" sz="1500" b="1" dirty="0">
                <a:latin typeface="Consolas" panose="020B0609020204030204" pitchFamily="49" charset="0"/>
                <a:cs typeface="Consolas" panose="020B0609020204030204" pitchFamily="49" charset="0"/>
              </a:rPr>
              <a:t> : </a:t>
            </a:r>
            <a:r>
              <a:rPr lang="en-US" sz="1500" b="1" dirty="0" smtClean="0">
                <a:latin typeface="Consolas" panose="020B0609020204030204" pitchFamily="49" charset="0"/>
                <a:cs typeface="Consolas" panose="020B0609020204030204" pitchFamily="49" charset="0"/>
              </a:rPr>
              <a:t>Term {</a:t>
            </a:r>
            <a:endParaRPr lang="en-US" sz="1500" b="1" dirty="0">
              <a:latin typeface="Consolas" panose="020B0609020204030204" pitchFamily="49" charset="0"/>
              <a:cs typeface="Consolas" panose="020B0609020204030204" pitchFamily="49" charset="0"/>
            </a:endParaRPr>
          </a:p>
          <a:p>
            <a:pPr marL="0" indent="0">
              <a:buNone/>
            </a:pPr>
            <a:r>
              <a:rPr lang="en-US" sz="1500" b="1" dirty="0" smtClean="0">
                <a:latin typeface="Consolas" panose="020B0609020204030204" pitchFamily="49" charset="0"/>
                <a:cs typeface="Consolas" panose="020B0609020204030204" pitchFamily="49" charset="0"/>
              </a:rPr>
              <a:t>    </a:t>
            </a:r>
            <a:r>
              <a:rPr lang="en-US" sz="1500" b="1" dirty="0" err="1" smtClean="0">
                <a:latin typeface="Consolas" panose="020B0609020204030204" pitchFamily="49" charset="0"/>
                <a:cs typeface="Consolas" panose="020B0609020204030204" pitchFamily="49" charset="0"/>
              </a:rPr>
              <a:t>std</a:t>
            </a:r>
            <a:r>
              <a:rPr lang="en-US" sz="1500" b="1" dirty="0">
                <a:latin typeface="Consolas" panose="020B0609020204030204" pitchFamily="49" charset="0"/>
                <a:cs typeface="Consolas" panose="020B0609020204030204" pitchFamily="49" charset="0"/>
              </a:rPr>
              <a:t>::string name</a:t>
            </a:r>
            <a:r>
              <a:rPr lang="en-US" sz="1500" b="1" dirty="0" smtClean="0">
                <a:latin typeface="Consolas" panose="020B0609020204030204" pitchFamily="49" charset="0"/>
                <a:cs typeface="Consolas" panose="020B0609020204030204" pitchFamily="49" charset="0"/>
              </a:rPr>
              <a:t>; </a:t>
            </a:r>
            <a:r>
              <a:rPr lang="en-US" sz="1500" b="1" dirty="0" err="1" smtClean="0">
                <a:latin typeface="Consolas" panose="020B0609020204030204" pitchFamily="49" charset="0"/>
                <a:cs typeface="Consolas" panose="020B0609020204030204" pitchFamily="49" charset="0"/>
              </a:rPr>
              <a:t>std</a:t>
            </a:r>
            <a:r>
              <a:rPr lang="en-US" sz="1500" b="1" dirty="0">
                <a:latin typeface="Consolas" panose="020B0609020204030204" pitchFamily="49" charset="0"/>
                <a:cs typeface="Consolas" panose="020B0609020204030204" pitchFamily="49" charset="0"/>
              </a:rPr>
              <a:t>::vector&lt;Term*&gt; terms;</a:t>
            </a:r>
          </a:p>
          <a:p>
            <a:pPr marL="0" indent="0">
              <a:buNone/>
            </a:pPr>
            <a:r>
              <a:rPr lang="en-US" sz="1500" b="1" dirty="0" smtClean="0">
                <a:latin typeface="Consolas" panose="020B0609020204030204" pitchFamily="49" charset="0"/>
                <a:cs typeface="Consolas" panose="020B0609020204030204" pitchFamily="49" charset="0"/>
              </a:rPr>
              <a:t>};</a:t>
            </a:r>
          </a:p>
          <a:p>
            <a:pPr marL="0" indent="0">
              <a:buNone/>
            </a:pPr>
            <a:endParaRPr lang="en-US" sz="1500" b="1" dirty="0">
              <a:latin typeface="Consolas" panose="020B0609020204030204" pitchFamily="49" charset="0"/>
              <a:cs typeface="Consolas" panose="020B0609020204030204" pitchFamily="49" charset="0"/>
            </a:endParaRPr>
          </a:p>
          <a:p>
            <a:pPr marL="0" indent="0">
              <a:buNone/>
            </a:pPr>
            <a:r>
              <a:rPr lang="en-US" sz="1500" b="1" dirty="0" err="1">
                <a:solidFill>
                  <a:srgbClr val="0000FF"/>
                </a:solidFill>
                <a:latin typeface="Consolas" panose="020B0609020204030204" pitchFamily="49" charset="0"/>
                <a:cs typeface="Consolas" panose="020B0609020204030204" pitchFamily="49" charset="0"/>
              </a:rPr>
              <a:t>bool</a:t>
            </a:r>
            <a:r>
              <a:rPr lang="en-US" sz="1500" b="1" dirty="0">
                <a:solidFill>
                  <a:srgbClr val="0000FF"/>
                </a:solidFill>
                <a:latin typeface="Consolas" panose="020B0609020204030204" pitchFamily="49" charset="0"/>
                <a:cs typeface="Consolas" panose="020B0609020204030204" pitchFamily="49" charset="0"/>
              </a:rPr>
              <a:t> operator</a:t>
            </a:r>
            <a:r>
              <a:rPr lang="en-US" sz="1500" b="1" dirty="0">
                <a:latin typeface="Consolas" panose="020B0609020204030204" pitchFamily="49" charset="0"/>
                <a:cs typeface="Consolas" panose="020B0609020204030204" pitchFamily="49" charset="0"/>
              </a:rPr>
              <a:t>==(</a:t>
            </a:r>
            <a:r>
              <a:rPr lang="en-US" sz="1500" b="1" dirty="0" err="1">
                <a:solidFill>
                  <a:srgbClr val="0000FF"/>
                </a:solidFill>
                <a:latin typeface="Consolas" panose="020B0609020204030204" pitchFamily="49" charset="0"/>
                <a:cs typeface="Consolas" panose="020B0609020204030204" pitchFamily="49" charset="0"/>
              </a:rPr>
              <a:t>const</a:t>
            </a:r>
            <a:r>
              <a:rPr lang="en-US" sz="1500" b="1" dirty="0">
                <a:latin typeface="Consolas" panose="020B0609020204030204" pitchFamily="49" charset="0"/>
                <a:cs typeface="Consolas" panose="020B0609020204030204" pitchFamily="49" charset="0"/>
              </a:rPr>
              <a:t> Term&amp; </a:t>
            </a:r>
            <a:r>
              <a:rPr lang="en-US" sz="1500" b="1" dirty="0" smtClean="0">
                <a:latin typeface="Consolas" panose="020B0609020204030204" pitchFamily="49" charset="0"/>
                <a:cs typeface="Consolas" panose="020B0609020204030204" pitchFamily="49" charset="0"/>
              </a:rPr>
              <a:t>l, </a:t>
            </a:r>
            <a:r>
              <a:rPr lang="en-US" sz="1500" b="1" dirty="0" err="1">
                <a:solidFill>
                  <a:srgbClr val="0000FF"/>
                </a:solidFill>
                <a:latin typeface="Consolas" panose="020B0609020204030204" pitchFamily="49" charset="0"/>
                <a:cs typeface="Consolas" panose="020B0609020204030204" pitchFamily="49" charset="0"/>
              </a:rPr>
              <a:t>const</a:t>
            </a:r>
            <a:r>
              <a:rPr lang="en-US" sz="1500" b="1" dirty="0">
                <a:latin typeface="Consolas" panose="020B0609020204030204" pitchFamily="49" charset="0"/>
                <a:cs typeface="Consolas" panose="020B0609020204030204" pitchFamily="49" charset="0"/>
              </a:rPr>
              <a:t> Term&amp; </a:t>
            </a:r>
            <a:r>
              <a:rPr lang="en-US" sz="1500" b="1" dirty="0" smtClean="0">
                <a:latin typeface="Consolas" panose="020B0609020204030204" pitchFamily="49" charset="0"/>
                <a:cs typeface="Consolas" panose="020B0609020204030204" pitchFamily="49" charset="0"/>
              </a:rPr>
              <a:t>r) {</a:t>
            </a:r>
            <a:endParaRPr lang="en-US" sz="1500" b="1" dirty="0">
              <a:latin typeface="Consolas" panose="020B0609020204030204" pitchFamily="49" charset="0"/>
              <a:cs typeface="Consolas" panose="020B0609020204030204" pitchFamily="49" charset="0"/>
            </a:endParaRPr>
          </a:p>
          <a:p>
            <a:pPr marL="0" indent="0">
              <a:buNone/>
            </a:pPr>
            <a:r>
              <a:rPr lang="en-US" sz="1500" b="1" dirty="0">
                <a:latin typeface="Consolas" panose="020B0609020204030204" pitchFamily="49" charset="0"/>
                <a:cs typeface="Consolas" panose="020B0609020204030204" pitchFamily="49" charset="0"/>
              </a:rPr>
              <a:t>    </a:t>
            </a:r>
            <a:r>
              <a:rPr lang="en-US" sz="1500" b="1" dirty="0" err="1">
                <a:solidFill>
                  <a:srgbClr val="2B91AF"/>
                </a:solidFill>
                <a:latin typeface="Consolas" panose="020B0609020204030204" pitchFamily="49" charset="0"/>
                <a:cs typeface="Consolas" panose="020B0609020204030204" pitchFamily="49" charset="0"/>
              </a:rPr>
              <a:t>var</a:t>
            </a:r>
            <a:r>
              <a:rPr lang="en-US" sz="1500" b="1" dirty="0">
                <a:latin typeface="Consolas" panose="020B0609020204030204" pitchFamily="49" charset="0"/>
                <a:cs typeface="Consolas" panose="020B0609020204030204" pitchFamily="49" charset="0"/>
              </a:rPr>
              <a:t>&lt;</a:t>
            </a:r>
            <a:r>
              <a:rPr lang="en-US" sz="1500" b="1" dirty="0" err="1">
                <a:latin typeface="Consolas" panose="020B0609020204030204" pitchFamily="49" charset="0"/>
                <a:cs typeface="Consolas" panose="020B0609020204030204" pitchFamily="49" charset="0"/>
              </a:rPr>
              <a:t>std</a:t>
            </a:r>
            <a:r>
              <a:rPr lang="en-US" sz="1500" b="1" dirty="0">
                <a:latin typeface="Consolas" panose="020B0609020204030204" pitchFamily="49" charset="0"/>
                <a:cs typeface="Consolas" panose="020B0609020204030204" pitchFamily="49" charset="0"/>
              </a:rPr>
              <a:t>::string&gt; s; </a:t>
            </a:r>
            <a:r>
              <a:rPr lang="en-US" sz="1500" b="1" dirty="0" err="1">
                <a:solidFill>
                  <a:srgbClr val="2B91AF"/>
                </a:solidFill>
                <a:latin typeface="Consolas" panose="020B0609020204030204" pitchFamily="49" charset="0"/>
                <a:cs typeface="Consolas" panose="020B0609020204030204" pitchFamily="49" charset="0"/>
              </a:rPr>
              <a:t>var</a:t>
            </a:r>
            <a:r>
              <a:rPr lang="en-US" sz="1500" b="1" dirty="0">
                <a:latin typeface="Consolas" panose="020B0609020204030204" pitchFamily="49" charset="0"/>
                <a:cs typeface="Consolas" panose="020B0609020204030204" pitchFamily="49" charset="0"/>
              </a:rPr>
              <a:t>&lt;</a:t>
            </a:r>
            <a:r>
              <a:rPr lang="en-US" sz="1500" b="1" dirty="0" err="1">
                <a:latin typeface="Consolas" panose="020B0609020204030204" pitchFamily="49" charset="0"/>
                <a:cs typeface="Consolas" panose="020B0609020204030204" pitchFamily="49" charset="0"/>
              </a:rPr>
              <a:t>int</a:t>
            </a:r>
            <a:r>
              <a:rPr lang="en-US" sz="1500" b="1" dirty="0">
                <a:latin typeface="Consolas" panose="020B0609020204030204" pitchFamily="49" charset="0"/>
                <a:cs typeface="Consolas" panose="020B0609020204030204" pitchFamily="49" charset="0"/>
              </a:rPr>
              <a:t>&gt; n</a:t>
            </a:r>
            <a:r>
              <a:rPr lang="en-US" sz="1500" b="1" dirty="0" smtClean="0">
                <a:latin typeface="Consolas" panose="020B0609020204030204" pitchFamily="49" charset="0"/>
                <a:cs typeface="Consolas" panose="020B0609020204030204" pitchFamily="49" charset="0"/>
              </a:rPr>
              <a:t>; </a:t>
            </a:r>
            <a:r>
              <a:rPr lang="en-US" sz="1500" b="1" dirty="0" err="1" smtClean="0">
                <a:solidFill>
                  <a:srgbClr val="2B91AF"/>
                </a:solidFill>
                <a:latin typeface="Consolas" panose="020B0609020204030204" pitchFamily="49" charset="0"/>
                <a:cs typeface="Consolas" panose="020B0609020204030204" pitchFamily="49" charset="0"/>
              </a:rPr>
              <a:t>var</a:t>
            </a:r>
            <a:r>
              <a:rPr lang="en-US" sz="1500" b="1" dirty="0" smtClean="0">
                <a:latin typeface="Consolas" panose="020B0609020204030204" pitchFamily="49" charset="0"/>
                <a:cs typeface="Consolas" panose="020B0609020204030204" pitchFamily="49" charset="0"/>
              </a:rPr>
              <a:t>&lt;</a:t>
            </a:r>
            <a:r>
              <a:rPr lang="en-US" sz="1500" b="1" dirty="0" err="1" smtClean="0">
                <a:latin typeface="Consolas" panose="020B0609020204030204" pitchFamily="49" charset="0"/>
                <a:cs typeface="Consolas" panose="020B0609020204030204" pitchFamily="49" charset="0"/>
              </a:rPr>
              <a:t>const</a:t>
            </a:r>
            <a:r>
              <a:rPr lang="en-US" sz="1500" b="1" dirty="0" smtClean="0">
                <a:latin typeface="Consolas" panose="020B0609020204030204" pitchFamily="49" charset="0"/>
                <a:cs typeface="Consolas" panose="020B0609020204030204" pitchFamily="49" charset="0"/>
              </a:rPr>
              <a:t> </a:t>
            </a:r>
            <a:r>
              <a:rPr lang="en-US" sz="1500" b="1" dirty="0">
                <a:latin typeface="Consolas" panose="020B0609020204030204" pitchFamily="49" charset="0"/>
                <a:cs typeface="Consolas" panose="020B0609020204030204" pitchFamily="49" charset="0"/>
              </a:rPr>
              <a:t>Term&amp;&gt; </a:t>
            </a:r>
            <a:r>
              <a:rPr lang="en-US" sz="1500" b="1" dirty="0" err="1">
                <a:latin typeface="Consolas" panose="020B0609020204030204" pitchFamily="49" charset="0"/>
                <a:cs typeface="Consolas" panose="020B0609020204030204" pitchFamily="49" charset="0"/>
              </a:rPr>
              <a:t>h,t</a:t>
            </a:r>
            <a:r>
              <a:rPr lang="en-US" sz="1500" b="1" dirty="0">
                <a:latin typeface="Consolas" panose="020B0609020204030204" pitchFamily="49" charset="0"/>
                <a:cs typeface="Consolas" panose="020B0609020204030204" pitchFamily="49" charset="0"/>
              </a:rPr>
              <a:t>; </a:t>
            </a:r>
            <a:r>
              <a:rPr lang="en-US" sz="1500" b="1" dirty="0">
                <a:solidFill>
                  <a:srgbClr val="008000"/>
                </a:solidFill>
                <a:latin typeface="Consolas" panose="020B0609020204030204" pitchFamily="49" charset="0"/>
                <a:cs typeface="Consolas" panose="020B0609020204030204" pitchFamily="49" charset="0"/>
              </a:rPr>
              <a:t>// </a:t>
            </a:r>
            <a:r>
              <a:rPr lang="en-US" sz="1500" b="1" dirty="0" err="1">
                <a:solidFill>
                  <a:srgbClr val="008000"/>
                </a:solidFill>
                <a:latin typeface="Consolas" panose="020B0609020204030204" pitchFamily="49" charset="0"/>
                <a:cs typeface="Consolas" panose="020B0609020204030204" pitchFamily="49" charset="0"/>
              </a:rPr>
              <a:t>rng</a:t>
            </a:r>
            <a:r>
              <a:rPr lang="en-US" sz="1500" b="1" dirty="0">
                <a:solidFill>
                  <a:srgbClr val="008000"/>
                </a:solidFill>
                <a:latin typeface="Consolas" panose="020B0609020204030204" pitchFamily="49" charset="0"/>
                <a:cs typeface="Consolas" panose="020B0609020204030204" pitchFamily="49" charset="0"/>
              </a:rPr>
              <a:t>&lt;????&gt; p;</a:t>
            </a:r>
          </a:p>
          <a:p>
            <a:pPr marL="0" indent="0">
              <a:buNone/>
            </a:pPr>
            <a:endParaRPr lang="en-US" sz="1500" b="1" dirty="0">
              <a:latin typeface="Consolas" panose="020B0609020204030204" pitchFamily="49" charset="0"/>
              <a:cs typeface="Consolas" panose="020B0609020204030204" pitchFamily="49" charset="0"/>
            </a:endParaRPr>
          </a:p>
          <a:p>
            <a:pPr marL="0" indent="0">
              <a:buNone/>
            </a:pPr>
            <a:r>
              <a:rPr lang="en-US" sz="1500" b="1" dirty="0">
                <a:latin typeface="Consolas" panose="020B0609020204030204" pitchFamily="49" charset="0"/>
                <a:cs typeface="Consolas" panose="020B0609020204030204" pitchFamily="49" charset="0"/>
              </a:rPr>
              <a:t>    </a:t>
            </a:r>
            <a:r>
              <a:rPr lang="en-US" sz="1500" b="1" dirty="0" smtClean="0">
                <a:solidFill>
                  <a:srgbClr val="6F008A"/>
                </a:solidFill>
                <a:latin typeface="Consolas" panose="020B0609020204030204" pitchFamily="49" charset="0"/>
                <a:cs typeface="Consolas" panose="020B0609020204030204" pitchFamily="49" charset="0"/>
              </a:rPr>
              <a:t>Match</a:t>
            </a:r>
            <a:r>
              <a:rPr lang="en-US" sz="1500" b="1" dirty="0" smtClean="0">
                <a:latin typeface="Consolas" panose="020B0609020204030204" pitchFamily="49" charset="0"/>
                <a:cs typeface="Consolas" panose="020B0609020204030204" pitchFamily="49" charset="0"/>
              </a:rPr>
              <a:t>(</a:t>
            </a:r>
            <a:r>
              <a:rPr lang="en-US" sz="1500" b="1" dirty="0" err="1" smtClean="0">
                <a:latin typeface="Consolas" panose="020B0609020204030204" pitchFamily="49" charset="0"/>
                <a:cs typeface="Consolas" panose="020B0609020204030204" pitchFamily="49" charset="0"/>
              </a:rPr>
              <a:t>l,r</a:t>
            </a:r>
            <a:r>
              <a:rPr lang="en-US" sz="1500" b="1" dirty="0" smtClean="0">
                <a:latin typeface="Consolas" panose="020B0609020204030204" pitchFamily="49" charset="0"/>
                <a:cs typeface="Consolas" panose="020B0609020204030204" pitchFamily="49" charset="0"/>
              </a:rPr>
              <a:t>)</a:t>
            </a:r>
            <a:endParaRPr lang="en-US" sz="1500" b="1" dirty="0">
              <a:latin typeface="Consolas" panose="020B0609020204030204" pitchFamily="49" charset="0"/>
              <a:cs typeface="Consolas" panose="020B0609020204030204" pitchFamily="49" charset="0"/>
            </a:endParaRPr>
          </a:p>
          <a:p>
            <a:pPr marL="0" indent="0">
              <a:buNone/>
            </a:pPr>
            <a:r>
              <a:rPr lang="en-US" sz="1500" b="1" dirty="0">
                <a:latin typeface="Consolas" panose="020B0609020204030204" pitchFamily="49" charset="0"/>
                <a:cs typeface="Consolas" panose="020B0609020204030204" pitchFamily="49" charset="0"/>
              </a:rPr>
              <a:t>      </a:t>
            </a:r>
            <a:r>
              <a:rPr lang="en-US" sz="1500" b="1" dirty="0">
                <a:solidFill>
                  <a:srgbClr val="6F008A"/>
                </a:solidFill>
                <a:latin typeface="Consolas" panose="020B0609020204030204" pitchFamily="49" charset="0"/>
                <a:cs typeface="Consolas" panose="020B0609020204030204" pitchFamily="49" charset="0"/>
              </a:rPr>
              <a:t>Case</a:t>
            </a:r>
            <a:r>
              <a:rPr lang="en-US" sz="1500" b="1" dirty="0">
                <a:latin typeface="Consolas" panose="020B0609020204030204" pitchFamily="49" charset="0"/>
                <a:cs typeface="Consolas" panose="020B0609020204030204" pitchFamily="49" charset="0"/>
              </a:rPr>
              <a:t>(</a:t>
            </a:r>
            <a:r>
              <a:rPr lang="en-US" sz="1500" b="1" dirty="0">
                <a:solidFill>
                  <a:srgbClr val="800000"/>
                </a:solidFill>
                <a:latin typeface="Consolas" panose="020B0609020204030204" pitchFamily="49" charset="0"/>
                <a:cs typeface="Consolas" panose="020B0609020204030204" pitchFamily="49" charset="0"/>
              </a:rPr>
              <a:t>C</a:t>
            </a:r>
            <a:r>
              <a:rPr lang="en-US" sz="1500" b="1" dirty="0">
                <a:latin typeface="Consolas" panose="020B0609020204030204" pitchFamily="49" charset="0"/>
                <a:cs typeface="Consolas" panose="020B0609020204030204" pitchFamily="49" charset="0"/>
              </a:rPr>
              <a:t>&lt;</a:t>
            </a:r>
            <a:r>
              <a:rPr lang="en-US" sz="1500" b="1" dirty="0">
                <a:solidFill>
                  <a:srgbClr val="00B050"/>
                </a:solidFill>
                <a:latin typeface="Consolas" panose="020B0609020204030204" pitchFamily="49" charset="0"/>
                <a:cs typeface="Consolas" panose="020B0609020204030204" pitchFamily="49" charset="0"/>
              </a:rPr>
              <a:t>List</a:t>
            </a:r>
            <a:r>
              <a:rPr lang="en-US" sz="1500" b="1" dirty="0">
                <a:latin typeface="Consolas" panose="020B0609020204030204" pitchFamily="49" charset="0"/>
                <a:cs typeface="Consolas" panose="020B0609020204030204" pitchFamily="49" charset="0"/>
              </a:rPr>
              <a:t>&gt;(&amp;</a:t>
            </a:r>
            <a:r>
              <a:rPr lang="en-US" sz="1500" b="1" dirty="0" err="1">
                <a:latin typeface="Consolas" panose="020B0609020204030204" pitchFamily="49" charset="0"/>
                <a:cs typeface="Consolas" panose="020B0609020204030204" pitchFamily="49" charset="0"/>
              </a:rPr>
              <a:t>h,&amp;t</a:t>
            </a:r>
            <a:r>
              <a:rPr lang="en-US" sz="1500" b="1" dirty="0">
                <a:latin typeface="Consolas" panose="020B0609020204030204" pitchFamily="49" charset="0"/>
                <a:cs typeface="Consolas" panose="020B0609020204030204" pitchFamily="49" charset="0"/>
              </a:rPr>
              <a:t>), </a:t>
            </a:r>
            <a:r>
              <a:rPr lang="en-US" sz="1500" b="1" dirty="0" smtClean="0">
                <a:latin typeface="Consolas" panose="020B0609020204030204" pitchFamily="49" charset="0"/>
                <a:cs typeface="Consolas" panose="020B0609020204030204" pitchFamily="49" charset="0"/>
              </a:rPr>
              <a:t>     </a:t>
            </a:r>
            <a:r>
              <a:rPr lang="en-US" sz="1500" b="1" dirty="0" smtClean="0">
                <a:solidFill>
                  <a:srgbClr val="800000"/>
                </a:solidFill>
                <a:latin typeface="Consolas" panose="020B0609020204030204" pitchFamily="49" charset="0"/>
                <a:cs typeface="Consolas" panose="020B0609020204030204" pitchFamily="49" charset="0"/>
              </a:rPr>
              <a:t>C</a:t>
            </a:r>
            <a:r>
              <a:rPr lang="en-US" sz="1500" b="1" dirty="0" smtClean="0">
                <a:latin typeface="Consolas" panose="020B0609020204030204" pitchFamily="49" charset="0"/>
                <a:cs typeface="Consolas" panose="020B0609020204030204" pitchFamily="49" charset="0"/>
              </a:rPr>
              <a:t>&lt;</a:t>
            </a:r>
            <a:r>
              <a:rPr lang="en-US" sz="1500" b="1" dirty="0" smtClean="0">
                <a:solidFill>
                  <a:srgbClr val="00B050"/>
                </a:solidFill>
                <a:latin typeface="Consolas" panose="020B0609020204030204" pitchFamily="49" charset="0"/>
                <a:cs typeface="Consolas" panose="020B0609020204030204" pitchFamily="49" charset="0"/>
              </a:rPr>
              <a:t>List</a:t>
            </a:r>
            <a:r>
              <a:rPr lang="en-US" sz="1500" b="1" dirty="0">
                <a:latin typeface="Consolas" panose="020B0609020204030204" pitchFamily="49" charset="0"/>
                <a:cs typeface="Consolas" panose="020B0609020204030204" pitchFamily="49" charset="0"/>
              </a:rPr>
              <a:t>&gt;(&amp;+h,&amp;+t)    </a:t>
            </a:r>
            <a:r>
              <a:rPr lang="en-US" sz="1500" b="1" dirty="0" smtClean="0">
                <a:latin typeface="Consolas" panose="020B0609020204030204" pitchFamily="49" charset="0"/>
                <a:cs typeface="Consolas" panose="020B0609020204030204" pitchFamily="49" charset="0"/>
              </a:rPr>
              <a:t>           ) </a:t>
            </a:r>
            <a:r>
              <a:rPr lang="en-US" sz="1500" b="1" dirty="0">
                <a:solidFill>
                  <a:srgbClr val="0000FF"/>
                </a:solidFill>
                <a:latin typeface="Consolas" panose="020B0609020204030204" pitchFamily="49" charset="0"/>
                <a:cs typeface="Consolas" panose="020B0609020204030204" pitchFamily="49" charset="0"/>
              </a:rPr>
              <a:t>return true</a:t>
            </a:r>
            <a:r>
              <a:rPr lang="en-US" sz="1500" b="1" dirty="0">
                <a:latin typeface="Consolas" panose="020B0609020204030204" pitchFamily="49" charset="0"/>
                <a:cs typeface="Consolas" panose="020B0609020204030204" pitchFamily="49" charset="0"/>
              </a:rPr>
              <a:t>;</a:t>
            </a:r>
          </a:p>
          <a:p>
            <a:pPr marL="0" indent="0">
              <a:buNone/>
            </a:pPr>
            <a:r>
              <a:rPr lang="en-US" sz="1500" b="1" dirty="0">
                <a:latin typeface="Consolas" panose="020B0609020204030204" pitchFamily="49" charset="0"/>
                <a:cs typeface="Consolas" panose="020B0609020204030204" pitchFamily="49" charset="0"/>
              </a:rPr>
              <a:t>      </a:t>
            </a:r>
            <a:r>
              <a:rPr lang="en-US" sz="1500" b="1" dirty="0" smtClean="0">
                <a:solidFill>
                  <a:srgbClr val="6F008A"/>
                </a:solidFill>
                <a:latin typeface="Consolas" panose="020B0609020204030204" pitchFamily="49" charset="0"/>
                <a:cs typeface="Consolas" panose="020B0609020204030204" pitchFamily="49" charset="0"/>
              </a:rPr>
              <a:t>Case</a:t>
            </a:r>
            <a:r>
              <a:rPr lang="en-US" sz="1500" b="1" dirty="0" smtClean="0">
                <a:latin typeface="Consolas" panose="020B0609020204030204" pitchFamily="49" charset="0"/>
                <a:cs typeface="Consolas" panose="020B0609020204030204" pitchFamily="49" charset="0"/>
              </a:rPr>
              <a:t>(</a:t>
            </a:r>
            <a:r>
              <a:rPr lang="en-US" sz="1500" b="1" dirty="0">
                <a:solidFill>
                  <a:srgbClr val="800000"/>
                </a:solidFill>
                <a:latin typeface="Consolas" panose="020B0609020204030204" pitchFamily="49" charset="0"/>
                <a:cs typeface="Consolas" panose="020B0609020204030204" pitchFamily="49" charset="0"/>
              </a:rPr>
              <a:t>C</a:t>
            </a:r>
            <a:r>
              <a:rPr lang="en-US" sz="1500" b="1" dirty="0" smtClean="0">
                <a:latin typeface="Consolas" panose="020B0609020204030204" pitchFamily="49" charset="0"/>
                <a:cs typeface="Consolas" panose="020B0609020204030204" pitchFamily="49" charset="0"/>
              </a:rPr>
              <a:t>&lt;</a:t>
            </a:r>
            <a:r>
              <a:rPr lang="en-US" sz="1500" b="1" dirty="0" smtClean="0">
                <a:solidFill>
                  <a:srgbClr val="00B050"/>
                </a:solidFill>
                <a:latin typeface="Consolas" panose="020B0609020204030204" pitchFamily="49" charset="0"/>
                <a:cs typeface="Consolas" panose="020B0609020204030204" pitchFamily="49" charset="0"/>
              </a:rPr>
              <a:t>List</a:t>
            </a:r>
            <a:r>
              <a:rPr lang="en-US" sz="1500" b="1" dirty="0">
                <a:latin typeface="Consolas" panose="020B0609020204030204" pitchFamily="49" charset="0"/>
                <a:cs typeface="Consolas" panose="020B0609020204030204" pitchFamily="49" charset="0"/>
              </a:rPr>
              <a:t>&gt;(&amp;</a:t>
            </a:r>
            <a:r>
              <a:rPr lang="en-US" sz="1500" b="1" dirty="0" err="1">
                <a:latin typeface="Consolas" panose="020B0609020204030204" pitchFamily="49" charset="0"/>
                <a:cs typeface="Consolas" panose="020B0609020204030204" pitchFamily="49" charset="0"/>
              </a:rPr>
              <a:t>h,</a:t>
            </a:r>
            <a:r>
              <a:rPr lang="en-US" sz="1500" b="1" dirty="0" err="1">
                <a:solidFill>
                  <a:srgbClr val="0000FF"/>
                </a:solidFill>
                <a:latin typeface="Consolas" panose="020B0609020204030204" pitchFamily="49" charset="0"/>
                <a:cs typeface="Consolas" panose="020B0609020204030204" pitchFamily="49" charset="0"/>
              </a:rPr>
              <a:t>nullptr</a:t>
            </a:r>
            <a:r>
              <a:rPr lang="en-US" sz="1500" b="1" dirty="0">
                <a:latin typeface="Consolas" panose="020B0609020204030204" pitchFamily="49" charset="0"/>
                <a:cs typeface="Consolas" panose="020B0609020204030204" pitchFamily="49" charset="0"/>
              </a:rPr>
              <a:t>), </a:t>
            </a:r>
            <a:r>
              <a:rPr lang="en-US" sz="1500" b="1" dirty="0">
                <a:solidFill>
                  <a:srgbClr val="800000"/>
                </a:solidFill>
                <a:latin typeface="Consolas" panose="020B0609020204030204" pitchFamily="49" charset="0"/>
                <a:cs typeface="Consolas" panose="020B0609020204030204" pitchFamily="49" charset="0"/>
              </a:rPr>
              <a:t>C</a:t>
            </a:r>
            <a:r>
              <a:rPr lang="en-US" sz="1500" b="1" dirty="0" smtClean="0">
                <a:latin typeface="Consolas" panose="020B0609020204030204" pitchFamily="49" charset="0"/>
                <a:cs typeface="Consolas" panose="020B0609020204030204" pitchFamily="49" charset="0"/>
              </a:rPr>
              <a:t>&lt;</a:t>
            </a:r>
            <a:r>
              <a:rPr lang="en-US" sz="1500" b="1" dirty="0" smtClean="0">
                <a:solidFill>
                  <a:srgbClr val="00B050"/>
                </a:solidFill>
                <a:latin typeface="Consolas" panose="020B0609020204030204" pitchFamily="49" charset="0"/>
                <a:cs typeface="Consolas" panose="020B0609020204030204" pitchFamily="49" charset="0"/>
              </a:rPr>
              <a:t>List</a:t>
            </a:r>
            <a:r>
              <a:rPr lang="en-US" sz="1500" b="1" dirty="0">
                <a:latin typeface="Consolas" panose="020B0609020204030204" pitchFamily="49" charset="0"/>
                <a:cs typeface="Consolas" panose="020B0609020204030204" pitchFamily="49" charset="0"/>
              </a:rPr>
              <a:t>&gt;(&amp;+</a:t>
            </a:r>
            <a:r>
              <a:rPr lang="en-US" sz="1500" b="1" dirty="0" err="1">
                <a:latin typeface="Consolas" panose="020B0609020204030204" pitchFamily="49" charset="0"/>
                <a:cs typeface="Consolas" panose="020B0609020204030204" pitchFamily="49" charset="0"/>
              </a:rPr>
              <a:t>h,</a:t>
            </a:r>
            <a:r>
              <a:rPr lang="en-US" sz="1500" b="1" dirty="0" err="1">
                <a:solidFill>
                  <a:srgbClr val="0000FF"/>
                </a:solidFill>
                <a:latin typeface="Consolas" panose="020B0609020204030204" pitchFamily="49" charset="0"/>
                <a:cs typeface="Consolas" panose="020B0609020204030204" pitchFamily="49" charset="0"/>
              </a:rPr>
              <a:t>nullptr</a:t>
            </a:r>
            <a:r>
              <a:rPr lang="en-US" sz="1500" b="1" dirty="0" smtClean="0">
                <a:latin typeface="Consolas" panose="020B0609020204030204" pitchFamily="49" charset="0"/>
                <a:cs typeface="Consolas" panose="020B0609020204030204" pitchFamily="49" charset="0"/>
              </a:rPr>
              <a:t>)           ) </a:t>
            </a:r>
            <a:r>
              <a:rPr lang="en-US" sz="1500" b="1" dirty="0">
                <a:solidFill>
                  <a:srgbClr val="0000FF"/>
                </a:solidFill>
                <a:latin typeface="Consolas" panose="020B0609020204030204" pitchFamily="49" charset="0"/>
                <a:cs typeface="Consolas" panose="020B0609020204030204" pitchFamily="49" charset="0"/>
              </a:rPr>
              <a:t>return true</a:t>
            </a:r>
            <a:r>
              <a:rPr lang="en-US" sz="1500" b="1" dirty="0">
                <a:latin typeface="Consolas" panose="020B0609020204030204" pitchFamily="49" charset="0"/>
                <a:cs typeface="Consolas" panose="020B0609020204030204" pitchFamily="49" charset="0"/>
              </a:rPr>
              <a:t>;</a:t>
            </a:r>
          </a:p>
          <a:p>
            <a:pPr marL="0" indent="0">
              <a:buNone/>
            </a:pPr>
            <a:r>
              <a:rPr lang="en-US" sz="1500" b="1" dirty="0">
                <a:latin typeface="Consolas" panose="020B0609020204030204" pitchFamily="49" charset="0"/>
                <a:cs typeface="Consolas" panose="020B0609020204030204" pitchFamily="49" charset="0"/>
              </a:rPr>
              <a:t>    </a:t>
            </a:r>
            <a:r>
              <a:rPr lang="en-US" sz="1500" b="1" dirty="0">
                <a:solidFill>
                  <a:srgbClr val="00B050"/>
                </a:solidFill>
                <a:latin typeface="Consolas" panose="020B0609020204030204" pitchFamily="49" charset="0"/>
                <a:cs typeface="Consolas" panose="020B0609020204030204" pitchFamily="49" charset="0"/>
              </a:rPr>
              <a:t>//</a:t>
            </a:r>
            <a:r>
              <a:rPr lang="en-US" sz="1500" b="1" dirty="0" smtClean="0">
                <a:solidFill>
                  <a:srgbClr val="6F008A"/>
                </a:solidFill>
                <a:latin typeface="Consolas" panose="020B0609020204030204" pitchFamily="49" charset="0"/>
                <a:cs typeface="Consolas" panose="020B0609020204030204" pitchFamily="49" charset="0"/>
              </a:rPr>
              <a:t>Case</a:t>
            </a:r>
            <a:r>
              <a:rPr lang="en-US" sz="1500" b="1" dirty="0" smtClean="0">
                <a:latin typeface="Consolas" panose="020B0609020204030204" pitchFamily="49" charset="0"/>
                <a:cs typeface="Consolas" panose="020B0609020204030204" pitchFamily="49" charset="0"/>
              </a:rPr>
              <a:t>(</a:t>
            </a:r>
            <a:r>
              <a:rPr lang="en-US" sz="1500" b="1" dirty="0">
                <a:solidFill>
                  <a:srgbClr val="800000"/>
                </a:solidFill>
                <a:latin typeface="Consolas" panose="020B0609020204030204" pitchFamily="49" charset="0"/>
                <a:cs typeface="Consolas" panose="020B0609020204030204" pitchFamily="49" charset="0"/>
              </a:rPr>
              <a:t>C</a:t>
            </a:r>
            <a:r>
              <a:rPr lang="en-US" sz="1500" b="1" dirty="0" smtClean="0">
                <a:latin typeface="Consolas" panose="020B0609020204030204" pitchFamily="49" charset="0"/>
                <a:cs typeface="Consolas" panose="020B0609020204030204" pitchFamily="49" charset="0"/>
              </a:rPr>
              <a:t>&lt;</a:t>
            </a:r>
            <a:r>
              <a:rPr lang="en-US" sz="1500" b="1" dirty="0" smtClean="0">
                <a:solidFill>
                  <a:srgbClr val="00B050"/>
                </a:solidFill>
                <a:latin typeface="Consolas" panose="020B0609020204030204" pitchFamily="49" charset="0"/>
                <a:cs typeface="Consolas" panose="020B0609020204030204" pitchFamily="49" charset="0"/>
              </a:rPr>
              <a:t>Structure</a:t>
            </a:r>
            <a:r>
              <a:rPr lang="en-US" sz="1500" b="1" dirty="0">
                <a:latin typeface="Consolas" panose="020B0609020204030204" pitchFamily="49" charset="0"/>
                <a:cs typeface="Consolas" panose="020B0609020204030204" pitchFamily="49" charset="0"/>
              </a:rPr>
              <a:t>&gt;(</a:t>
            </a:r>
            <a:r>
              <a:rPr lang="en-US" sz="1500" b="1" dirty="0" err="1">
                <a:latin typeface="Consolas" panose="020B0609020204030204" pitchFamily="49" charset="0"/>
                <a:cs typeface="Consolas" panose="020B0609020204030204" pitchFamily="49" charset="0"/>
              </a:rPr>
              <a:t>s,n,p</a:t>
            </a:r>
            <a:r>
              <a:rPr lang="en-US" sz="1500" b="1" dirty="0">
                <a:latin typeface="Consolas" panose="020B0609020204030204" pitchFamily="49" charset="0"/>
                <a:cs typeface="Consolas" panose="020B0609020204030204" pitchFamily="49" charset="0"/>
              </a:rPr>
              <a:t>), </a:t>
            </a:r>
            <a:r>
              <a:rPr lang="en-US" sz="1500" b="1" dirty="0">
                <a:solidFill>
                  <a:srgbClr val="800000"/>
                </a:solidFill>
                <a:latin typeface="Consolas" panose="020B0609020204030204" pitchFamily="49" charset="0"/>
                <a:cs typeface="Consolas" panose="020B0609020204030204" pitchFamily="49" charset="0"/>
              </a:rPr>
              <a:t>C</a:t>
            </a:r>
            <a:r>
              <a:rPr lang="en-US" sz="1500" b="1" dirty="0" smtClean="0">
                <a:latin typeface="Consolas" panose="020B0609020204030204" pitchFamily="49" charset="0"/>
                <a:cs typeface="Consolas" panose="020B0609020204030204" pitchFamily="49" charset="0"/>
              </a:rPr>
              <a:t>&lt;</a:t>
            </a:r>
            <a:r>
              <a:rPr lang="en-US" sz="1500" b="1" dirty="0" smtClean="0">
                <a:solidFill>
                  <a:srgbClr val="00B050"/>
                </a:solidFill>
                <a:latin typeface="Consolas" panose="020B0609020204030204" pitchFamily="49" charset="0"/>
                <a:cs typeface="Consolas" panose="020B0609020204030204" pitchFamily="49" charset="0"/>
              </a:rPr>
              <a:t>Structure</a:t>
            </a:r>
            <a:r>
              <a:rPr lang="en-US" sz="1500" b="1" dirty="0">
                <a:latin typeface="Consolas" panose="020B0609020204030204" pitchFamily="49" charset="0"/>
                <a:cs typeface="Consolas" panose="020B0609020204030204" pitchFamily="49" charset="0"/>
              </a:rPr>
              <a:t>&gt;(+s,+</a:t>
            </a:r>
            <a:r>
              <a:rPr lang="en-US" sz="1500" b="1" dirty="0" err="1">
                <a:latin typeface="Consolas" panose="020B0609020204030204" pitchFamily="49" charset="0"/>
                <a:cs typeface="Consolas" panose="020B0609020204030204" pitchFamily="49" charset="0"/>
              </a:rPr>
              <a:t>n,</a:t>
            </a:r>
            <a:r>
              <a:rPr lang="en-US" sz="1500" b="1" dirty="0" err="1">
                <a:solidFill>
                  <a:srgbClr val="800000"/>
                </a:solidFill>
                <a:latin typeface="Consolas" panose="020B0609020204030204" pitchFamily="49" charset="0"/>
                <a:cs typeface="Consolas" panose="020B0609020204030204" pitchFamily="49" charset="0"/>
              </a:rPr>
              <a:t>all</a:t>
            </a:r>
            <a:r>
              <a:rPr lang="en-US" sz="1500" b="1" dirty="0">
                <a:latin typeface="Consolas" panose="020B0609020204030204" pitchFamily="49" charset="0"/>
                <a:cs typeface="Consolas" panose="020B0609020204030204" pitchFamily="49" charset="0"/>
              </a:rPr>
              <a:t>(+**p</a:t>
            </a:r>
            <a:r>
              <a:rPr lang="en-US" sz="1500" b="1" dirty="0" smtClean="0">
                <a:latin typeface="Consolas" panose="020B0609020204030204" pitchFamily="49" charset="0"/>
                <a:cs typeface="Consolas" panose="020B0609020204030204" pitchFamily="49" charset="0"/>
              </a:rPr>
              <a:t>++))) </a:t>
            </a:r>
            <a:r>
              <a:rPr lang="en-US" sz="1500" b="1" dirty="0" smtClean="0">
                <a:solidFill>
                  <a:srgbClr val="0000FF"/>
                </a:solidFill>
                <a:latin typeface="Consolas" panose="020B0609020204030204" pitchFamily="49" charset="0"/>
                <a:cs typeface="Consolas" panose="020B0609020204030204" pitchFamily="49" charset="0"/>
              </a:rPr>
              <a:t>return true</a:t>
            </a:r>
            <a:r>
              <a:rPr lang="en-US" sz="1500" b="1" dirty="0" smtClean="0">
                <a:latin typeface="Consolas" panose="020B0609020204030204" pitchFamily="49" charset="0"/>
                <a:cs typeface="Consolas" panose="020B0609020204030204" pitchFamily="49" charset="0"/>
              </a:rPr>
              <a:t>;</a:t>
            </a:r>
          </a:p>
          <a:p>
            <a:pPr marL="0" indent="0">
              <a:buNone/>
            </a:pPr>
            <a:r>
              <a:rPr lang="en-US" sz="1500" b="1" dirty="0">
                <a:latin typeface="Consolas" panose="020B0609020204030204" pitchFamily="49" charset="0"/>
                <a:cs typeface="Consolas" panose="020B0609020204030204" pitchFamily="49" charset="0"/>
              </a:rPr>
              <a:t> </a:t>
            </a:r>
            <a:r>
              <a:rPr lang="en-US" sz="1500" b="1" dirty="0" smtClean="0">
                <a:latin typeface="Consolas" panose="020B0609020204030204" pitchFamily="49" charset="0"/>
                <a:cs typeface="Consolas" panose="020B0609020204030204" pitchFamily="49" charset="0"/>
              </a:rPr>
              <a:t>     ...</a:t>
            </a:r>
            <a:endParaRPr lang="en-US" sz="1500" b="1" dirty="0">
              <a:latin typeface="Consolas" panose="020B0609020204030204" pitchFamily="49" charset="0"/>
              <a:cs typeface="Consolas" panose="020B0609020204030204" pitchFamily="49" charset="0"/>
            </a:endParaRPr>
          </a:p>
          <a:p>
            <a:pPr marL="0" indent="0">
              <a:buNone/>
            </a:pPr>
            <a:r>
              <a:rPr lang="en-US" sz="1500" b="1" dirty="0">
                <a:latin typeface="Consolas" panose="020B0609020204030204" pitchFamily="49" charset="0"/>
                <a:cs typeface="Consolas" panose="020B0609020204030204" pitchFamily="49" charset="0"/>
              </a:rPr>
              <a:t>    </a:t>
            </a:r>
            <a:r>
              <a:rPr lang="en-US" sz="1500" b="1" dirty="0" err="1">
                <a:solidFill>
                  <a:srgbClr val="6F008A"/>
                </a:solidFill>
                <a:latin typeface="Consolas" panose="020B0609020204030204" pitchFamily="49" charset="0"/>
                <a:cs typeface="Consolas" panose="020B0609020204030204" pitchFamily="49" charset="0"/>
              </a:rPr>
              <a:t>EndMatch</a:t>
            </a:r>
            <a:endParaRPr lang="en-US" sz="1500" b="1" dirty="0">
              <a:solidFill>
                <a:srgbClr val="6F008A"/>
              </a:solidFill>
              <a:latin typeface="Consolas" panose="020B0609020204030204" pitchFamily="49" charset="0"/>
              <a:cs typeface="Consolas" panose="020B0609020204030204" pitchFamily="49" charset="0"/>
            </a:endParaRPr>
          </a:p>
          <a:p>
            <a:pPr marL="0" indent="0">
              <a:buNone/>
            </a:pPr>
            <a:r>
              <a:rPr lang="en-US" sz="1500" b="1" dirty="0" smtClean="0">
                <a:latin typeface="Consolas" panose="020B0609020204030204" pitchFamily="49" charset="0"/>
                <a:cs typeface="Consolas" panose="020B0609020204030204" pitchFamily="49" charset="0"/>
              </a:rPr>
              <a:t>}</a:t>
            </a:r>
            <a:endParaRPr lang="en-US" sz="1500" b="1" dirty="0">
              <a:latin typeface="Consolas" panose="020B0609020204030204" pitchFamily="49" charset="0"/>
              <a:cs typeface="Consolas" panose="020B0609020204030204" pitchFamily="49" charset="0"/>
            </a:endParaRPr>
          </a:p>
          <a:p>
            <a:pPr marL="0" indent="0">
              <a:buNone/>
            </a:pPr>
            <a:endParaRPr lang="en-US" sz="1500" b="1" dirty="0">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p:txBody>
          <a:bodyPr/>
          <a:lstStyle/>
          <a:p>
            <a:r>
              <a:rPr lang="en-US" smtClean="0"/>
              <a:t>C++Now'14: The Design &amp; Evolution of a Pattern Matching Library for C++</a:t>
            </a:r>
            <a:endParaRPr lang="en-US" dirty="0"/>
          </a:p>
        </p:txBody>
      </p:sp>
      <p:sp>
        <p:nvSpPr>
          <p:cNvPr id="5" name="Slide Number Placeholder 4"/>
          <p:cNvSpPr>
            <a:spLocks noGrp="1"/>
          </p:cNvSpPr>
          <p:nvPr>
            <p:ph type="sldNum" sz="quarter" idx="12"/>
          </p:nvPr>
        </p:nvSpPr>
        <p:spPr/>
        <p:txBody>
          <a:bodyPr/>
          <a:lstStyle/>
          <a:p>
            <a:fld id="{7CB0F8AB-AB33-4A54-BEC3-89055AD5FA98}" type="slidenum">
              <a:rPr lang="en-US" smtClean="0"/>
              <a:t>68</a:t>
            </a:fld>
            <a:endParaRPr lang="en-US" dirty="0"/>
          </a:p>
        </p:txBody>
      </p:sp>
    </p:spTree>
    <p:extLst>
      <p:ext uri="{BB962C8B-B14F-4D97-AF65-F5344CB8AC3E}">
        <p14:creationId xmlns:p14="http://schemas.microsoft.com/office/powerpoint/2010/main" val="211691753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a:xfrm>
            <a:off x="468313" y="1676400"/>
            <a:ext cx="8675687" cy="4560888"/>
          </a:xfrm>
        </p:spPr>
        <p:txBody>
          <a:bodyPr>
            <a:noAutofit/>
          </a:bodyPr>
          <a:lstStyle/>
          <a:p>
            <a:r>
              <a:rPr lang="en-US" sz="2000" dirty="0" smtClean="0"/>
              <a:t>Open Pattern Matching for C++:</a:t>
            </a:r>
          </a:p>
          <a:p>
            <a:pPr lvl="1"/>
            <a:r>
              <a:rPr lang="en-US" sz="1800" dirty="0" smtClean="0"/>
              <a:t>Open (w.r.t. Patterns &amp; Objects analyzed)</a:t>
            </a:r>
          </a:p>
          <a:p>
            <a:pPr lvl="1"/>
            <a:r>
              <a:rPr lang="en-US" sz="1800" dirty="0" smtClean="0"/>
              <a:t>Faster than alternatives (visitors, patterns as objects)</a:t>
            </a:r>
          </a:p>
          <a:p>
            <a:pPr lvl="1"/>
            <a:r>
              <a:rPr lang="en-US" sz="1800" dirty="0" smtClean="0"/>
              <a:t>Non-intrusive</a:t>
            </a:r>
          </a:p>
          <a:p>
            <a:r>
              <a:rPr lang="en-US" sz="2000" i="1" dirty="0" smtClean="0"/>
              <a:t>Mach7</a:t>
            </a:r>
            <a:r>
              <a:rPr lang="en-US" sz="2000" dirty="0" smtClean="0"/>
              <a:t>: </a:t>
            </a:r>
          </a:p>
          <a:p>
            <a:pPr lvl="1"/>
            <a:r>
              <a:rPr lang="en-US" sz="1800" dirty="0" smtClean="0"/>
              <a:t>A Library Solution</a:t>
            </a:r>
          </a:p>
          <a:p>
            <a:pPr lvl="1"/>
            <a:r>
              <a:rPr lang="en-US" sz="1800" dirty="0" smtClean="0"/>
              <a:t>Open Sourced under BSD license: </a:t>
            </a:r>
            <a:r>
              <a:rPr lang="en-US" sz="1800" dirty="0">
                <a:solidFill>
                  <a:schemeClr val="accent1">
                    <a:lumMod val="60000"/>
                    <a:lumOff val="40000"/>
                  </a:schemeClr>
                </a:solidFill>
              </a:rPr>
              <a:t>http://parasol.tamu.edu/mach7</a:t>
            </a:r>
            <a:r>
              <a:rPr lang="en-US" sz="1800" dirty="0" smtClean="0">
                <a:solidFill>
                  <a:schemeClr val="accent1">
                    <a:lumMod val="60000"/>
                    <a:lumOff val="40000"/>
                  </a:schemeClr>
                </a:solidFill>
              </a:rPr>
              <a:t>/</a:t>
            </a:r>
            <a:br>
              <a:rPr lang="en-US" sz="1800" dirty="0" smtClean="0">
                <a:solidFill>
                  <a:schemeClr val="accent1">
                    <a:lumMod val="60000"/>
                    <a:lumOff val="40000"/>
                  </a:schemeClr>
                </a:solidFill>
              </a:rPr>
            </a:br>
            <a:r>
              <a:rPr lang="en-US" sz="1800" dirty="0"/>
              <a:t>will eventually live here</a:t>
            </a:r>
            <a:r>
              <a:rPr lang="en-US" sz="1800" dirty="0" smtClean="0"/>
              <a:t>:                  </a:t>
            </a:r>
            <a:r>
              <a:rPr lang="en-US" sz="1800" dirty="0">
                <a:solidFill>
                  <a:srgbClr val="0000FF"/>
                </a:solidFill>
              </a:rPr>
              <a:t>https://</a:t>
            </a:r>
            <a:r>
              <a:rPr lang="en-US" sz="1800" dirty="0" smtClean="0">
                <a:solidFill>
                  <a:srgbClr val="0000FF"/>
                </a:solidFill>
              </a:rPr>
              <a:t>github.com/solodon4/SELL</a:t>
            </a:r>
            <a:r>
              <a:rPr lang="en-US" sz="1800" dirty="0" smtClean="0"/>
              <a:t> </a:t>
            </a:r>
            <a:endParaRPr lang="en-US" sz="1800" dirty="0"/>
          </a:p>
          <a:p>
            <a:pPr lvl="1"/>
            <a:r>
              <a:rPr lang="en-US" sz="1800" dirty="0" smtClean="0"/>
              <a:t>Currently works for G++ 4.4+ and Visual C++ 2010+</a:t>
            </a:r>
          </a:p>
          <a:p>
            <a:r>
              <a:rPr lang="en-US" sz="2000" dirty="0" smtClean="0"/>
              <a:t>A Roadmap for Future Language Solution</a:t>
            </a:r>
          </a:p>
          <a:p>
            <a:pPr lvl="1"/>
            <a:r>
              <a:rPr lang="en-US" sz="1800" dirty="0" smtClean="0"/>
              <a:t>A baseline for features</a:t>
            </a:r>
          </a:p>
          <a:p>
            <a:pPr lvl="1"/>
            <a:r>
              <a:rPr lang="en-US" sz="1800" dirty="0" smtClean="0"/>
              <a:t>A baseline for performance</a:t>
            </a:r>
          </a:p>
          <a:p>
            <a:pPr lvl="1"/>
            <a:r>
              <a:rPr lang="en-US" sz="1800" dirty="0" smtClean="0"/>
              <a:t>Transition for implementations</a:t>
            </a:r>
          </a:p>
          <a:p>
            <a:r>
              <a:rPr lang="en-US" sz="2000" dirty="0" smtClean="0"/>
              <a:t>A hope that future Object-Oriented languages will consider including support for pattern matching a-priori instead of a-posteriori</a:t>
            </a:r>
            <a:endParaRPr lang="en-US" sz="2000" dirty="0"/>
          </a:p>
        </p:txBody>
      </p:sp>
      <p:sp>
        <p:nvSpPr>
          <p:cNvPr id="5" name="Slide Number Placeholder 4"/>
          <p:cNvSpPr>
            <a:spLocks noGrp="1"/>
          </p:cNvSpPr>
          <p:nvPr>
            <p:ph type="sldNum" sz="quarter" idx="12"/>
          </p:nvPr>
        </p:nvSpPr>
        <p:spPr/>
        <p:txBody>
          <a:bodyPr/>
          <a:lstStyle/>
          <a:p>
            <a:fld id="{7CB0F8AB-AB33-4A54-BEC3-89055AD5FA98}" type="slidenum">
              <a:rPr lang="en-US" smtClean="0"/>
              <a:t>69</a:t>
            </a:fld>
            <a:endParaRPr lang="en-US" dirty="0"/>
          </a:p>
        </p:txBody>
      </p:sp>
    </p:spTree>
    <p:extLst>
      <p:ext uri="{BB962C8B-B14F-4D97-AF65-F5344CB8AC3E}">
        <p14:creationId xmlns:p14="http://schemas.microsoft.com/office/powerpoint/2010/main" val="39012792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Patterns in Other </a:t>
            </a:r>
            <a:r>
              <a:rPr lang="en-US" dirty="0"/>
              <a:t>L</a:t>
            </a:r>
            <a:r>
              <a:rPr lang="en-US" dirty="0" smtClean="0"/>
              <a:t>anguages</a:t>
            </a:r>
            <a:endParaRPr lang="en-US" dirty="0"/>
          </a:p>
        </p:txBody>
      </p:sp>
      <p:sp>
        <p:nvSpPr>
          <p:cNvPr id="3" name="Content Placeholder 2"/>
          <p:cNvSpPr>
            <a:spLocks noGrp="1"/>
          </p:cNvSpPr>
          <p:nvPr>
            <p:ph idx="1"/>
          </p:nvPr>
        </p:nvSpPr>
        <p:spPr/>
        <p:txBody>
          <a:bodyPr>
            <a:normAutofit fontScale="92500" lnSpcReduction="20000"/>
          </a:bodyPr>
          <a:lstStyle/>
          <a:p>
            <a:r>
              <a:rPr lang="en-US" dirty="0" err="1" smtClean="0"/>
              <a:t>Mathematica</a:t>
            </a:r>
            <a:endParaRPr lang="en-US" dirty="0" smtClean="0"/>
          </a:p>
          <a:p>
            <a:pPr marL="457200" lvl="1" indent="0">
              <a:buNone/>
            </a:pPr>
            <a:r>
              <a:rPr lang="en-US" dirty="0">
                <a:solidFill>
                  <a:srgbClr val="800000"/>
                </a:solidFill>
                <a:latin typeface="Consolas" panose="020B0609020204030204" pitchFamily="49" charset="0"/>
                <a:cs typeface="Consolas" panose="020B0609020204030204" pitchFamily="49" charset="0"/>
              </a:rPr>
              <a:t>fib</a:t>
            </a:r>
            <a:r>
              <a:rPr lang="en-US" dirty="0">
                <a:latin typeface="Consolas" panose="020B0609020204030204" pitchFamily="49" charset="0"/>
                <a:cs typeface="Consolas" panose="020B0609020204030204" pitchFamily="49" charset="0"/>
              </a:rPr>
              <a:t>[</a:t>
            </a:r>
            <a:r>
              <a:rPr lang="en-US" dirty="0">
                <a:solidFill>
                  <a:srgbClr val="00B0F0"/>
                </a:solidFill>
                <a:latin typeface="Consolas" panose="020B0609020204030204" pitchFamily="49" charset="0"/>
                <a:cs typeface="Consolas" panose="020B0609020204030204" pitchFamily="49" charset="0"/>
              </a:rPr>
              <a:t>0</a:t>
            </a:r>
            <a:r>
              <a:rPr lang="en-US" dirty="0">
                <a:latin typeface="Consolas" panose="020B0609020204030204" pitchFamily="49" charset="0"/>
                <a:cs typeface="Consolas" panose="020B0609020204030204" pitchFamily="49" charset="0"/>
              </a:rPr>
              <a:t>|</a:t>
            </a:r>
            <a:r>
              <a:rPr lang="en-US" dirty="0">
                <a:solidFill>
                  <a:srgbClr val="00B0F0"/>
                </a:solidFill>
                <a:latin typeface="Consolas" panose="020B0609020204030204" pitchFamily="49" charset="0"/>
                <a:cs typeface="Consolas" panose="020B0609020204030204" pitchFamily="49" charset="0"/>
              </a:rPr>
              <a:t>1</a:t>
            </a:r>
            <a:r>
              <a:rPr lang="en-US" dirty="0">
                <a:latin typeface="Consolas" panose="020B0609020204030204" pitchFamily="49" charset="0"/>
                <a:cs typeface="Consolas" panose="020B0609020204030204" pitchFamily="49" charset="0"/>
              </a:rPr>
              <a:t>]:=1 </a:t>
            </a:r>
            <a:r>
              <a:rPr lang="en-US" dirty="0" smtClean="0">
                <a:latin typeface="Consolas" panose="020B0609020204030204" pitchFamily="49" charset="0"/>
                <a:cs typeface="Consolas" panose="020B0609020204030204" pitchFamily="49" charset="0"/>
              </a:rPr>
              <a:t/>
            </a:r>
            <a:br>
              <a:rPr lang="en-US" dirty="0" smtClean="0">
                <a:latin typeface="Consolas" panose="020B0609020204030204" pitchFamily="49" charset="0"/>
                <a:cs typeface="Consolas" panose="020B0609020204030204" pitchFamily="49" charset="0"/>
              </a:rPr>
            </a:br>
            <a:r>
              <a:rPr lang="en-US" dirty="0" smtClean="0">
                <a:solidFill>
                  <a:srgbClr val="800000"/>
                </a:solidFill>
                <a:latin typeface="Consolas" panose="020B0609020204030204" pitchFamily="49" charset="0"/>
                <a:cs typeface="Consolas" panose="020B0609020204030204" pitchFamily="49" charset="0"/>
              </a:rPr>
              <a:t>fib</a:t>
            </a:r>
            <a:r>
              <a:rPr lang="en-US" dirty="0" smtClean="0">
                <a:latin typeface="Consolas" panose="020B0609020204030204" pitchFamily="49" charset="0"/>
                <a:cs typeface="Consolas" panose="020B0609020204030204" pitchFamily="49" charset="0"/>
              </a:rPr>
              <a:t>[n_] := </a:t>
            </a:r>
            <a:r>
              <a:rPr lang="en-US" dirty="0">
                <a:solidFill>
                  <a:srgbClr val="800000"/>
                </a:solidFill>
                <a:latin typeface="Consolas" panose="020B0609020204030204" pitchFamily="49" charset="0"/>
                <a:cs typeface="Consolas" panose="020B0609020204030204" pitchFamily="49" charset="0"/>
              </a:rPr>
              <a:t>fib</a:t>
            </a:r>
            <a:r>
              <a:rPr lang="en-US" dirty="0">
                <a:latin typeface="Consolas" panose="020B0609020204030204" pitchFamily="49" charset="0"/>
                <a:cs typeface="Consolas" panose="020B0609020204030204" pitchFamily="49" charset="0"/>
              </a:rPr>
              <a:t>[n-1] + </a:t>
            </a:r>
            <a:r>
              <a:rPr lang="en-US" dirty="0">
                <a:solidFill>
                  <a:srgbClr val="800000"/>
                </a:solidFill>
                <a:latin typeface="Consolas" panose="020B0609020204030204" pitchFamily="49" charset="0"/>
                <a:cs typeface="Consolas" panose="020B0609020204030204" pitchFamily="49" charset="0"/>
              </a:rPr>
              <a:t>fib</a:t>
            </a:r>
            <a:r>
              <a:rPr lang="en-US" dirty="0">
                <a:latin typeface="Consolas" panose="020B0609020204030204" pitchFamily="49" charset="0"/>
                <a:cs typeface="Consolas" panose="020B0609020204030204" pitchFamily="49" charset="0"/>
              </a:rPr>
              <a:t>[n-2</a:t>
            </a:r>
            <a:r>
              <a:rPr lang="en-US" dirty="0" smtClean="0">
                <a:latin typeface="Consolas" panose="020B0609020204030204" pitchFamily="49" charset="0"/>
                <a:cs typeface="Consolas" panose="020B0609020204030204" pitchFamily="49" charset="0"/>
              </a:rPr>
              <a:t>]</a:t>
            </a:r>
          </a:p>
          <a:p>
            <a:r>
              <a:rPr lang="en-US" dirty="0" smtClean="0"/>
              <a:t>Haskell</a:t>
            </a:r>
          </a:p>
          <a:p>
            <a:pPr marL="457200" lvl="1" indent="0">
              <a:buNone/>
            </a:pPr>
            <a:r>
              <a:rPr lang="en-US" dirty="0">
                <a:solidFill>
                  <a:srgbClr val="800000"/>
                </a:solidFill>
                <a:latin typeface="Consolas" panose="020B0609020204030204" pitchFamily="49" charset="0"/>
                <a:cs typeface="Consolas" panose="020B0609020204030204" pitchFamily="49" charset="0"/>
              </a:rPr>
              <a:t>take</a:t>
            </a:r>
            <a:r>
              <a:rPr lang="en-US" dirty="0">
                <a:latin typeface="Consolas" panose="020B0609020204030204" pitchFamily="49" charset="0"/>
                <a:cs typeface="Consolas" panose="020B0609020204030204" pitchFamily="49" charset="0"/>
              </a:rPr>
              <a:t> </a:t>
            </a:r>
            <a:r>
              <a:rPr lang="en-US" dirty="0" smtClean="0">
                <a:solidFill>
                  <a:srgbClr val="00B0F0"/>
                </a:solidFill>
                <a:latin typeface="Consolas" panose="020B0609020204030204" pitchFamily="49" charset="0"/>
                <a:cs typeface="Consolas" panose="020B0609020204030204" pitchFamily="49" charset="0"/>
              </a:rPr>
              <a:t>0</a:t>
            </a:r>
            <a:r>
              <a:rPr lang="en-US" dirty="0">
                <a:latin typeface="Consolas" panose="020B0609020204030204" pitchFamily="49" charset="0"/>
                <a:cs typeface="Consolas" panose="020B0609020204030204" pitchFamily="49" charset="0"/>
              </a:rPr>
              <a:t>     _    </a:t>
            </a:r>
            <a:r>
              <a:rPr lang="en-US" dirty="0" smtClean="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 </a:t>
            </a:r>
            <a:r>
              <a:rPr lang="en-US" dirty="0" smtClean="0">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
            </a:r>
            <a:br>
              <a:rPr lang="en-US" dirty="0">
                <a:latin typeface="Consolas" panose="020B0609020204030204" pitchFamily="49" charset="0"/>
                <a:cs typeface="Consolas" panose="020B0609020204030204" pitchFamily="49" charset="0"/>
              </a:rPr>
            </a:br>
            <a:r>
              <a:rPr lang="en-US" dirty="0">
                <a:solidFill>
                  <a:srgbClr val="800000"/>
                </a:solidFill>
                <a:latin typeface="Consolas" panose="020B0609020204030204" pitchFamily="49" charset="0"/>
                <a:cs typeface="Consolas" panose="020B0609020204030204" pitchFamily="49" charset="0"/>
              </a:rPr>
              <a:t>take</a:t>
            </a:r>
            <a:r>
              <a:rPr lang="en-US" dirty="0">
                <a:latin typeface="Consolas" panose="020B0609020204030204" pitchFamily="49" charset="0"/>
                <a:cs typeface="Consolas" panose="020B0609020204030204" pitchFamily="49" charset="0"/>
              </a:rPr>
              <a:t> </a:t>
            </a:r>
            <a:r>
              <a:rPr lang="en-US" dirty="0" smtClean="0">
                <a:latin typeface="Consolas" panose="020B0609020204030204" pitchFamily="49" charset="0"/>
                <a:cs typeface="Consolas" panose="020B0609020204030204" pitchFamily="49" charset="0"/>
              </a:rPr>
              <a:t>_</a:t>
            </a:r>
            <a:r>
              <a:rPr lang="en-US" dirty="0">
                <a:latin typeface="Consolas" panose="020B0609020204030204" pitchFamily="49" charset="0"/>
                <a:cs typeface="Consolas" panose="020B0609020204030204" pitchFamily="49" charset="0"/>
              </a:rPr>
              <a:t>     </a:t>
            </a:r>
            <a:r>
              <a:rPr lang="en-US" dirty="0" smtClean="0">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  </a:t>
            </a:r>
            <a:r>
              <a:rPr lang="en-US" dirty="0" smtClean="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 </a:t>
            </a:r>
            <a:r>
              <a:rPr lang="en-US" dirty="0" smtClean="0">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 </a:t>
            </a:r>
            <a:r>
              <a:rPr lang="en-US" dirty="0" smtClean="0">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
            </a:r>
            <a:br>
              <a:rPr lang="en-US" dirty="0">
                <a:latin typeface="Consolas" panose="020B0609020204030204" pitchFamily="49" charset="0"/>
                <a:cs typeface="Consolas" panose="020B0609020204030204" pitchFamily="49" charset="0"/>
              </a:rPr>
            </a:br>
            <a:r>
              <a:rPr lang="en-US" dirty="0">
                <a:solidFill>
                  <a:srgbClr val="800000"/>
                </a:solidFill>
                <a:latin typeface="Consolas" panose="020B0609020204030204" pitchFamily="49" charset="0"/>
                <a:cs typeface="Consolas" panose="020B0609020204030204" pitchFamily="49" charset="0"/>
              </a:rPr>
              <a:t>take</a:t>
            </a:r>
            <a:r>
              <a:rPr lang="en-US" dirty="0">
                <a:latin typeface="Consolas" panose="020B0609020204030204" pitchFamily="49" charset="0"/>
                <a:cs typeface="Consolas" panose="020B0609020204030204" pitchFamily="49" charset="0"/>
              </a:rPr>
              <a:t> </a:t>
            </a:r>
            <a:r>
              <a:rPr lang="en-US" dirty="0" smtClean="0">
                <a:latin typeface="Consolas" panose="020B0609020204030204" pitchFamily="49" charset="0"/>
                <a:cs typeface="Consolas" panose="020B0609020204030204" pitchFamily="49" charset="0"/>
              </a:rPr>
              <a:t>(n+1)</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x:xs</a:t>
            </a:r>
            <a:r>
              <a:rPr lang="en-US" dirty="0">
                <a:latin typeface="Consolas" panose="020B0609020204030204" pitchFamily="49" charset="0"/>
                <a:cs typeface="Consolas" panose="020B0609020204030204" pitchFamily="49" charset="0"/>
              </a:rPr>
              <a:t>) </a:t>
            </a:r>
            <a:r>
              <a:rPr lang="en-US" dirty="0" smtClean="0">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 </a:t>
            </a:r>
            <a:r>
              <a:rPr lang="en-US" dirty="0" smtClean="0">
                <a:latin typeface="Consolas" panose="020B0609020204030204" pitchFamily="49" charset="0"/>
                <a:cs typeface="Consolas" panose="020B0609020204030204" pitchFamily="49" charset="0"/>
              </a:rPr>
              <a:t>x</a:t>
            </a:r>
            <a:r>
              <a:rPr lang="en-US" dirty="0">
                <a:latin typeface="Consolas" panose="020B0609020204030204" pitchFamily="49" charset="0"/>
                <a:cs typeface="Consolas" panose="020B0609020204030204" pitchFamily="49" charset="0"/>
              </a:rPr>
              <a:t> : </a:t>
            </a:r>
            <a:r>
              <a:rPr lang="en-US" dirty="0">
                <a:solidFill>
                  <a:srgbClr val="800000"/>
                </a:solidFill>
                <a:latin typeface="Consolas" panose="020B0609020204030204" pitchFamily="49" charset="0"/>
                <a:cs typeface="Consolas" panose="020B0609020204030204" pitchFamily="49" charset="0"/>
              </a:rPr>
              <a:t>take</a:t>
            </a:r>
            <a:r>
              <a:rPr lang="en-US" dirty="0">
                <a:latin typeface="Consolas" panose="020B0609020204030204" pitchFamily="49" charset="0"/>
                <a:cs typeface="Consolas" panose="020B0609020204030204" pitchFamily="49" charset="0"/>
              </a:rPr>
              <a:t> </a:t>
            </a:r>
            <a:r>
              <a:rPr lang="en-US" dirty="0" smtClean="0">
                <a:latin typeface="Consolas" panose="020B0609020204030204" pitchFamily="49" charset="0"/>
                <a:cs typeface="Consolas" panose="020B0609020204030204" pitchFamily="49" charset="0"/>
              </a:rPr>
              <a:t>n</a:t>
            </a:r>
            <a:r>
              <a:rPr lang="en-US" dirty="0">
                <a:latin typeface="Consolas" panose="020B0609020204030204" pitchFamily="49" charset="0"/>
                <a:cs typeface="Consolas" panose="020B0609020204030204" pitchFamily="49" charset="0"/>
              </a:rPr>
              <a:t> </a:t>
            </a:r>
            <a:r>
              <a:rPr lang="en-US" dirty="0" err="1" smtClean="0">
                <a:latin typeface="Consolas" panose="020B0609020204030204" pitchFamily="49" charset="0"/>
                <a:cs typeface="Consolas" panose="020B0609020204030204" pitchFamily="49" charset="0"/>
              </a:rPr>
              <a:t>xs</a:t>
            </a:r>
            <a:endParaRPr lang="en-US" dirty="0" smtClean="0">
              <a:latin typeface="Consolas" panose="020B0609020204030204" pitchFamily="49" charset="0"/>
              <a:cs typeface="Consolas" panose="020B0609020204030204" pitchFamily="49" charset="0"/>
            </a:endParaRPr>
          </a:p>
          <a:p>
            <a:r>
              <a:rPr lang="en-US" dirty="0" err="1" smtClean="0"/>
              <a:t>Erlang</a:t>
            </a:r>
            <a:endParaRPr lang="en-US" dirty="0" smtClean="0"/>
          </a:p>
          <a:p>
            <a:pPr marL="457200" lvl="1" indent="0">
              <a:buNone/>
            </a:pPr>
            <a:r>
              <a:rPr lang="en-US" dirty="0">
                <a:solidFill>
                  <a:srgbClr val="800000"/>
                </a:solidFill>
                <a:latin typeface="Consolas" panose="020B0609020204030204" pitchFamily="49" charset="0"/>
                <a:cs typeface="Consolas" panose="020B0609020204030204" pitchFamily="49" charset="0"/>
              </a:rPr>
              <a:t>f</a:t>
            </a:r>
            <a:r>
              <a:rPr lang="en-US" dirty="0">
                <a:latin typeface="Consolas" panose="020B0609020204030204" pitchFamily="49" charset="0"/>
                <a:cs typeface="Consolas" panose="020B0609020204030204" pitchFamily="49" charset="0"/>
              </a:rPr>
              <a:t>("prefix" ++ </a:t>
            </a:r>
            <a:r>
              <a:rPr lang="en-US" dirty="0" err="1">
                <a:latin typeface="Consolas" panose="020B0609020204030204" pitchFamily="49" charset="0"/>
                <a:cs typeface="Consolas" panose="020B0609020204030204" pitchFamily="49" charset="0"/>
              </a:rPr>
              <a:t>Str</a:t>
            </a:r>
            <a:r>
              <a:rPr lang="en-US" dirty="0">
                <a:latin typeface="Consolas" panose="020B0609020204030204" pitchFamily="49" charset="0"/>
                <a:cs typeface="Consolas" panose="020B0609020204030204" pitchFamily="49" charset="0"/>
              </a:rPr>
              <a:t>) -&gt; </a:t>
            </a:r>
            <a:r>
              <a:rPr lang="en-US" dirty="0" smtClean="0">
                <a:latin typeface="Consolas" panose="020B0609020204030204" pitchFamily="49" charset="0"/>
                <a:cs typeface="Consolas" panose="020B0609020204030204" pitchFamily="49" charset="0"/>
              </a:rPr>
              <a:t>...</a:t>
            </a:r>
          </a:p>
          <a:p>
            <a:pPr marL="457200" lvl="1" indent="0">
              <a:buNone/>
            </a:pPr>
            <a:r>
              <a:rPr lang="en-US" dirty="0">
                <a:latin typeface="Consolas" panose="020B0609020204030204" pitchFamily="49" charset="0"/>
                <a:cs typeface="Consolas" panose="020B0609020204030204" pitchFamily="49" charset="0"/>
              </a:rPr>
              <a:t>&lt;&lt;D:16,E,F&gt;&gt; = &lt;&lt;1,17,42:16&gt;&gt;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{_N,_N} = {1,2}</a:t>
            </a:r>
          </a:p>
        </p:txBody>
      </p:sp>
      <p:sp>
        <p:nvSpPr>
          <p:cNvPr id="4" name="Footer Placeholder 3"/>
          <p:cNvSpPr>
            <a:spLocks noGrp="1"/>
          </p:cNvSpPr>
          <p:nvPr>
            <p:ph type="ftr" sz="quarter" idx="11"/>
          </p:nvPr>
        </p:nvSpPr>
        <p:spPr/>
        <p:txBody>
          <a:bodyPr/>
          <a:lstStyle/>
          <a:p>
            <a:r>
              <a:rPr lang="en-US" smtClean="0"/>
              <a:t>C++Now'14: The Design &amp; Evolution of a Pattern Matching Library for C++</a:t>
            </a:r>
            <a:endParaRPr lang="en-US" dirty="0"/>
          </a:p>
        </p:txBody>
      </p:sp>
      <p:sp>
        <p:nvSpPr>
          <p:cNvPr id="5" name="Slide Number Placeholder 4"/>
          <p:cNvSpPr>
            <a:spLocks noGrp="1"/>
          </p:cNvSpPr>
          <p:nvPr>
            <p:ph type="sldNum" sz="quarter" idx="12"/>
          </p:nvPr>
        </p:nvSpPr>
        <p:spPr/>
        <p:txBody>
          <a:bodyPr/>
          <a:lstStyle/>
          <a:p>
            <a:fld id="{7CB0F8AB-AB33-4A54-BEC3-89055AD5FA98}" type="slidenum">
              <a:rPr lang="en-US" smtClean="0"/>
              <a:t>7</a:t>
            </a:fld>
            <a:endParaRPr lang="en-US" dirty="0"/>
          </a:p>
        </p:txBody>
      </p:sp>
    </p:spTree>
    <p:extLst>
      <p:ext uri="{BB962C8B-B14F-4D97-AF65-F5344CB8AC3E}">
        <p14:creationId xmlns:p14="http://schemas.microsoft.com/office/powerpoint/2010/main" val="345553183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Ongoing and Future Work</a:t>
            </a:r>
            <a:endParaRPr lang="en-US" dirty="0"/>
          </a:p>
        </p:txBody>
      </p:sp>
      <p:sp>
        <p:nvSpPr>
          <p:cNvPr id="3" name="Content Placeholder 2"/>
          <p:cNvSpPr>
            <a:spLocks noGrp="1"/>
          </p:cNvSpPr>
          <p:nvPr>
            <p:ph sz="half" idx="1"/>
          </p:nvPr>
        </p:nvSpPr>
        <p:spPr/>
        <p:txBody>
          <a:bodyPr/>
          <a:lstStyle/>
          <a:p>
            <a:pPr marL="0" indent="0">
              <a:buNone/>
            </a:pPr>
            <a:r>
              <a:rPr lang="en-US" dirty="0" smtClean="0"/>
              <a:t>Ongoing</a:t>
            </a:r>
          </a:p>
          <a:p>
            <a:pPr lvl="1"/>
            <a:r>
              <a:rPr lang="en-US" dirty="0" smtClean="0"/>
              <a:t>Fix Clang </a:t>
            </a:r>
            <a:r>
              <a:rPr lang="en-US" dirty="0"/>
              <a:t>support</a:t>
            </a:r>
          </a:p>
          <a:p>
            <a:pPr lvl="1"/>
            <a:r>
              <a:rPr lang="en-US" dirty="0" smtClean="0"/>
              <a:t>Lock-free </a:t>
            </a:r>
            <a:r>
              <a:rPr lang="en-US" dirty="0" err="1" smtClean="0"/>
              <a:t>vtbl</a:t>
            </a:r>
            <a:r>
              <a:rPr lang="en-US" dirty="0" smtClean="0"/>
              <a:t>-map</a:t>
            </a:r>
          </a:p>
          <a:p>
            <a:pPr lvl="1"/>
            <a:r>
              <a:rPr lang="en-US" dirty="0"/>
              <a:t>boost::variant etc.</a:t>
            </a:r>
          </a:p>
          <a:p>
            <a:pPr lvl="1"/>
            <a:r>
              <a:rPr lang="en-US" dirty="0" smtClean="0"/>
              <a:t>Sequence patterns</a:t>
            </a:r>
          </a:p>
          <a:p>
            <a:pPr lvl="1"/>
            <a:r>
              <a:rPr lang="en-US" dirty="0" smtClean="0"/>
              <a:t>Improved type-checking</a:t>
            </a:r>
          </a:p>
          <a:p>
            <a:pPr lvl="1"/>
            <a:r>
              <a:rPr lang="en-US" dirty="0" smtClean="0"/>
              <a:t>Improved diagnostics</a:t>
            </a:r>
          </a:p>
          <a:p>
            <a:pPr lvl="1"/>
            <a:r>
              <a:rPr lang="en-US" dirty="0" smtClean="0"/>
              <a:t>Older compilers</a:t>
            </a:r>
          </a:p>
          <a:p>
            <a:pPr lvl="1"/>
            <a:endParaRPr lang="en-US" dirty="0"/>
          </a:p>
        </p:txBody>
      </p:sp>
      <p:sp>
        <p:nvSpPr>
          <p:cNvPr id="6" name="Content Placeholder 5"/>
          <p:cNvSpPr>
            <a:spLocks noGrp="1"/>
          </p:cNvSpPr>
          <p:nvPr>
            <p:ph sz="half" idx="2"/>
          </p:nvPr>
        </p:nvSpPr>
        <p:spPr/>
        <p:txBody>
          <a:bodyPr/>
          <a:lstStyle/>
          <a:p>
            <a:pPr marL="0" indent="0">
              <a:buNone/>
            </a:pPr>
            <a:r>
              <a:rPr lang="en-US" dirty="0" smtClean="0"/>
              <a:t>Future</a:t>
            </a:r>
          </a:p>
          <a:p>
            <a:pPr lvl="1"/>
            <a:r>
              <a:rPr lang="en-US" dirty="0" smtClean="0"/>
              <a:t>Generic redundancy checking</a:t>
            </a:r>
          </a:p>
          <a:p>
            <a:pPr lvl="1"/>
            <a:r>
              <a:rPr lang="en-US" dirty="0" smtClean="0"/>
              <a:t>Generic implication</a:t>
            </a:r>
          </a:p>
          <a:p>
            <a:pPr lvl="1"/>
            <a:r>
              <a:rPr lang="en-US" dirty="0" smtClean="0"/>
              <a:t>Two-way matching</a:t>
            </a:r>
          </a:p>
          <a:p>
            <a:pPr lvl="1"/>
            <a:r>
              <a:rPr lang="en-US" dirty="0" smtClean="0"/>
              <a:t>Language feature</a:t>
            </a:r>
            <a:endParaRPr lang="en-US" dirty="0"/>
          </a:p>
        </p:txBody>
      </p:sp>
      <p:sp>
        <p:nvSpPr>
          <p:cNvPr id="4" name="Footer Placeholder 3"/>
          <p:cNvSpPr>
            <a:spLocks noGrp="1"/>
          </p:cNvSpPr>
          <p:nvPr>
            <p:ph type="ftr" sz="quarter" idx="11"/>
          </p:nvPr>
        </p:nvSpPr>
        <p:spPr/>
        <p:txBody>
          <a:bodyPr/>
          <a:lstStyle/>
          <a:p>
            <a:r>
              <a:rPr lang="en-US" smtClean="0"/>
              <a:t>C++Now'14: The Design &amp; Evolution of a Pattern Matching Library for C++</a:t>
            </a:r>
            <a:endParaRPr lang="en-US" dirty="0"/>
          </a:p>
        </p:txBody>
      </p:sp>
      <p:sp>
        <p:nvSpPr>
          <p:cNvPr id="5" name="Slide Number Placeholder 4"/>
          <p:cNvSpPr>
            <a:spLocks noGrp="1"/>
          </p:cNvSpPr>
          <p:nvPr>
            <p:ph type="sldNum" sz="quarter" idx="12"/>
          </p:nvPr>
        </p:nvSpPr>
        <p:spPr/>
        <p:txBody>
          <a:bodyPr/>
          <a:lstStyle/>
          <a:p>
            <a:fld id="{7CB0F8AB-AB33-4A54-BEC3-89055AD5FA98}" type="slidenum">
              <a:rPr lang="en-US" smtClean="0"/>
              <a:t>70</a:t>
            </a:fld>
            <a:endParaRPr lang="en-US" dirty="0"/>
          </a:p>
        </p:txBody>
      </p:sp>
    </p:spTree>
    <p:extLst>
      <p:ext uri="{BB962C8B-B14F-4D97-AF65-F5344CB8AC3E}">
        <p14:creationId xmlns:p14="http://schemas.microsoft.com/office/powerpoint/2010/main" val="98571443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7" name="Content Placeholder 6"/>
          <p:cNvSpPr>
            <a:spLocks noGrp="1"/>
          </p:cNvSpPr>
          <p:nvPr>
            <p:ph idx="1"/>
          </p:nvPr>
        </p:nvSpPr>
        <p:spPr>
          <a:xfrm>
            <a:off x="468313" y="1676400"/>
            <a:ext cx="8135937" cy="4953000"/>
          </a:xfrm>
        </p:spPr>
        <p:txBody>
          <a:bodyPr>
            <a:normAutofit fontScale="55000" lnSpcReduction="20000"/>
          </a:bodyPr>
          <a:lstStyle/>
          <a:p>
            <a:r>
              <a:rPr lang="en-US" dirty="0" err="1"/>
              <a:t>Y.Solodkyy</a:t>
            </a:r>
            <a:r>
              <a:rPr lang="en-US" dirty="0"/>
              <a:t>. </a:t>
            </a:r>
            <a:r>
              <a:rPr lang="en-US" dirty="0">
                <a:hlinkClick r:id="rId3"/>
              </a:rPr>
              <a:t>"Simplifying the Analysis of C++ Programs"</a:t>
            </a:r>
            <a:r>
              <a:rPr lang="en-US" dirty="0"/>
              <a:t> Ph.D. Thesis. Texas A&amp;M University. August 2013. </a:t>
            </a:r>
            <a:r>
              <a:rPr lang="en-US" dirty="0" smtClean="0"/>
              <a:t>[</a:t>
            </a:r>
            <a:r>
              <a:rPr lang="en-US" dirty="0" smtClean="0">
                <a:hlinkClick r:id="rId4"/>
              </a:rPr>
              <a:t>pdf</a:t>
            </a:r>
            <a:r>
              <a:rPr lang="en-US" dirty="0" smtClean="0"/>
              <a:t>, </a:t>
            </a:r>
            <a:r>
              <a:rPr lang="en-US" dirty="0" smtClean="0">
                <a:hlinkClick r:id="rId5"/>
              </a:rPr>
              <a:t>slides</a:t>
            </a:r>
            <a:r>
              <a:rPr lang="en-US" dirty="0" smtClean="0"/>
              <a:t>]</a:t>
            </a:r>
          </a:p>
          <a:p>
            <a:r>
              <a:rPr lang="en-US" dirty="0" err="1" smtClean="0"/>
              <a:t>Y.Solodkyy</a:t>
            </a:r>
            <a:r>
              <a:rPr lang="en-US" dirty="0"/>
              <a:t>, </a:t>
            </a:r>
            <a:r>
              <a:rPr lang="en-US" dirty="0" err="1"/>
              <a:t>G.Dos</a:t>
            </a:r>
            <a:r>
              <a:rPr lang="en-US" dirty="0"/>
              <a:t> Reis, </a:t>
            </a:r>
            <a:r>
              <a:rPr lang="en-US" dirty="0" err="1"/>
              <a:t>B.Stroustrup</a:t>
            </a:r>
            <a:r>
              <a:rPr lang="en-US" dirty="0"/>
              <a:t>. </a:t>
            </a:r>
            <a:r>
              <a:rPr lang="en-US" dirty="0">
                <a:hlinkClick r:id="rId6"/>
              </a:rPr>
              <a:t>"Open Pattern Matching for C++: Extended Abstract"</a:t>
            </a:r>
            <a:r>
              <a:rPr lang="en-US" dirty="0"/>
              <a:t> In Proceedings of the 2013 companion publication for conference on Systems, programming, &amp; applications: software for humanity (SPLASH '13). ACM, New York, NY, USA, pp. 97-98. [</a:t>
            </a:r>
            <a:r>
              <a:rPr lang="en-US" dirty="0">
                <a:hlinkClick r:id="rId7"/>
              </a:rPr>
              <a:t>pdf</a:t>
            </a:r>
            <a:r>
              <a:rPr lang="en-US" dirty="0"/>
              <a:t>, </a:t>
            </a:r>
            <a:r>
              <a:rPr lang="en-US" dirty="0">
                <a:hlinkClick r:id="rId8"/>
              </a:rPr>
              <a:t>slides</a:t>
            </a:r>
            <a:r>
              <a:rPr lang="en-US" dirty="0"/>
              <a:t>, </a:t>
            </a:r>
            <a:r>
              <a:rPr lang="en-US" dirty="0">
                <a:hlinkClick r:id="rId9"/>
              </a:rPr>
              <a:t>notes</a:t>
            </a:r>
            <a:r>
              <a:rPr lang="en-US" dirty="0"/>
              <a:t>, </a:t>
            </a:r>
            <a:r>
              <a:rPr lang="en-US" dirty="0">
                <a:hlinkClick r:id="rId10"/>
              </a:rPr>
              <a:t>poster</a:t>
            </a:r>
            <a:r>
              <a:rPr lang="en-US" dirty="0"/>
              <a:t>, </a:t>
            </a:r>
            <a:r>
              <a:rPr lang="en-US" dirty="0">
                <a:hlinkClick r:id="rId11"/>
              </a:rPr>
              <a:t>project</a:t>
            </a:r>
            <a:r>
              <a:rPr lang="en-US" dirty="0"/>
              <a:t>] </a:t>
            </a:r>
          </a:p>
          <a:p>
            <a:r>
              <a:rPr lang="en-US" dirty="0" err="1"/>
              <a:t>Y.Solodkyy</a:t>
            </a:r>
            <a:r>
              <a:rPr lang="en-US" dirty="0"/>
              <a:t>, </a:t>
            </a:r>
            <a:r>
              <a:rPr lang="en-US" dirty="0" err="1"/>
              <a:t>G.Dos</a:t>
            </a:r>
            <a:r>
              <a:rPr lang="en-US" dirty="0"/>
              <a:t> Reis, </a:t>
            </a:r>
            <a:r>
              <a:rPr lang="en-US" dirty="0" err="1"/>
              <a:t>B.Stroustrup</a:t>
            </a:r>
            <a:r>
              <a:rPr lang="en-US" dirty="0"/>
              <a:t>. </a:t>
            </a:r>
            <a:r>
              <a:rPr lang="en-US" dirty="0">
                <a:hlinkClick r:id="rId12"/>
              </a:rPr>
              <a:t>"Open Pattern Matching for C++"</a:t>
            </a:r>
            <a:r>
              <a:rPr lang="en-US" dirty="0"/>
              <a:t> In Proceedings of the 12th international conference on Generative programming: concepts &amp; experiences (GPCE '13). ACM, New York, NY, USA, pp. 33-42. [</a:t>
            </a:r>
            <a:r>
              <a:rPr lang="en-US" dirty="0">
                <a:hlinkClick r:id="rId13"/>
              </a:rPr>
              <a:t>pdf</a:t>
            </a:r>
            <a:r>
              <a:rPr lang="en-US" dirty="0"/>
              <a:t>, </a:t>
            </a:r>
            <a:r>
              <a:rPr lang="en-US" dirty="0">
                <a:hlinkClick r:id="rId8"/>
              </a:rPr>
              <a:t>slides</a:t>
            </a:r>
            <a:r>
              <a:rPr lang="en-US" dirty="0"/>
              <a:t>, </a:t>
            </a:r>
            <a:r>
              <a:rPr lang="en-US" dirty="0">
                <a:hlinkClick r:id="rId9"/>
              </a:rPr>
              <a:t>notes</a:t>
            </a:r>
            <a:r>
              <a:rPr lang="en-US" dirty="0"/>
              <a:t>, </a:t>
            </a:r>
            <a:r>
              <a:rPr lang="en-US" dirty="0">
                <a:hlinkClick r:id="rId10"/>
              </a:rPr>
              <a:t>poster</a:t>
            </a:r>
            <a:r>
              <a:rPr lang="en-US" dirty="0"/>
              <a:t>, </a:t>
            </a:r>
            <a:r>
              <a:rPr lang="en-US" dirty="0">
                <a:hlinkClick r:id="rId11"/>
              </a:rPr>
              <a:t>project</a:t>
            </a:r>
            <a:r>
              <a:rPr lang="en-US" dirty="0"/>
              <a:t>] </a:t>
            </a:r>
          </a:p>
          <a:p>
            <a:r>
              <a:rPr lang="en-US" dirty="0" err="1"/>
              <a:t>Y.Solodkyy</a:t>
            </a:r>
            <a:r>
              <a:rPr lang="en-US" dirty="0"/>
              <a:t>, </a:t>
            </a:r>
            <a:r>
              <a:rPr lang="en-US" dirty="0" err="1"/>
              <a:t>G.Dos</a:t>
            </a:r>
            <a:r>
              <a:rPr lang="en-US" dirty="0"/>
              <a:t> Reis, </a:t>
            </a:r>
            <a:r>
              <a:rPr lang="en-US" dirty="0" err="1"/>
              <a:t>B.Stroustrup</a:t>
            </a:r>
            <a:r>
              <a:rPr lang="en-US" dirty="0"/>
              <a:t>. </a:t>
            </a:r>
            <a:r>
              <a:rPr lang="en-US" dirty="0">
                <a:hlinkClick r:id="rId14"/>
              </a:rPr>
              <a:t>"Open and Efficient Type Switch for C++"</a:t>
            </a:r>
            <a:r>
              <a:rPr lang="en-US" dirty="0"/>
              <a:t> In Proceedings of the ACM international conference on Object Oriented Programming Systems Languages and Applications (OOPSLA '12). ACM, New York, NY, USA, pp. 963-982. [</a:t>
            </a:r>
            <a:r>
              <a:rPr lang="en-US" dirty="0">
                <a:hlinkClick r:id="rId15"/>
              </a:rPr>
              <a:t>pdf</a:t>
            </a:r>
            <a:r>
              <a:rPr lang="en-US" dirty="0"/>
              <a:t>, </a:t>
            </a:r>
            <a:r>
              <a:rPr lang="en-US" dirty="0">
                <a:hlinkClick r:id="rId16"/>
              </a:rPr>
              <a:t>slides</a:t>
            </a:r>
            <a:r>
              <a:rPr lang="en-US" dirty="0"/>
              <a:t>, </a:t>
            </a:r>
            <a:r>
              <a:rPr lang="en-US" dirty="0">
                <a:hlinkClick r:id="rId17"/>
              </a:rPr>
              <a:t>notes</a:t>
            </a:r>
            <a:r>
              <a:rPr lang="en-US" dirty="0"/>
              <a:t>, </a:t>
            </a:r>
            <a:r>
              <a:rPr lang="en-US" dirty="0">
                <a:hlinkClick r:id="rId10"/>
              </a:rPr>
              <a:t>poster</a:t>
            </a:r>
            <a:r>
              <a:rPr lang="en-US" dirty="0"/>
              <a:t>, </a:t>
            </a:r>
            <a:r>
              <a:rPr lang="en-US" dirty="0">
                <a:hlinkClick r:id="rId18"/>
              </a:rPr>
              <a:t>extras</a:t>
            </a:r>
            <a:r>
              <a:rPr lang="en-US" dirty="0"/>
              <a:t>, </a:t>
            </a:r>
            <a:r>
              <a:rPr lang="en-US" dirty="0">
                <a:hlinkClick r:id="rId11"/>
              </a:rPr>
              <a:t>project</a:t>
            </a:r>
            <a:r>
              <a:rPr lang="en-US" dirty="0" smtClean="0"/>
              <a:t>]</a:t>
            </a:r>
          </a:p>
          <a:p>
            <a:r>
              <a:rPr lang="en-US" dirty="0" smtClean="0"/>
              <a:t>All of the above is available on </a:t>
            </a:r>
            <a:r>
              <a:rPr lang="en-US" dirty="0"/>
              <a:t>my university page: </a:t>
            </a:r>
            <a:r>
              <a:rPr lang="en-US" dirty="0">
                <a:hlinkClick r:id="rId19"/>
              </a:rPr>
              <a:t>https://parasol.tamu.edu/~yuriys/</a:t>
            </a:r>
            <a:endParaRPr lang="en-US" dirty="0"/>
          </a:p>
        </p:txBody>
      </p:sp>
      <p:sp>
        <p:nvSpPr>
          <p:cNvPr id="5" name="Footer Placeholder 4"/>
          <p:cNvSpPr>
            <a:spLocks noGrp="1"/>
          </p:cNvSpPr>
          <p:nvPr>
            <p:ph type="ftr" sz="quarter" idx="11"/>
          </p:nvPr>
        </p:nvSpPr>
        <p:spPr/>
        <p:txBody>
          <a:bodyPr/>
          <a:lstStyle/>
          <a:p>
            <a:r>
              <a:rPr lang="en-US" smtClean="0"/>
              <a:t>C++Now'14: The Design &amp; Evolution of a Pattern Matching Library for C++</a:t>
            </a:r>
            <a:endParaRPr lang="en-US" dirty="0"/>
          </a:p>
        </p:txBody>
      </p:sp>
      <p:sp>
        <p:nvSpPr>
          <p:cNvPr id="6" name="Slide Number Placeholder 5"/>
          <p:cNvSpPr>
            <a:spLocks noGrp="1"/>
          </p:cNvSpPr>
          <p:nvPr>
            <p:ph type="sldNum" sz="quarter" idx="12"/>
          </p:nvPr>
        </p:nvSpPr>
        <p:spPr/>
        <p:txBody>
          <a:bodyPr/>
          <a:lstStyle/>
          <a:p>
            <a:fld id="{7CB0F8AB-AB33-4A54-BEC3-89055AD5FA98}" type="slidenum">
              <a:rPr lang="en-US" smtClean="0"/>
              <a:t>71</a:t>
            </a:fld>
            <a:endParaRPr lang="en-US" dirty="0"/>
          </a:p>
        </p:txBody>
      </p:sp>
      <p:sp>
        <p:nvSpPr>
          <p:cNvPr id="8" name="Striped Right Arrow 7"/>
          <p:cNvSpPr/>
          <p:nvPr/>
        </p:nvSpPr>
        <p:spPr bwMode="auto">
          <a:xfrm rot="19767431" flipH="1">
            <a:off x="6522335" y="552033"/>
            <a:ext cx="1884871" cy="1143000"/>
          </a:xfrm>
          <a:prstGeom prst="stripedRightArrow">
            <a:avLst/>
          </a:prstGeom>
          <a:noFill/>
          <a:ln w="22225" cap="flat" cmpd="sng" algn="ctr">
            <a:solidFill>
              <a:srgbClr val="00B050"/>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Most details</a:t>
            </a:r>
          </a:p>
        </p:txBody>
      </p:sp>
    </p:spTree>
    <p:extLst>
      <p:ext uri="{BB962C8B-B14F-4D97-AF65-F5344CB8AC3E}">
        <p14:creationId xmlns:p14="http://schemas.microsoft.com/office/powerpoint/2010/main" val="404786193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hofstetterlandscaping.com/wp-content/uploads/2012/09/questions.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639159"/>
            <a:ext cx="7620000" cy="62293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algn="r"/>
            <a:r>
              <a:rPr lang="en-US" dirty="0" smtClean="0"/>
              <a:t>Thank You!</a:t>
            </a:r>
            <a:endParaRPr lang="en-US" dirty="0"/>
          </a:p>
        </p:txBody>
      </p:sp>
      <p:sp>
        <p:nvSpPr>
          <p:cNvPr id="3" name="Content Placeholder 2"/>
          <p:cNvSpPr>
            <a:spLocks noGrp="1"/>
          </p:cNvSpPr>
          <p:nvPr>
            <p:ph idx="1"/>
          </p:nvPr>
        </p:nvSpPr>
        <p:spPr>
          <a:xfrm>
            <a:off x="5943600" y="1676400"/>
            <a:ext cx="2667000" cy="4560888"/>
          </a:xfrm>
        </p:spPr>
        <p:txBody>
          <a:bodyPr>
            <a:normAutofit fontScale="77500" lnSpcReduction="20000"/>
          </a:bodyPr>
          <a:lstStyle/>
          <a:p>
            <a:pPr marL="0" indent="0" algn="r">
              <a:buNone/>
            </a:pPr>
            <a:r>
              <a:rPr lang="en-US" sz="2000" dirty="0" smtClean="0"/>
              <a:t>Acknowledgements</a:t>
            </a:r>
          </a:p>
          <a:p>
            <a:pPr marL="468313" lvl="1" indent="0" algn="r">
              <a:buNone/>
            </a:pPr>
            <a:endParaRPr lang="en-US" sz="1600" b="1" i="1" dirty="0" smtClean="0"/>
          </a:p>
          <a:p>
            <a:pPr marL="468313" lvl="1" indent="0" algn="r">
              <a:buNone/>
            </a:pPr>
            <a:r>
              <a:rPr lang="en-US" sz="1600" b="1" i="1" dirty="0" smtClean="0"/>
              <a:t>Abe Skolnik</a:t>
            </a:r>
          </a:p>
          <a:p>
            <a:pPr marL="468313" lvl="1" indent="0" algn="r">
              <a:buNone/>
            </a:pPr>
            <a:r>
              <a:rPr lang="en-US" sz="1600" b="1" i="1" dirty="0"/>
              <a:t>Andrew Sutton</a:t>
            </a:r>
          </a:p>
          <a:p>
            <a:pPr marL="468313" lvl="1" indent="0" algn="r">
              <a:buNone/>
            </a:pPr>
            <a:r>
              <a:rPr lang="en-US" sz="1600" b="1" i="1" dirty="0"/>
              <a:t>Bjarne Stroustrup</a:t>
            </a:r>
          </a:p>
          <a:p>
            <a:pPr marL="468313" lvl="1" indent="0" algn="r">
              <a:buNone/>
            </a:pPr>
            <a:r>
              <a:rPr lang="en-US" sz="1600" b="1" i="1" dirty="0"/>
              <a:t>Emil 'Skeen' Madsen</a:t>
            </a:r>
          </a:p>
          <a:p>
            <a:pPr marL="468313" lvl="1" indent="0" algn="r">
              <a:buNone/>
            </a:pPr>
            <a:r>
              <a:rPr lang="en-US" sz="1600" b="1" i="1" dirty="0"/>
              <a:t>Gabriel Dos Reis</a:t>
            </a:r>
          </a:p>
          <a:p>
            <a:pPr marL="468313" lvl="1" indent="0" algn="r">
              <a:buNone/>
            </a:pPr>
            <a:r>
              <a:rPr lang="en-US" sz="1600" b="1" i="1" dirty="0"/>
              <a:t>Gregory Berkolaiko</a:t>
            </a:r>
          </a:p>
          <a:p>
            <a:pPr marL="468313" lvl="1" indent="0" algn="r">
              <a:buNone/>
            </a:pPr>
            <a:r>
              <a:rPr lang="en-US" sz="1600" b="1" i="1" dirty="0"/>
              <a:t>Jaakko Järvi</a:t>
            </a:r>
          </a:p>
          <a:p>
            <a:pPr marL="468313" lvl="1" indent="0" algn="r">
              <a:buNone/>
            </a:pPr>
            <a:r>
              <a:rPr lang="en-US" sz="1600" b="1" i="1" dirty="0" smtClean="0"/>
              <a:t>Jason Wilkins</a:t>
            </a:r>
          </a:p>
          <a:p>
            <a:pPr marL="468313" lvl="1" indent="0" algn="r">
              <a:buNone/>
            </a:pPr>
            <a:r>
              <a:rPr lang="en-US" sz="1600" b="1" i="1" dirty="0"/>
              <a:t>Jasson Casey</a:t>
            </a:r>
          </a:p>
          <a:p>
            <a:pPr marL="468313" lvl="1" indent="0" algn="r">
              <a:buNone/>
            </a:pPr>
            <a:r>
              <a:rPr lang="en-US" sz="1600" b="1" i="1" dirty="0" smtClean="0"/>
              <a:t>Michael Lopez</a:t>
            </a:r>
          </a:p>
          <a:p>
            <a:pPr marL="468313" lvl="1" indent="0" algn="r">
              <a:buNone/>
            </a:pPr>
            <a:r>
              <a:rPr lang="en-US" sz="1600" b="1" i="1" dirty="0" err="1" smtClean="0"/>
              <a:t>Karel</a:t>
            </a:r>
            <a:r>
              <a:rPr lang="en-US" sz="1600" b="1" i="1" dirty="0" smtClean="0"/>
              <a:t> Driesen</a:t>
            </a:r>
          </a:p>
          <a:p>
            <a:pPr marL="468313" lvl="1" indent="0" algn="r">
              <a:buNone/>
            </a:pPr>
            <a:r>
              <a:rPr lang="en-US" sz="1600" b="1" i="1" dirty="0" smtClean="0"/>
              <a:t>Lawrence </a:t>
            </a:r>
            <a:r>
              <a:rPr lang="en-US" sz="1600" b="1" i="1" dirty="0"/>
              <a:t>Rauchwerger</a:t>
            </a:r>
          </a:p>
          <a:p>
            <a:pPr marL="468313" lvl="1" indent="0" algn="r">
              <a:buNone/>
            </a:pPr>
            <a:r>
              <a:rPr lang="en-US" sz="1600" b="1" i="1" dirty="0"/>
              <a:t>Luc </a:t>
            </a:r>
            <a:r>
              <a:rPr lang="en-US" sz="1600" b="1" i="1" dirty="0" err="1"/>
              <a:t>Maranget</a:t>
            </a:r>
            <a:endParaRPr lang="en-US" sz="1600" b="1" i="1" dirty="0"/>
          </a:p>
          <a:p>
            <a:pPr marL="468313" lvl="1" indent="0" algn="r">
              <a:buNone/>
            </a:pPr>
            <a:r>
              <a:rPr lang="en-US" sz="1600" b="1" i="1" dirty="0"/>
              <a:t>Peter Pirkelbauer </a:t>
            </a:r>
          </a:p>
          <a:p>
            <a:pPr marL="468313" lvl="1" indent="0" algn="r">
              <a:buNone/>
            </a:pPr>
            <a:r>
              <a:rPr lang="en-US" sz="1600" b="1" i="1" dirty="0"/>
              <a:t>Sergiy Butenko</a:t>
            </a:r>
          </a:p>
          <a:p>
            <a:pPr marL="468313" lvl="1" indent="0" algn="r">
              <a:buNone/>
            </a:pPr>
            <a:r>
              <a:rPr lang="en-US" sz="1600" b="1" i="1" dirty="0"/>
              <a:t>Suhasini </a:t>
            </a:r>
            <a:r>
              <a:rPr lang="en-US" sz="1600" b="1" i="1" dirty="0" err="1"/>
              <a:t>Subba</a:t>
            </a:r>
            <a:r>
              <a:rPr lang="en-US" sz="1600" b="1" i="1" dirty="0"/>
              <a:t> Rao</a:t>
            </a:r>
          </a:p>
          <a:p>
            <a:pPr marL="468313" lvl="1" indent="0" algn="r">
              <a:buNone/>
            </a:pPr>
            <a:r>
              <a:rPr lang="en-US" sz="1600" b="1" i="1" dirty="0"/>
              <a:t>Vahideh Kamranzadeh</a:t>
            </a:r>
          </a:p>
          <a:p>
            <a:pPr marL="468313" lvl="1" indent="0" algn="r">
              <a:buNone/>
            </a:pPr>
            <a:r>
              <a:rPr lang="en-US" sz="1600" b="1" i="1" dirty="0"/>
              <a:t>Xavier Leroy</a:t>
            </a:r>
          </a:p>
          <a:p>
            <a:pPr marL="468313" lvl="1" indent="0" algn="r">
              <a:buNone/>
            </a:pPr>
            <a:endParaRPr lang="en-US" sz="1600" b="1" i="1" dirty="0" smtClean="0"/>
          </a:p>
          <a:p>
            <a:pPr marL="468313" lvl="1" indent="0" algn="r">
              <a:buNone/>
            </a:pPr>
            <a:r>
              <a:rPr lang="en-US" sz="1600" b="1" i="1" dirty="0" smtClean="0">
                <a:solidFill>
                  <a:schemeClr val="tx2"/>
                </a:solidFill>
              </a:rPr>
              <a:t>Microsoft</a:t>
            </a:r>
            <a:endParaRPr lang="en-US" sz="2000" b="1" i="1" dirty="0">
              <a:solidFill>
                <a:schemeClr val="tx2"/>
              </a:solidFill>
            </a:endParaRPr>
          </a:p>
        </p:txBody>
      </p:sp>
      <p:sp>
        <p:nvSpPr>
          <p:cNvPr id="7" name="Footer Placeholder 6"/>
          <p:cNvSpPr>
            <a:spLocks noGrp="1"/>
          </p:cNvSpPr>
          <p:nvPr>
            <p:ph type="ftr" sz="quarter" idx="11"/>
          </p:nvPr>
        </p:nvSpPr>
        <p:spPr/>
        <p:txBody>
          <a:bodyPr/>
          <a:lstStyle/>
          <a:p>
            <a:r>
              <a:rPr lang="en-US" smtClean="0"/>
              <a:t>C++Now'14: The Design &amp; Evolution of a Pattern Matching Library for C++</a:t>
            </a:r>
            <a:endParaRPr lang="en-US" dirty="0"/>
          </a:p>
        </p:txBody>
      </p:sp>
      <p:sp>
        <p:nvSpPr>
          <p:cNvPr id="8" name="Slide Number Placeholder 7"/>
          <p:cNvSpPr>
            <a:spLocks noGrp="1"/>
          </p:cNvSpPr>
          <p:nvPr>
            <p:ph type="sldNum" sz="quarter" idx="12"/>
          </p:nvPr>
        </p:nvSpPr>
        <p:spPr/>
        <p:txBody>
          <a:bodyPr/>
          <a:lstStyle/>
          <a:p>
            <a:fld id="{7CB0F8AB-AB33-4A54-BEC3-89055AD5FA98}" type="slidenum">
              <a:rPr lang="en-US" smtClean="0"/>
              <a:t>72</a:t>
            </a:fld>
            <a:endParaRPr lang="en-US" dirty="0"/>
          </a:p>
        </p:txBody>
      </p:sp>
      <p:sp>
        <p:nvSpPr>
          <p:cNvPr id="9" name="Rectangle 8"/>
          <p:cNvSpPr/>
          <p:nvPr/>
        </p:nvSpPr>
        <p:spPr>
          <a:xfrm>
            <a:off x="228600" y="228600"/>
            <a:ext cx="4301177" cy="923330"/>
          </a:xfrm>
          <a:prstGeom prst="rect">
            <a:avLst/>
          </a:prstGeom>
        </p:spPr>
        <p:txBody>
          <a:bodyPr wrap="none">
            <a:spAutoFit/>
          </a:bodyPr>
          <a:lstStyle/>
          <a:p>
            <a:r>
              <a:rPr lang="en-US" dirty="0" smtClean="0">
                <a:solidFill>
                  <a:srgbClr val="00B0F0"/>
                </a:solidFill>
              </a:rPr>
              <a:t>Old:</a:t>
            </a:r>
            <a:r>
              <a:rPr lang="en-US" dirty="0" smtClean="0">
                <a:solidFill>
                  <a:schemeClr val="accent1">
                    <a:lumMod val="60000"/>
                    <a:lumOff val="40000"/>
                  </a:schemeClr>
                </a:solidFill>
              </a:rPr>
              <a:t>    http</a:t>
            </a:r>
            <a:r>
              <a:rPr lang="en-US" dirty="0">
                <a:solidFill>
                  <a:schemeClr val="accent1">
                    <a:lumMod val="60000"/>
                    <a:lumOff val="40000"/>
                  </a:schemeClr>
                </a:solidFill>
              </a:rPr>
              <a:t>://parasol.tamu.edu/mach7</a:t>
            </a:r>
            <a:r>
              <a:rPr lang="en-US" dirty="0" smtClean="0">
                <a:solidFill>
                  <a:schemeClr val="accent1">
                    <a:lumMod val="60000"/>
                    <a:lumOff val="40000"/>
                  </a:schemeClr>
                </a:solidFill>
              </a:rPr>
              <a:t>/</a:t>
            </a:r>
            <a:br>
              <a:rPr lang="en-US" dirty="0" smtClean="0">
                <a:solidFill>
                  <a:schemeClr val="accent1">
                    <a:lumMod val="60000"/>
                    <a:lumOff val="40000"/>
                  </a:schemeClr>
                </a:solidFill>
              </a:rPr>
            </a:br>
            <a:r>
              <a:rPr lang="en-US" dirty="0" smtClean="0">
                <a:solidFill>
                  <a:srgbClr val="00B0F0"/>
                </a:solidFill>
              </a:rPr>
              <a:t>Soon:</a:t>
            </a:r>
            <a:r>
              <a:rPr lang="en-US" dirty="0" smtClean="0">
                <a:solidFill>
                  <a:schemeClr val="accent1">
                    <a:lumMod val="60000"/>
                    <a:lumOff val="40000"/>
                  </a:schemeClr>
                </a:solidFill>
              </a:rPr>
              <a:t> </a:t>
            </a:r>
            <a:r>
              <a:rPr lang="en-US" dirty="0" smtClean="0">
                <a:solidFill>
                  <a:srgbClr val="0000FF"/>
                </a:solidFill>
              </a:rPr>
              <a:t>https</a:t>
            </a:r>
            <a:r>
              <a:rPr lang="en-US" dirty="0">
                <a:solidFill>
                  <a:srgbClr val="0000FF"/>
                </a:solidFill>
              </a:rPr>
              <a:t>://</a:t>
            </a:r>
            <a:r>
              <a:rPr lang="en-US" dirty="0" smtClean="0">
                <a:solidFill>
                  <a:srgbClr val="0000FF"/>
                </a:solidFill>
              </a:rPr>
              <a:t>github.com/solodon4/SELL</a:t>
            </a:r>
          </a:p>
          <a:p>
            <a:r>
              <a:rPr lang="en-US" smtClean="0">
                <a:solidFill>
                  <a:srgbClr val="00B0F0"/>
                </a:solidFill>
              </a:rPr>
              <a:t>E-mail:</a:t>
            </a:r>
            <a:r>
              <a:rPr lang="en-US" smtClean="0">
                <a:solidFill>
                  <a:schemeClr val="accent1">
                    <a:lumMod val="60000"/>
                    <a:lumOff val="40000"/>
                  </a:schemeClr>
                </a:solidFill>
              </a:rPr>
              <a:t> </a:t>
            </a:r>
            <a:r>
              <a:rPr lang="en-US" dirty="0" smtClean="0">
                <a:solidFill>
                  <a:schemeClr val="accent1">
                    <a:lumMod val="60000"/>
                    <a:lumOff val="40000"/>
                  </a:schemeClr>
                </a:solidFill>
              </a:rPr>
              <a:t>yuriy.solodkyy@gmail.com</a:t>
            </a:r>
            <a:endParaRPr lang="en-US" dirty="0">
              <a:solidFill>
                <a:schemeClr val="accent1">
                  <a:lumMod val="60000"/>
                  <a:lumOff val="40000"/>
                </a:schemeClr>
              </a:solidFill>
            </a:endParaRPr>
          </a:p>
        </p:txBody>
      </p:sp>
    </p:spTree>
    <p:extLst>
      <p:ext uri="{BB962C8B-B14F-4D97-AF65-F5344CB8AC3E}">
        <p14:creationId xmlns:p14="http://schemas.microsoft.com/office/powerpoint/2010/main" val="2482942701"/>
      </p:ext>
    </p:extLst>
  </p:cSld>
  <p:clrMapOvr>
    <a:masterClrMapping/>
  </p:clrMapOvr>
  <mc:AlternateContent xmlns:mc="http://schemas.openxmlformats.org/markup-compatibility/2006" xmlns:p14="http://schemas.microsoft.com/office/powerpoint/2010/main">
    <mc:Choice Requires="p14">
      <p:transition spd="slow" p14:dur="2000" advTm="12140"/>
    </mc:Choice>
    <mc:Fallback xmlns="">
      <p:transition spd="slow" advTm="12140"/>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Approaches to Dealing with AST</a:t>
            </a:r>
            <a:endParaRPr lang="en-US" dirty="0"/>
          </a:p>
        </p:txBody>
      </p:sp>
      <p:graphicFrame>
        <p:nvGraphicFramePr>
          <p:cNvPr id="9" name="Content Placeholder 8"/>
          <p:cNvGraphicFramePr>
            <a:graphicFrameLocks noGrp="1"/>
          </p:cNvGraphicFramePr>
          <p:nvPr>
            <p:ph idx="1"/>
            <p:extLst/>
          </p:nvPr>
        </p:nvGraphicFramePr>
        <p:xfrm>
          <a:off x="468298" y="1513486"/>
          <a:ext cx="7979663" cy="4827531"/>
        </p:xfrm>
        <a:graphic>
          <a:graphicData uri="http://schemas.openxmlformats.org/drawingml/2006/table">
            <a:tbl>
              <a:tblPr firstRow="1" bandRow="1">
                <a:tableStyleId>{5C22544A-7EE6-4342-B048-85BDC9FD1C3A}</a:tableStyleId>
              </a:tblPr>
              <a:tblGrid>
                <a:gridCol w="2591267"/>
                <a:gridCol w="449033"/>
                <a:gridCol w="449033"/>
                <a:gridCol w="449033"/>
                <a:gridCol w="449033"/>
                <a:gridCol w="449033"/>
                <a:gridCol w="449033"/>
                <a:gridCol w="449033"/>
                <a:gridCol w="449033"/>
                <a:gridCol w="449033"/>
                <a:gridCol w="449033"/>
                <a:gridCol w="449033"/>
                <a:gridCol w="449033"/>
              </a:tblGrid>
              <a:tr h="1535691">
                <a:tc>
                  <a:txBody>
                    <a:bodyPr/>
                    <a:lstStyle/>
                    <a:p>
                      <a:pPr algn="l"/>
                      <a:endParaRPr lang="en-US" sz="1600" dirty="0"/>
                    </a:p>
                  </a:txBody>
                  <a:tcPr anchor="ctr"/>
                </a:tc>
                <a:tc>
                  <a:txBody>
                    <a:bodyPr/>
                    <a:lstStyle/>
                    <a:p>
                      <a:pPr algn="l"/>
                      <a:r>
                        <a:rPr lang="en-US" sz="1600" dirty="0" smtClean="0"/>
                        <a:t>Extensibility of Functions</a:t>
                      </a:r>
                      <a:endParaRPr lang="en-US" sz="1600" dirty="0"/>
                    </a:p>
                  </a:txBody>
                  <a:tcPr vert="vert270" anchor="ctr"/>
                </a:tc>
                <a:tc>
                  <a:txBody>
                    <a:bodyPr/>
                    <a:lstStyle/>
                    <a:p>
                      <a:pPr algn="l"/>
                      <a:r>
                        <a:rPr lang="en-US" sz="1600" dirty="0" smtClean="0"/>
                        <a:t>Extensibility of</a:t>
                      </a:r>
                      <a:r>
                        <a:rPr lang="en-US" sz="1600" baseline="0" dirty="0" smtClean="0"/>
                        <a:t> Data</a:t>
                      </a:r>
                      <a:endParaRPr lang="en-US" sz="1600" dirty="0"/>
                    </a:p>
                  </a:txBody>
                  <a:tcPr vert="vert270" anchor="ctr"/>
                </a:tc>
                <a:tc>
                  <a:txBody>
                    <a:bodyPr/>
                    <a:lstStyle/>
                    <a:p>
                      <a:pPr algn="l"/>
                      <a:r>
                        <a:rPr lang="en-US" sz="1600" dirty="0" smtClean="0"/>
                        <a:t>Type Safe</a:t>
                      </a:r>
                      <a:endParaRPr lang="en-US" sz="1600" dirty="0"/>
                    </a:p>
                  </a:txBody>
                  <a:tcPr vert="vert270" anchor="ctr"/>
                </a:tc>
                <a:tc>
                  <a:txBody>
                    <a:bodyPr/>
                    <a:lstStyle/>
                    <a:p>
                      <a:pPr algn="l"/>
                      <a:r>
                        <a:rPr lang="en-US" sz="1600" dirty="0" smtClean="0"/>
                        <a:t>Multiple Inheritance</a:t>
                      </a:r>
                      <a:endParaRPr lang="en-US" sz="1600" dirty="0"/>
                    </a:p>
                  </a:txBody>
                  <a:tcPr vert="vert270" anchor="ctr"/>
                </a:tc>
                <a:tc>
                  <a:txBody>
                    <a:bodyPr/>
                    <a:lstStyle/>
                    <a:p>
                      <a:pPr algn="l"/>
                      <a:r>
                        <a:rPr lang="en-US" sz="1600" dirty="0" smtClean="0"/>
                        <a:t>Relational</a:t>
                      </a:r>
                      <a:endParaRPr lang="en-US" sz="1600" dirty="0"/>
                    </a:p>
                  </a:txBody>
                  <a:tcPr vert="vert270" anchor="ctr"/>
                </a:tc>
                <a:tc>
                  <a:txBody>
                    <a:bodyPr/>
                    <a:lstStyle/>
                    <a:p>
                      <a:pPr algn="l"/>
                      <a:r>
                        <a:rPr lang="en-US" sz="1600" dirty="0" smtClean="0"/>
                        <a:t>Nesting</a:t>
                      </a:r>
                      <a:endParaRPr lang="en-US" sz="1600" dirty="0"/>
                    </a:p>
                  </a:txBody>
                  <a:tcPr vert="vert270" anchor="ctr"/>
                </a:tc>
                <a:tc>
                  <a:txBody>
                    <a:bodyPr/>
                    <a:lstStyle/>
                    <a:p>
                      <a:pPr algn="l"/>
                      <a:r>
                        <a:rPr lang="en-US" sz="1600" dirty="0" smtClean="0"/>
                        <a:t>Retroactive</a:t>
                      </a:r>
                      <a:endParaRPr lang="en-US" sz="1600" dirty="0"/>
                    </a:p>
                  </a:txBody>
                  <a:tcPr vert="vert270" anchor="ctr"/>
                </a:tc>
                <a:tc>
                  <a:txBody>
                    <a:bodyPr/>
                    <a:lstStyle/>
                    <a:p>
                      <a:pPr algn="l"/>
                      <a:r>
                        <a:rPr lang="en-US" sz="1600" dirty="0" smtClean="0"/>
                        <a:t>Local Reasoning</a:t>
                      </a:r>
                      <a:endParaRPr lang="en-US" sz="1600" dirty="0"/>
                    </a:p>
                  </a:txBody>
                  <a:tcPr vert="vert270" anchor="ctr"/>
                </a:tc>
                <a:tc>
                  <a:txBody>
                    <a:bodyPr/>
                    <a:lstStyle/>
                    <a:p>
                      <a:pPr algn="l"/>
                      <a:r>
                        <a:rPr lang="en-US" sz="1600" dirty="0" smtClean="0"/>
                        <a:t>No Control</a:t>
                      </a:r>
                      <a:r>
                        <a:rPr lang="en-US" sz="1600" baseline="0" dirty="0" smtClean="0"/>
                        <a:t> </a:t>
                      </a:r>
                      <a:r>
                        <a:rPr lang="en-US" sz="1600" dirty="0" smtClean="0"/>
                        <a:t>Inversion</a:t>
                      </a:r>
                      <a:endParaRPr lang="en-US" sz="1600" dirty="0"/>
                    </a:p>
                  </a:txBody>
                  <a:tcPr vert="vert270" anchor="ctr"/>
                </a:tc>
                <a:tc>
                  <a:txBody>
                    <a:bodyPr/>
                    <a:lstStyle/>
                    <a:p>
                      <a:pPr algn="l"/>
                      <a:r>
                        <a:rPr lang="en-US" sz="1600" dirty="0" smtClean="0"/>
                        <a:t>Redundancy Checking</a:t>
                      </a:r>
                      <a:endParaRPr lang="en-US" sz="1600" dirty="0"/>
                    </a:p>
                  </a:txBody>
                  <a:tcPr vert="vert270" anchor="ctr"/>
                </a:tc>
                <a:tc>
                  <a:txBody>
                    <a:bodyPr/>
                    <a:lstStyle/>
                    <a:p>
                      <a:pPr algn="l"/>
                      <a:r>
                        <a:rPr lang="en-US" sz="1600" dirty="0" smtClean="0"/>
                        <a:t>Completeness Checking</a:t>
                      </a:r>
                      <a:endParaRPr lang="en-US" sz="1600" dirty="0"/>
                    </a:p>
                  </a:txBody>
                  <a:tcPr vert="vert270" anchor="ctr"/>
                </a:tc>
                <a:tc>
                  <a:txBody>
                    <a:bodyPr/>
                    <a:lstStyle/>
                    <a:p>
                      <a:pPr algn="l"/>
                      <a:r>
                        <a:rPr lang="en-US" sz="1600" dirty="0" smtClean="0"/>
                        <a:t>Speed in Cycles</a:t>
                      </a:r>
                      <a:endParaRPr lang="en-US" sz="1600" dirty="0"/>
                    </a:p>
                  </a:txBody>
                  <a:tcPr vert="vert270" anchor="ctr"/>
                </a:tc>
              </a:tr>
              <a:tr h="357238">
                <a:tc>
                  <a:txBody>
                    <a:bodyPr/>
                    <a:lstStyle/>
                    <a:p>
                      <a:r>
                        <a:rPr lang="en-US" dirty="0" smtClean="0"/>
                        <a:t>Discriminated Union</a:t>
                      </a:r>
                      <a:endParaRPr lang="en-US" dirty="0"/>
                    </a:p>
                  </a:txBody>
                  <a:tcPr/>
                </a:tc>
                <a:tc>
                  <a:txBody>
                    <a:bodyPr/>
                    <a:lstStyle/>
                    <a:p>
                      <a:pPr algn="ctr"/>
                      <a:r>
                        <a:rPr lang="en-US" sz="2400" dirty="0" smtClean="0">
                          <a:solidFill>
                            <a:schemeClr val="tx1">
                              <a:lumMod val="60000"/>
                              <a:lumOff val="40000"/>
                            </a:schemeClr>
                          </a:solidFill>
                        </a:rPr>
                        <a:t>+</a:t>
                      </a:r>
                      <a:endParaRPr lang="en-US" sz="2400" dirty="0">
                        <a:solidFill>
                          <a:schemeClr val="tx1">
                            <a:lumMod val="60000"/>
                            <a:lumOff val="40000"/>
                          </a:schemeClr>
                        </a:solidFill>
                      </a:endParaRPr>
                    </a:p>
                  </a:txBody>
                  <a:tcPr marL="0" marR="0" marT="0" marB="0" anchor="ctr"/>
                </a:tc>
                <a:tc>
                  <a:txBody>
                    <a:bodyPr/>
                    <a:lstStyle/>
                    <a:p>
                      <a:pPr algn="ctr"/>
                      <a:r>
                        <a:rPr lang="en-US" sz="2400" dirty="0" smtClean="0">
                          <a:solidFill>
                            <a:srgbClr val="FF0000"/>
                          </a:solidFill>
                        </a:rPr>
                        <a:t>−</a:t>
                      </a:r>
                      <a:endParaRPr lang="en-US" sz="2400" dirty="0">
                        <a:solidFill>
                          <a:srgbClr val="FF0000"/>
                        </a:solidFill>
                      </a:endParaRPr>
                    </a:p>
                  </a:txBody>
                  <a:tcPr marL="0" marR="0" marT="0" marB="0" anchor="ctr"/>
                </a:tc>
                <a:tc>
                  <a:txBody>
                    <a:bodyPr/>
                    <a:lstStyle/>
                    <a:p>
                      <a:pPr algn="ctr"/>
                      <a:r>
                        <a:rPr lang="en-US" sz="2400" dirty="0" smtClean="0">
                          <a:solidFill>
                            <a:srgbClr val="FF0000"/>
                          </a:solidFill>
                        </a:rPr>
                        <a:t>−</a:t>
                      </a:r>
                      <a:endParaRPr lang="en-US" sz="2400" dirty="0">
                        <a:solidFill>
                          <a:srgbClr val="FF0000"/>
                        </a:solidFill>
                      </a:endParaRPr>
                    </a:p>
                  </a:txBody>
                  <a:tcPr marL="0" marR="0" marT="0" marB="0" anchor="ctr"/>
                </a:tc>
                <a:tc>
                  <a:txBody>
                    <a:bodyPr/>
                    <a:lstStyle/>
                    <a:p>
                      <a:pPr algn="ctr"/>
                      <a:r>
                        <a:rPr lang="en-US" sz="2400" dirty="0" smtClean="0">
                          <a:solidFill>
                            <a:srgbClr val="FF0000"/>
                          </a:solidFill>
                        </a:rPr>
                        <a:t>−</a:t>
                      </a:r>
                      <a:endParaRPr lang="en-US" sz="2400" dirty="0">
                        <a:solidFill>
                          <a:srgbClr val="FF0000"/>
                        </a:solidFill>
                      </a:endParaRPr>
                    </a:p>
                  </a:txBody>
                  <a:tcPr marL="0" marR="0" marT="0" marB="0" anchor="ctr"/>
                </a:tc>
                <a:tc>
                  <a:txBody>
                    <a:bodyPr/>
                    <a:lstStyle/>
                    <a:p>
                      <a:pPr algn="ctr"/>
                      <a:r>
                        <a:rPr lang="en-US" sz="2400" dirty="0" smtClean="0">
                          <a:solidFill>
                            <a:srgbClr val="FF0000"/>
                          </a:solidFill>
                        </a:rPr>
                        <a:t>−</a:t>
                      </a:r>
                      <a:endParaRPr lang="en-US" sz="2400" dirty="0">
                        <a:solidFill>
                          <a:srgbClr val="FF0000"/>
                        </a:solidFill>
                      </a:endParaRPr>
                    </a:p>
                  </a:txBody>
                  <a:tcPr marL="0" marR="0" marT="0" marB="0" anchor="ctr"/>
                </a:tc>
                <a:tc>
                  <a:txBody>
                    <a:bodyPr/>
                    <a:lstStyle/>
                    <a:p>
                      <a:pPr algn="ctr"/>
                      <a:r>
                        <a:rPr lang="en-US" sz="2400" dirty="0" smtClean="0">
                          <a:solidFill>
                            <a:srgbClr val="FF0000"/>
                          </a:solidFill>
                        </a:rPr>
                        <a:t>−</a:t>
                      </a:r>
                      <a:endParaRPr lang="en-US" sz="2400" dirty="0">
                        <a:solidFill>
                          <a:srgbClr val="FF0000"/>
                        </a:solidFill>
                      </a:endParaRPr>
                    </a:p>
                  </a:txBody>
                  <a:tcPr marL="0" marR="0" marT="0" marB="0" anchor="ctr"/>
                </a:tc>
                <a:tc>
                  <a:txBody>
                    <a:bodyPr/>
                    <a:lstStyle/>
                    <a:p>
                      <a:pPr algn="ctr"/>
                      <a:r>
                        <a:rPr lang="en-US" sz="2400" dirty="0" smtClean="0">
                          <a:solidFill>
                            <a:srgbClr val="FF0000"/>
                          </a:solidFill>
                        </a:rPr>
                        <a:t>−</a:t>
                      </a:r>
                      <a:endParaRPr lang="en-US" sz="2400" dirty="0">
                        <a:solidFill>
                          <a:srgbClr val="FF0000"/>
                        </a:solidFill>
                      </a:endParaRPr>
                    </a:p>
                  </a:txBody>
                  <a:tcPr marL="0" marR="0" marT="0" marB="0" anchor="ctr"/>
                </a:tc>
                <a:tc>
                  <a:txBody>
                    <a:bodyPr/>
                    <a:lstStyle/>
                    <a:p>
                      <a:pPr algn="ctr"/>
                      <a:r>
                        <a:rPr lang="en-US" sz="2400" dirty="0" smtClean="0">
                          <a:solidFill>
                            <a:schemeClr val="tx1">
                              <a:lumMod val="60000"/>
                              <a:lumOff val="40000"/>
                            </a:schemeClr>
                          </a:solidFill>
                        </a:rPr>
                        <a:t>+</a:t>
                      </a:r>
                      <a:endParaRPr lang="en-US" sz="2400" dirty="0">
                        <a:solidFill>
                          <a:schemeClr val="tx1">
                            <a:lumMod val="60000"/>
                            <a:lumOff val="40000"/>
                          </a:schemeClr>
                        </a:solidFill>
                      </a:endParaRPr>
                    </a:p>
                  </a:txBody>
                  <a:tcPr marL="0" marR="0" marT="0" marB="0" anchor="ctr"/>
                </a:tc>
                <a:tc>
                  <a:txBody>
                    <a:bodyPr/>
                    <a:lstStyle/>
                    <a:p>
                      <a:pPr algn="ctr"/>
                      <a:r>
                        <a:rPr lang="en-US" sz="2400" dirty="0" smtClean="0">
                          <a:solidFill>
                            <a:schemeClr val="tx1">
                              <a:lumMod val="60000"/>
                              <a:lumOff val="40000"/>
                            </a:schemeClr>
                          </a:solidFill>
                        </a:rPr>
                        <a:t>+</a:t>
                      </a:r>
                      <a:endParaRPr lang="en-US" sz="2400" dirty="0">
                        <a:solidFill>
                          <a:schemeClr val="tx1">
                            <a:lumMod val="60000"/>
                            <a:lumOff val="40000"/>
                          </a:schemeClr>
                        </a:solidFill>
                      </a:endParaRPr>
                    </a:p>
                  </a:txBody>
                  <a:tcPr marL="0" marR="0" marT="0" marB="0" anchor="ctr"/>
                </a:tc>
                <a:tc>
                  <a:txBody>
                    <a:bodyPr/>
                    <a:lstStyle/>
                    <a:p>
                      <a:pPr algn="ctr"/>
                      <a:r>
                        <a:rPr lang="en-US" sz="2400" dirty="0" smtClean="0">
                          <a:solidFill>
                            <a:srgbClr val="FF0000"/>
                          </a:solidFill>
                        </a:rPr>
                        <a:t>−</a:t>
                      </a:r>
                      <a:endParaRPr lang="en-US" sz="2400" dirty="0">
                        <a:solidFill>
                          <a:srgbClr val="FF0000"/>
                        </a:solidFill>
                      </a:endParaRPr>
                    </a:p>
                  </a:txBody>
                  <a:tcPr marL="0" marR="0" marT="0" marB="0" anchor="ctr"/>
                </a:tc>
                <a:tc>
                  <a:txBody>
                    <a:bodyPr/>
                    <a:lstStyle/>
                    <a:p>
                      <a:pPr algn="ctr"/>
                      <a:r>
                        <a:rPr lang="en-US" sz="2400" dirty="0" smtClean="0">
                          <a:solidFill>
                            <a:srgbClr val="7030A0"/>
                          </a:solidFill>
                        </a:rPr>
                        <a:t>*</a:t>
                      </a:r>
                      <a:endParaRPr lang="en-US" sz="2400" dirty="0">
                        <a:solidFill>
                          <a:srgbClr val="7030A0"/>
                        </a:solidFill>
                      </a:endParaRPr>
                    </a:p>
                  </a:txBody>
                  <a:tcPr marL="0" marR="0" marT="0" marB="0" anchor="ctr"/>
                </a:tc>
                <a:tc>
                  <a:txBody>
                    <a:bodyPr/>
                    <a:lstStyle/>
                    <a:p>
                      <a:pPr algn="ctr"/>
                      <a:r>
                        <a:rPr lang="en-US" sz="1800" dirty="0" smtClean="0">
                          <a:solidFill>
                            <a:schemeClr val="tx2"/>
                          </a:solidFill>
                        </a:rPr>
                        <a:t>39</a:t>
                      </a:r>
                      <a:endParaRPr lang="en-US" sz="1800" dirty="0">
                        <a:solidFill>
                          <a:schemeClr val="tx2"/>
                        </a:solidFill>
                      </a:endParaRPr>
                    </a:p>
                  </a:txBody>
                  <a:tcPr marL="0" marR="0" marT="0" marB="0" anchor="ctr"/>
                </a:tc>
              </a:tr>
              <a:tr h="357238">
                <a:tc>
                  <a:txBody>
                    <a:bodyPr/>
                    <a:lstStyle/>
                    <a:p>
                      <a:r>
                        <a:rPr lang="en-US" dirty="0" smtClean="0"/>
                        <a:t>Tag Switch</a:t>
                      </a:r>
                      <a:endParaRPr lang="en-US" dirty="0"/>
                    </a:p>
                  </a:txBody>
                  <a:tcPr/>
                </a:tc>
                <a:tc>
                  <a:txBody>
                    <a:bodyPr/>
                    <a:lstStyle/>
                    <a:p>
                      <a:pPr algn="ctr"/>
                      <a:r>
                        <a:rPr lang="en-US" sz="2400" dirty="0" smtClean="0">
                          <a:solidFill>
                            <a:schemeClr val="tx1">
                              <a:lumMod val="60000"/>
                              <a:lumOff val="40000"/>
                            </a:schemeClr>
                          </a:solidFill>
                        </a:rPr>
                        <a:t>+</a:t>
                      </a:r>
                      <a:endParaRPr lang="en-US" sz="2400" dirty="0">
                        <a:solidFill>
                          <a:schemeClr val="tx1">
                            <a:lumMod val="60000"/>
                            <a:lumOff val="40000"/>
                          </a:schemeClr>
                        </a:solidFill>
                      </a:endParaRPr>
                    </a:p>
                  </a:txBody>
                  <a:tcPr marL="0" marR="0" marT="0" marB="0" anchor="ctr"/>
                </a:tc>
                <a:tc>
                  <a:txBody>
                    <a:bodyPr/>
                    <a:lstStyle/>
                    <a:p>
                      <a:pPr algn="ctr"/>
                      <a:r>
                        <a:rPr lang="en-US" sz="2400" dirty="0" smtClean="0">
                          <a:solidFill>
                            <a:srgbClr val="7030A0"/>
                          </a:solidFill>
                        </a:rPr>
                        <a:t>*</a:t>
                      </a:r>
                      <a:endParaRPr lang="en-US" sz="2400" dirty="0">
                        <a:solidFill>
                          <a:srgbClr val="7030A0"/>
                        </a:solidFill>
                      </a:endParaRPr>
                    </a:p>
                  </a:txBody>
                  <a:tcPr marL="0" marR="0" marT="0" marB="0" anchor="ctr"/>
                </a:tc>
                <a:tc>
                  <a:txBody>
                    <a:bodyPr/>
                    <a:lstStyle/>
                    <a:p>
                      <a:pPr algn="ctr"/>
                      <a:r>
                        <a:rPr lang="en-US" sz="2400" dirty="0" smtClean="0">
                          <a:solidFill>
                            <a:srgbClr val="FF0000"/>
                          </a:solidFill>
                        </a:rPr>
                        <a:t>−</a:t>
                      </a:r>
                      <a:endParaRPr lang="en-US" sz="2400" dirty="0">
                        <a:solidFill>
                          <a:srgbClr val="FF0000"/>
                        </a:solidFill>
                      </a:endParaRPr>
                    </a:p>
                  </a:txBody>
                  <a:tcPr marL="0" marR="0" marT="0" marB="0" anchor="ctr"/>
                </a:tc>
                <a:tc>
                  <a:txBody>
                    <a:bodyPr/>
                    <a:lstStyle/>
                    <a:p>
                      <a:pPr algn="ctr"/>
                      <a:r>
                        <a:rPr lang="en-US" sz="2400" dirty="0" smtClean="0">
                          <a:solidFill>
                            <a:srgbClr val="FF0000"/>
                          </a:solidFill>
                        </a:rPr>
                        <a:t>−</a:t>
                      </a:r>
                      <a:endParaRPr lang="en-US" sz="2400" dirty="0">
                        <a:solidFill>
                          <a:srgbClr val="FF0000"/>
                        </a:solidFill>
                      </a:endParaRPr>
                    </a:p>
                  </a:txBody>
                  <a:tcPr marL="0" marR="0" marT="0" marB="0" anchor="ctr"/>
                </a:tc>
                <a:tc>
                  <a:txBody>
                    <a:bodyPr/>
                    <a:lstStyle/>
                    <a:p>
                      <a:pPr algn="ctr"/>
                      <a:r>
                        <a:rPr lang="en-US" sz="2400" dirty="0" smtClean="0">
                          <a:solidFill>
                            <a:srgbClr val="FF0000"/>
                          </a:solidFill>
                        </a:rPr>
                        <a:t>−</a:t>
                      </a:r>
                      <a:endParaRPr lang="en-US" sz="2400" dirty="0">
                        <a:solidFill>
                          <a:srgbClr val="FF0000"/>
                        </a:solidFill>
                      </a:endParaRPr>
                    </a:p>
                  </a:txBody>
                  <a:tcPr marL="0" marR="0" marT="0" marB="0" anchor="ctr"/>
                </a:tc>
                <a:tc>
                  <a:txBody>
                    <a:bodyPr/>
                    <a:lstStyle/>
                    <a:p>
                      <a:pPr algn="ctr"/>
                      <a:r>
                        <a:rPr lang="en-US" sz="2400" dirty="0" smtClean="0">
                          <a:solidFill>
                            <a:srgbClr val="FF0000"/>
                          </a:solidFill>
                        </a:rPr>
                        <a:t>−</a:t>
                      </a:r>
                      <a:endParaRPr lang="en-US" sz="2400" dirty="0">
                        <a:solidFill>
                          <a:srgbClr val="FF0000"/>
                        </a:solidFill>
                      </a:endParaRPr>
                    </a:p>
                  </a:txBody>
                  <a:tcPr marL="0" marR="0" marT="0" marB="0" anchor="ctr"/>
                </a:tc>
                <a:tc>
                  <a:txBody>
                    <a:bodyPr/>
                    <a:lstStyle/>
                    <a:p>
                      <a:pPr algn="ctr"/>
                      <a:r>
                        <a:rPr lang="en-US" sz="2400" dirty="0" smtClean="0">
                          <a:solidFill>
                            <a:srgbClr val="FF0000"/>
                          </a:solidFill>
                        </a:rPr>
                        <a:t>−</a:t>
                      </a:r>
                      <a:endParaRPr lang="en-US" sz="2400" dirty="0">
                        <a:solidFill>
                          <a:srgbClr val="FF0000"/>
                        </a:solidFill>
                      </a:endParaRPr>
                    </a:p>
                  </a:txBody>
                  <a:tcPr marL="0" marR="0" marT="0" marB="0" anchor="ctr"/>
                </a:tc>
                <a:tc>
                  <a:txBody>
                    <a:bodyPr/>
                    <a:lstStyle/>
                    <a:p>
                      <a:pPr algn="ctr"/>
                      <a:r>
                        <a:rPr lang="en-US" sz="2400" dirty="0" smtClean="0">
                          <a:solidFill>
                            <a:schemeClr val="tx1">
                              <a:lumMod val="60000"/>
                              <a:lumOff val="40000"/>
                            </a:schemeClr>
                          </a:solidFill>
                        </a:rPr>
                        <a:t>+</a:t>
                      </a:r>
                      <a:endParaRPr lang="en-US" sz="2400" dirty="0">
                        <a:solidFill>
                          <a:schemeClr val="tx1">
                            <a:lumMod val="60000"/>
                            <a:lumOff val="40000"/>
                          </a:schemeClr>
                        </a:solidFill>
                      </a:endParaRPr>
                    </a:p>
                  </a:txBody>
                  <a:tcPr marL="0" marR="0" marT="0" marB="0" anchor="ctr"/>
                </a:tc>
                <a:tc>
                  <a:txBody>
                    <a:bodyPr/>
                    <a:lstStyle/>
                    <a:p>
                      <a:pPr algn="ctr"/>
                      <a:r>
                        <a:rPr lang="en-US" sz="2400" dirty="0" smtClean="0">
                          <a:solidFill>
                            <a:schemeClr val="tx1">
                              <a:lumMod val="60000"/>
                              <a:lumOff val="40000"/>
                            </a:schemeClr>
                          </a:solidFill>
                        </a:rPr>
                        <a:t>+</a:t>
                      </a:r>
                      <a:endParaRPr lang="en-US" sz="2400" dirty="0">
                        <a:solidFill>
                          <a:schemeClr val="tx1">
                            <a:lumMod val="60000"/>
                            <a:lumOff val="40000"/>
                          </a:schemeClr>
                        </a:solidFill>
                      </a:endParaRPr>
                    </a:p>
                  </a:txBody>
                  <a:tcPr marL="0" marR="0" marT="0" marB="0" anchor="ctr"/>
                </a:tc>
                <a:tc>
                  <a:txBody>
                    <a:bodyPr/>
                    <a:lstStyle/>
                    <a:p>
                      <a:pPr algn="ctr"/>
                      <a:r>
                        <a:rPr lang="en-US" sz="2400" dirty="0" smtClean="0">
                          <a:solidFill>
                            <a:srgbClr val="FF0000"/>
                          </a:solidFill>
                        </a:rPr>
                        <a:t>−</a:t>
                      </a:r>
                      <a:endParaRPr lang="en-US" sz="2400" dirty="0">
                        <a:solidFill>
                          <a:srgbClr val="FF0000"/>
                        </a:solidFill>
                      </a:endParaRPr>
                    </a:p>
                  </a:txBody>
                  <a:tcPr marL="0" marR="0" marT="0" marB="0" anchor="ctr"/>
                </a:tc>
                <a:tc>
                  <a:txBody>
                    <a:bodyPr/>
                    <a:lstStyle/>
                    <a:p>
                      <a:pPr algn="ctr"/>
                      <a:r>
                        <a:rPr lang="en-US" sz="2400" dirty="0" smtClean="0">
                          <a:solidFill>
                            <a:srgbClr val="FF0000"/>
                          </a:solidFill>
                        </a:rPr>
                        <a:t>−</a:t>
                      </a:r>
                      <a:endParaRPr lang="en-US" sz="2400" dirty="0">
                        <a:solidFill>
                          <a:srgbClr val="FF0000"/>
                        </a:solidFill>
                      </a:endParaRPr>
                    </a:p>
                  </a:txBody>
                  <a:tcPr marL="0" marR="0" marT="0" marB="0" anchor="ctr"/>
                </a:tc>
                <a:tc>
                  <a:txBody>
                    <a:bodyPr/>
                    <a:lstStyle/>
                    <a:p>
                      <a:pPr algn="ctr"/>
                      <a:r>
                        <a:rPr lang="en-US" sz="1800" dirty="0" smtClean="0">
                          <a:solidFill>
                            <a:schemeClr val="tx2"/>
                          </a:solidFill>
                        </a:rPr>
                        <a:t>45</a:t>
                      </a:r>
                      <a:endParaRPr lang="en-US" sz="1800" dirty="0">
                        <a:solidFill>
                          <a:schemeClr val="tx2"/>
                        </a:solidFill>
                      </a:endParaRPr>
                    </a:p>
                  </a:txBody>
                  <a:tcPr marL="0" marR="0" marT="0" marB="0" anchor="ctr"/>
                </a:tc>
              </a:tr>
              <a:tr h="357238">
                <a:tc>
                  <a:txBody>
                    <a:bodyPr/>
                    <a:lstStyle/>
                    <a:p>
                      <a:r>
                        <a:rPr lang="en-US" dirty="0" smtClean="0"/>
                        <a:t>Type Testing</a:t>
                      </a:r>
                      <a:endParaRPr lang="en-US" dirty="0"/>
                    </a:p>
                  </a:txBody>
                  <a:tcPr/>
                </a:tc>
                <a:tc>
                  <a:txBody>
                    <a:bodyPr/>
                    <a:lstStyle/>
                    <a:p>
                      <a:pPr algn="ctr"/>
                      <a:r>
                        <a:rPr lang="en-US" sz="2400" dirty="0" smtClean="0">
                          <a:solidFill>
                            <a:schemeClr val="tx1">
                              <a:lumMod val="60000"/>
                              <a:lumOff val="40000"/>
                            </a:schemeClr>
                          </a:solidFill>
                        </a:rPr>
                        <a:t>+</a:t>
                      </a:r>
                      <a:endParaRPr lang="en-US" sz="2400" dirty="0">
                        <a:solidFill>
                          <a:schemeClr val="tx1">
                            <a:lumMod val="60000"/>
                            <a:lumOff val="40000"/>
                          </a:schemeClr>
                        </a:solidFill>
                      </a:endParaRPr>
                    </a:p>
                  </a:txBody>
                  <a:tcPr marL="0" marR="0" marT="0" marB="0" anchor="ctr"/>
                </a:tc>
                <a:tc>
                  <a:txBody>
                    <a:bodyPr/>
                    <a:lstStyle/>
                    <a:p>
                      <a:pPr algn="ctr"/>
                      <a:r>
                        <a:rPr lang="en-US" sz="2400" dirty="0" smtClean="0">
                          <a:solidFill>
                            <a:schemeClr val="tx1">
                              <a:lumMod val="60000"/>
                              <a:lumOff val="40000"/>
                            </a:schemeClr>
                          </a:solidFill>
                        </a:rPr>
                        <a:t>+</a:t>
                      </a:r>
                      <a:endParaRPr lang="en-US" sz="2400" dirty="0">
                        <a:solidFill>
                          <a:schemeClr val="tx1">
                            <a:lumMod val="60000"/>
                            <a:lumOff val="40000"/>
                          </a:schemeClr>
                        </a:solidFill>
                      </a:endParaRPr>
                    </a:p>
                  </a:txBody>
                  <a:tcPr marL="0" marR="0" marT="0" marB="0" anchor="ctr"/>
                </a:tc>
                <a:tc>
                  <a:txBody>
                    <a:bodyPr/>
                    <a:lstStyle/>
                    <a:p>
                      <a:pPr algn="ctr"/>
                      <a:r>
                        <a:rPr lang="en-US" sz="2400" dirty="0" smtClean="0">
                          <a:solidFill>
                            <a:schemeClr val="tx1">
                              <a:lumMod val="60000"/>
                              <a:lumOff val="40000"/>
                            </a:schemeClr>
                          </a:solidFill>
                        </a:rPr>
                        <a:t>+</a:t>
                      </a:r>
                      <a:endParaRPr lang="en-US" sz="2400" dirty="0">
                        <a:solidFill>
                          <a:schemeClr val="tx1">
                            <a:lumMod val="60000"/>
                            <a:lumOff val="40000"/>
                          </a:schemeClr>
                        </a:solidFill>
                      </a:endParaRPr>
                    </a:p>
                  </a:txBody>
                  <a:tcPr marL="0" marR="0" marT="0" marB="0" anchor="ctr"/>
                </a:tc>
                <a:tc>
                  <a:txBody>
                    <a:bodyPr/>
                    <a:lstStyle/>
                    <a:p>
                      <a:pPr algn="ctr"/>
                      <a:r>
                        <a:rPr lang="en-US" sz="2400" dirty="0" smtClean="0">
                          <a:solidFill>
                            <a:schemeClr val="tx1">
                              <a:lumMod val="60000"/>
                              <a:lumOff val="40000"/>
                            </a:schemeClr>
                          </a:solidFill>
                        </a:rPr>
                        <a:t>+</a:t>
                      </a:r>
                      <a:endParaRPr lang="en-US" sz="2400" dirty="0">
                        <a:solidFill>
                          <a:schemeClr val="tx1">
                            <a:lumMod val="60000"/>
                            <a:lumOff val="40000"/>
                          </a:schemeClr>
                        </a:solidFill>
                      </a:endParaRPr>
                    </a:p>
                  </a:txBody>
                  <a:tcPr marL="0" marR="0" marT="0" marB="0" anchor="ctr"/>
                </a:tc>
                <a:tc>
                  <a:txBody>
                    <a:bodyPr/>
                    <a:lstStyle/>
                    <a:p>
                      <a:pPr algn="ctr"/>
                      <a:r>
                        <a:rPr lang="en-US" sz="2400" dirty="0" smtClean="0">
                          <a:solidFill>
                            <a:srgbClr val="FF0000"/>
                          </a:solidFill>
                        </a:rPr>
                        <a:t>−</a:t>
                      </a:r>
                      <a:endParaRPr lang="en-US" sz="2400" dirty="0">
                        <a:solidFill>
                          <a:srgbClr val="FF0000"/>
                        </a:solidFill>
                      </a:endParaRPr>
                    </a:p>
                  </a:txBody>
                  <a:tcPr marL="0" marR="0" marT="0" marB="0" anchor="ctr"/>
                </a:tc>
                <a:tc>
                  <a:txBody>
                    <a:bodyPr/>
                    <a:lstStyle/>
                    <a:p>
                      <a:pPr algn="ctr"/>
                      <a:r>
                        <a:rPr lang="en-US" sz="2400" dirty="0" smtClean="0">
                          <a:solidFill>
                            <a:srgbClr val="FF0000"/>
                          </a:solidFill>
                        </a:rPr>
                        <a:t>−</a:t>
                      </a:r>
                      <a:endParaRPr lang="en-US" sz="2400" dirty="0">
                        <a:solidFill>
                          <a:srgbClr val="FF0000"/>
                        </a:solidFill>
                      </a:endParaRPr>
                    </a:p>
                  </a:txBody>
                  <a:tcPr marL="0" marR="0" marT="0" marB="0" anchor="ctr"/>
                </a:tc>
                <a:tc>
                  <a:txBody>
                    <a:bodyPr/>
                    <a:lstStyle/>
                    <a:p>
                      <a:pPr algn="ctr"/>
                      <a:r>
                        <a:rPr lang="en-US" sz="2400" dirty="0" smtClean="0">
                          <a:solidFill>
                            <a:schemeClr val="tx1">
                              <a:lumMod val="60000"/>
                              <a:lumOff val="40000"/>
                            </a:schemeClr>
                          </a:solidFill>
                        </a:rPr>
                        <a:t>+</a:t>
                      </a:r>
                      <a:endParaRPr lang="en-US" sz="2400" dirty="0">
                        <a:solidFill>
                          <a:schemeClr val="tx1">
                            <a:lumMod val="60000"/>
                            <a:lumOff val="40000"/>
                          </a:schemeClr>
                        </a:solidFill>
                      </a:endParaRPr>
                    </a:p>
                  </a:txBody>
                  <a:tcPr marL="0" marR="0" marT="0" marB="0" anchor="ctr"/>
                </a:tc>
                <a:tc>
                  <a:txBody>
                    <a:bodyPr/>
                    <a:lstStyle/>
                    <a:p>
                      <a:pPr algn="ctr"/>
                      <a:r>
                        <a:rPr lang="en-US" sz="2400" dirty="0" smtClean="0">
                          <a:solidFill>
                            <a:schemeClr val="tx1">
                              <a:lumMod val="60000"/>
                              <a:lumOff val="40000"/>
                            </a:schemeClr>
                          </a:solidFill>
                        </a:rPr>
                        <a:t>+</a:t>
                      </a:r>
                      <a:endParaRPr lang="en-US" sz="2400" dirty="0">
                        <a:solidFill>
                          <a:schemeClr val="tx1">
                            <a:lumMod val="60000"/>
                            <a:lumOff val="40000"/>
                          </a:schemeClr>
                        </a:solidFill>
                      </a:endParaRPr>
                    </a:p>
                  </a:txBody>
                  <a:tcPr marL="0" marR="0" marT="0" marB="0" anchor="ctr"/>
                </a:tc>
                <a:tc>
                  <a:txBody>
                    <a:bodyPr/>
                    <a:lstStyle/>
                    <a:p>
                      <a:pPr algn="ctr"/>
                      <a:r>
                        <a:rPr lang="en-US" sz="2400" dirty="0" smtClean="0">
                          <a:solidFill>
                            <a:schemeClr val="tx1">
                              <a:lumMod val="60000"/>
                              <a:lumOff val="40000"/>
                            </a:schemeClr>
                          </a:solidFill>
                        </a:rPr>
                        <a:t>+</a:t>
                      </a:r>
                      <a:endParaRPr lang="en-US" sz="2400" dirty="0">
                        <a:solidFill>
                          <a:schemeClr val="tx1">
                            <a:lumMod val="60000"/>
                            <a:lumOff val="40000"/>
                          </a:schemeClr>
                        </a:solidFill>
                      </a:endParaRPr>
                    </a:p>
                  </a:txBody>
                  <a:tcPr marL="0" marR="0" marT="0" marB="0" anchor="ctr"/>
                </a:tc>
                <a:tc>
                  <a:txBody>
                    <a:bodyPr/>
                    <a:lstStyle/>
                    <a:p>
                      <a:pPr algn="ctr"/>
                      <a:r>
                        <a:rPr lang="en-US" sz="2400" dirty="0" smtClean="0">
                          <a:solidFill>
                            <a:srgbClr val="FF0000"/>
                          </a:solidFill>
                        </a:rPr>
                        <a:t>−</a:t>
                      </a:r>
                      <a:endParaRPr lang="en-US" sz="2400" dirty="0">
                        <a:solidFill>
                          <a:srgbClr val="FF0000"/>
                        </a:solidFill>
                      </a:endParaRPr>
                    </a:p>
                  </a:txBody>
                  <a:tcPr marL="0" marR="0" marT="0" marB="0" anchor="ctr"/>
                </a:tc>
                <a:tc>
                  <a:txBody>
                    <a:bodyPr/>
                    <a:lstStyle/>
                    <a:p>
                      <a:pPr algn="ctr"/>
                      <a:r>
                        <a:rPr lang="en-US" sz="2400" dirty="0" smtClean="0">
                          <a:solidFill>
                            <a:srgbClr val="FF0000"/>
                          </a:solidFill>
                        </a:rPr>
                        <a:t>−</a:t>
                      </a:r>
                      <a:endParaRPr lang="en-US" sz="2400" dirty="0">
                        <a:solidFill>
                          <a:srgbClr val="FF0000"/>
                        </a:solidFill>
                      </a:endParaRPr>
                    </a:p>
                  </a:txBody>
                  <a:tcPr marL="0" marR="0" marT="0" marB="0" anchor="ctr"/>
                </a:tc>
                <a:tc>
                  <a:txBody>
                    <a:bodyPr/>
                    <a:lstStyle/>
                    <a:p>
                      <a:pPr algn="ctr"/>
                      <a:r>
                        <a:rPr lang="en-US" sz="1800" dirty="0" smtClean="0">
                          <a:solidFill>
                            <a:schemeClr val="tx2"/>
                          </a:solidFill>
                        </a:rPr>
                        <a:t>577</a:t>
                      </a:r>
                      <a:endParaRPr lang="en-US" sz="1800" dirty="0">
                        <a:solidFill>
                          <a:schemeClr val="tx2"/>
                        </a:solidFill>
                      </a:endParaRPr>
                    </a:p>
                  </a:txBody>
                  <a:tcPr marL="0" marR="0" marT="0" marB="0" anchor="ctr"/>
                </a:tc>
              </a:tr>
              <a:tr h="357238">
                <a:tc>
                  <a:txBody>
                    <a:bodyPr/>
                    <a:lstStyle/>
                    <a:p>
                      <a:r>
                        <a:rPr lang="en-US" dirty="0" smtClean="0"/>
                        <a:t>Polymorphic Exception</a:t>
                      </a:r>
                      <a:endParaRPr lang="en-US" dirty="0"/>
                    </a:p>
                  </a:txBody>
                  <a:tcPr/>
                </a:tc>
                <a:tc>
                  <a:txBody>
                    <a:bodyPr/>
                    <a:lstStyle/>
                    <a:p>
                      <a:pPr algn="ctr"/>
                      <a:r>
                        <a:rPr lang="en-US" sz="2400" dirty="0" smtClean="0">
                          <a:solidFill>
                            <a:schemeClr val="tx1">
                              <a:lumMod val="60000"/>
                              <a:lumOff val="40000"/>
                            </a:schemeClr>
                          </a:solidFill>
                        </a:rPr>
                        <a:t>+</a:t>
                      </a:r>
                      <a:endParaRPr lang="en-US" sz="2400" dirty="0">
                        <a:solidFill>
                          <a:schemeClr val="tx1">
                            <a:lumMod val="60000"/>
                            <a:lumOff val="40000"/>
                          </a:schemeClr>
                        </a:solidFill>
                      </a:endParaRPr>
                    </a:p>
                  </a:txBody>
                  <a:tcPr marL="0" marR="0" marT="0" marB="0" anchor="ctr"/>
                </a:tc>
                <a:tc>
                  <a:txBody>
                    <a:bodyPr/>
                    <a:lstStyle/>
                    <a:p>
                      <a:pPr algn="ctr"/>
                      <a:r>
                        <a:rPr lang="en-US" sz="2400" dirty="0" smtClean="0">
                          <a:solidFill>
                            <a:schemeClr val="tx1">
                              <a:lumMod val="60000"/>
                              <a:lumOff val="40000"/>
                            </a:schemeClr>
                          </a:solidFill>
                        </a:rPr>
                        <a:t>+</a:t>
                      </a:r>
                      <a:endParaRPr lang="en-US" sz="2400" dirty="0">
                        <a:solidFill>
                          <a:schemeClr val="tx1">
                            <a:lumMod val="60000"/>
                            <a:lumOff val="40000"/>
                          </a:schemeClr>
                        </a:solidFill>
                      </a:endParaRPr>
                    </a:p>
                  </a:txBody>
                  <a:tcPr marL="0" marR="0" marT="0" marB="0" anchor="ctr"/>
                </a:tc>
                <a:tc>
                  <a:txBody>
                    <a:bodyPr/>
                    <a:lstStyle/>
                    <a:p>
                      <a:pPr algn="ctr"/>
                      <a:r>
                        <a:rPr lang="en-US" sz="2400" dirty="0" smtClean="0">
                          <a:solidFill>
                            <a:schemeClr val="tx1">
                              <a:lumMod val="60000"/>
                              <a:lumOff val="40000"/>
                            </a:schemeClr>
                          </a:solidFill>
                        </a:rPr>
                        <a:t>+</a:t>
                      </a:r>
                      <a:endParaRPr lang="en-US" sz="2400" dirty="0">
                        <a:solidFill>
                          <a:schemeClr val="tx1">
                            <a:lumMod val="60000"/>
                            <a:lumOff val="40000"/>
                          </a:schemeClr>
                        </a:solidFill>
                      </a:endParaRPr>
                    </a:p>
                  </a:txBody>
                  <a:tcPr marL="0" marR="0" marT="0" marB="0" anchor="ctr"/>
                </a:tc>
                <a:tc>
                  <a:txBody>
                    <a:bodyPr/>
                    <a:lstStyle/>
                    <a:p>
                      <a:pPr algn="ctr"/>
                      <a:r>
                        <a:rPr lang="en-US" sz="2400" dirty="0" smtClean="0">
                          <a:solidFill>
                            <a:schemeClr val="tx1">
                              <a:lumMod val="60000"/>
                              <a:lumOff val="40000"/>
                            </a:schemeClr>
                          </a:solidFill>
                        </a:rPr>
                        <a:t>+</a:t>
                      </a:r>
                      <a:endParaRPr lang="en-US" sz="2400" dirty="0">
                        <a:solidFill>
                          <a:schemeClr val="tx1">
                            <a:lumMod val="60000"/>
                            <a:lumOff val="40000"/>
                          </a:schemeClr>
                        </a:solidFill>
                      </a:endParaRPr>
                    </a:p>
                  </a:txBody>
                  <a:tcPr marL="0" marR="0" marT="0" marB="0" anchor="ctr"/>
                </a:tc>
                <a:tc>
                  <a:txBody>
                    <a:bodyPr/>
                    <a:lstStyle/>
                    <a:p>
                      <a:pPr algn="ctr"/>
                      <a:r>
                        <a:rPr lang="en-US" sz="2400" dirty="0" smtClean="0">
                          <a:solidFill>
                            <a:srgbClr val="FF0000"/>
                          </a:solidFill>
                        </a:rPr>
                        <a:t>−</a:t>
                      </a:r>
                      <a:endParaRPr lang="en-US" sz="2400" dirty="0">
                        <a:solidFill>
                          <a:srgbClr val="FF0000"/>
                        </a:solidFill>
                      </a:endParaRPr>
                    </a:p>
                  </a:txBody>
                  <a:tcPr marL="0" marR="0" marT="0" marB="0" anchor="ctr"/>
                </a:tc>
                <a:tc>
                  <a:txBody>
                    <a:bodyPr/>
                    <a:lstStyle/>
                    <a:p>
                      <a:pPr algn="ctr"/>
                      <a:r>
                        <a:rPr lang="en-US" sz="2400" dirty="0" smtClean="0">
                          <a:solidFill>
                            <a:srgbClr val="FF0000"/>
                          </a:solidFill>
                        </a:rPr>
                        <a:t>−</a:t>
                      </a:r>
                      <a:endParaRPr lang="en-US" sz="2400" dirty="0">
                        <a:solidFill>
                          <a:srgbClr val="FF0000"/>
                        </a:solidFill>
                      </a:endParaRPr>
                    </a:p>
                  </a:txBody>
                  <a:tcPr marL="0" marR="0" marT="0" marB="0" anchor="ctr"/>
                </a:tc>
                <a:tc>
                  <a:txBody>
                    <a:bodyPr/>
                    <a:lstStyle/>
                    <a:p>
                      <a:pPr algn="ctr"/>
                      <a:r>
                        <a:rPr lang="en-US" sz="2400" dirty="0" smtClean="0">
                          <a:solidFill>
                            <a:srgbClr val="FF0000"/>
                          </a:solidFill>
                        </a:rPr>
                        <a:t>−</a:t>
                      </a:r>
                      <a:endParaRPr lang="en-US" sz="2400" dirty="0">
                        <a:solidFill>
                          <a:schemeClr val="tx1">
                            <a:lumMod val="60000"/>
                            <a:lumOff val="40000"/>
                          </a:schemeClr>
                        </a:solidFill>
                      </a:endParaRPr>
                    </a:p>
                  </a:txBody>
                  <a:tcPr marL="0" marR="0" marT="0" marB="0" anchor="ctr"/>
                </a:tc>
                <a:tc>
                  <a:txBody>
                    <a:bodyPr/>
                    <a:lstStyle/>
                    <a:p>
                      <a:pPr algn="ctr"/>
                      <a:r>
                        <a:rPr lang="en-US" sz="2400" dirty="0" smtClean="0">
                          <a:solidFill>
                            <a:schemeClr val="tx1">
                              <a:lumMod val="60000"/>
                              <a:lumOff val="40000"/>
                            </a:schemeClr>
                          </a:solidFill>
                        </a:rPr>
                        <a:t>+</a:t>
                      </a:r>
                      <a:endParaRPr lang="en-US" sz="2400" dirty="0">
                        <a:solidFill>
                          <a:schemeClr val="tx1">
                            <a:lumMod val="60000"/>
                            <a:lumOff val="40000"/>
                          </a:schemeClr>
                        </a:solidFill>
                      </a:endParaRPr>
                    </a:p>
                  </a:txBody>
                  <a:tcPr marL="0" marR="0" marT="0" marB="0" anchor="ctr"/>
                </a:tc>
                <a:tc>
                  <a:txBody>
                    <a:bodyPr/>
                    <a:lstStyle/>
                    <a:p>
                      <a:pPr algn="ctr"/>
                      <a:r>
                        <a:rPr lang="en-US" sz="2400" dirty="0" smtClean="0">
                          <a:solidFill>
                            <a:schemeClr val="tx1">
                              <a:lumMod val="60000"/>
                              <a:lumOff val="40000"/>
                            </a:schemeClr>
                          </a:solidFill>
                        </a:rPr>
                        <a:t>+</a:t>
                      </a:r>
                      <a:endParaRPr lang="en-US" sz="2400" dirty="0">
                        <a:solidFill>
                          <a:schemeClr val="tx1">
                            <a:lumMod val="60000"/>
                            <a:lumOff val="40000"/>
                          </a:schemeClr>
                        </a:solidFill>
                      </a:endParaRPr>
                    </a:p>
                  </a:txBody>
                  <a:tcPr marL="0" marR="0" marT="0" marB="0" anchor="ctr"/>
                </a:tc>
                <a:tc>
                  <a:txBody>
                    <a:bodyPr/>
                    <a:lstStyle/>
                    <a:p>
                      <a:pPr algn="ctr"/>
                      <a:r>
                        <a:rPr lang="en-US" sz="2400" dirty="0" smtClean="0">
                          <a:solidFill>
                            <a:srgbClr val="7030A0"/>
                          </a:solidFill>
                        </a:rPr>
                        <a:t>*</a:t>
                      </a:r>
                      <a:endParaRPr lang="en-US" sz="2400" dirty="0">
                        <a:solidFill>
                          <a:schemeClr val="tx1">
                            <a:lumMod val="60000"/>
                            <a:lumOff val="40000"/>
                          </a:schemeClr>
                        </a:solidFill>
                      </a:endParaRPr>
                    </a:p>
                  </a:txBody>
                  <a:tcPr marL="0" marR="0" marT="0" marB="0" anchor="ctr"/>
                </a:tc>
                <a:tc>
                  <a:txBody>
                    <a:bodyPr/>
                    <a:lstStyle/>
                    <a:p>
                      <a:pPr algn="ctr"/>
                      <a:r>
                        <a:rPr lang="en-US" sz="2400" dirty="0" smtClean="0">
                          <a:solidFill>
                            <a:srgbClr val="7030A0"/>
                          </a:solidFill>
                        </a:rPr>
                        <a:t>*</a:t>
                      </a:r>
                      <a:endParaRPr lang="en-US" sz="2400" dirty="0">
                        <a:solidFill>
                          <a:srgbClr val="7030A0"/>
                        </a:solidFill>
                      </a:endParaRPr>
                    </a:p>
                  </a:txBody>
                  <a:tcPr marL="0" marR="0" marT="0" marB="0" anchor="ctr"/>
                </a:tc>
                <a:tc>
                  <a:txBody>
                    <a:bodyPr/>
                    <a:lstStyle/>
                    <a:p>
                      <a:pPr algn="ctr"/>
                      <a:r>
                        <a:rPr lang="en-US" sz="1800" dirty="0" smtClean="0">
                          <a:solidFill>
                            <a:schemeClr val="tx2"/>
                          </a:solidFill>
                        </a:rPr>
                        <a:t>17K</a:t>
                      </a:r>
                      <a:endParaRPr lang="en-US" sz="1800" dirty="0">
                        <a:solidFill>
                          <a:schemeClr val="tx2"/>
                        </a:solidFill>
                      </a:endParaRPr>
                    </a:p>
                  </a:txBody>
                  <a:tcPr marL="0" marR="0" marT="0" marB="0" anchor="ctr"/>
                </a:tc>
              </a:tr>
              <a:tr h="357238">
                <a:tc>
                  <a:txBody>
                    <a:bodyPr/>
                    <a:lstStyle/>
                    <a:p>
                      <a:r>
                        <a:rPr lang="en-US" dirty="0" smtClean="0"/>
                        <a:t>Virtual</a:t>
                      </a:r>
                      <a:r>
                        <a:rPr lang="en-US" baseline="0" dirty="0" smtClean="0"/>
                        <a:t> Functions</a:t>
                      </a:r>
                      <a:endParaRPr lang="en-US" dirty="0"/>
                    </a:p>
                  </a:txBody>
                  <a:tcPr/>
                </a:tc>
                <a:tc>
                  <a:txBody>
                    <a:bodyPr/>
                    <a:lstStyle/>
                    <a:p>
                      <a:pPr algn="ctr"/>
                      <a:r>
                        <a:rPr lang="en-US" sz="2400" dirty="0" smtClean="0">
                          <a:solidFill>
                            <a:srgbClr val="FF0000"/>
                          </a:solidFill>
                        </a:rPr>
                        <a:t>−</a:t>
                      </a:r>
                      <a:endParaRPr lang="en-US" sz="2400" dirty="0">
                        <a:solidFill>
                          <a:srgbClr val="FF0000"/>
                        </a:solidFill>
                      </a:endParaRPr>
                    </a:p>
                  </a:txBody>
                  <a:tcPr marL="0" marR="0" marT="0" marB="0" anchor="ctr"/>
                </a:tc>
                <a:tc>
                  <a:txBody>
                    <a:bodyPr/>
                    <a:lstStyle/>
                    <a:p>
                      <a:pPr algn="ctr"/>
                      <a:r>
                        <a:rPr lang="en-US" sz="2400" dirty="0" smtClean="0">
                          <a:solidFill>
                            <a:schemeClr val="tx1">
                              <a:lumMod val="60000"/>
                              <a:lumOff val="40000"/>
                            </a:schemeClr>
                          </a:solidFill>
                        </a:rPr>
                        <a:t>+</a:t>
                      </a:r>
                      <a:endParaRPr lang="en-US" sz="2400" dirty="0">
                        <a:solidFill>
                          <a:schemeClr val="tx1">
                            <a:lumMod val="60000"/>
                            <a:lumOff val="40000"/>
                          </a:schemeClr>
                        </a:solidFill>
                      </a:endParaRPr>
                    </a:p>
                  </a:txBody>
                  <a:tcPr marL="0" marR="0" marT="0" marB="0" anchor="ctr"/>
                </a:tc>
                <a:tc>
                  <a:txBody>
                    <a:bodyPr/>
                    <a:lstStyle/>
                    <a:p>
                      <a:pPr algn="ctr"/>
                      <a:r>
                        <a:rPr lang="en-US" sz="2400" dirty="0" smtClean="0">
                          <a:solidFill>
                            <a:schemeClr val="tx1">
                              <a:lumMod val="60000"/>
                              <a:lumOff val="40000"/>
                            </a:schemeClr>
                          </a:solidFill>
                        </a:rPr>
                        <a:t>+</a:t>
                      </a:r>
                      <a:endParaRPr lang="en-US" sz="2400" dirty="0">
                        <a:solidFill>
                          <a:schemeClr val="tx1">
                            <a:lumMod val="60000"/>
                            <a:lumOff val="40000"/>
                          </a:schemeClr>
                        </a:solidFill>
                      </a:endParaRPr>
                    </a:p>
                  </a:txBody>
                  <a:tcPr marL="0" marR="0" marT="0" marB="0" anchor="ctr"/>
                </a:tc>
                <a:tc>
                  <a:txBody>
                    <a:bodyPr/>
                    <a:lstStyle/>
                    <a:p>
                      <a:pPr algn="ctr"/>
                      <a:r>
                        <a:rPr lang="en-US" sz="2400" dirty="0" smtClean="0">
                          <a:solidFill>
                            <a:schemeClr val="tx1">
                              <a:lumMod val="60000"/>
                              <a:lumOff val="40000"/>
                            </a:schemeClr>
                          </a:solidFill>
                        </a:rPr>
                        <a:t>+</a:t>
                      </a:r>
                      <a:endParaRPr lang="en-US" sz="2400" dirty="0">
                        <a:solidFill>
                          <a:schemeClr val="tx1">
                            <a:lumMod val="60000"/>
                            <a:lumOff val="40000"/>
                          </a:schemeClr>
                        </a:solidFill>
                      </a:endParaRPr>
                    </a:p>
                  </a:txBody>
                  <a:tcPr marL="0" marR="0" marT="0" marB="0" anchor="ctr"/>
                </a:tc>
                <a:tc>
                  <a:txBody>
                    <a:bodyPr/>
                    <a:lstStyle/>
                    <a:p>
                      <a:pPr algn="ctr"/>
                      <a:r>
                        <a:rPr lang="en-US" sz="2400" dirty="0" smtClean="0">
                          <a:solidFill>
                            <a:srgbClr val="FF0000"/>
                          </a:solidFill>
                        </a:rPr>
                        <a:t>−</a:t>
                      </a:r>
                      <a:endParaRPr lang="en-US" sz="2400" dirty="0">
                        <a:solidFill>
                          <a:srgbClr val="FF0000"/>
                        </a:solidFill>
                      </a:endParaRPr>
                    </a:p>
                  </a:txBody>
                  <a:tcPr marL="0" marR="0" marT="0" marB="0" anchor="ctr"/>
                </a:tc>
                <a:tc>
                  <a:txBody>
                    <a:bodyPr/>
                    <a:lstStyle/>
                    <a:p>
                      <a:pPr algn="ctr"/>
                      <a:r>
                        <a:rPr lang="en-US" sz="2400" dirty="0" smtClean="0">
                          <a:solidFill>
                            <a:srgbClr val="FF0000"/>
                          </a:solidFill>
                        </a:rPr>
                        <a:t>−</a:t>
                      </a:r>
                      <a:endParaRPr lang="en-US" sz="2400" dirty="0">
                        <a:solidFill>
                          <a:srgbClr val="FF0000"/>
                        </a:solidFill>
                      </a:endParaRPr>
                    </a:p>
                  </a:txBody>
                  <a:tcPr marL="0" marR="0" marT="0" marB="0" anchor="ctr"/>
                </a:tc>
                <a:tc>
                  <a:txBody>
                    <a:bodyPr/>
                    <a:lstStyle/>
                    <a:p>
                      <a:pPr algn="ctr"/>
                      <a:r>
                        <a:rPr lang="en-US" sz="2400" dirty="0" smtClean="0">
                          <a:solidFill>
                            <a:srgbClr val="FF0000"/>
                          </a:solidFill>
                        </a:rPr>
                        <a:t>−</a:t>
                      </a:r>
                      <a:endParaRPr lang="en-US" sz="2400" dirty="0">
                        <a:solidFill>
                          <a:schemeClr val="tx1">
                            <a:lumMod val="60000"/>
                            <a:lumOff val="40000"/>
                          </a:schemeClr>
                        </a:solidFill>
                      </a:endParaRPr>
                    </a:p>
                  </a:txBody>
                  <a:tcPr marL="0" marR="0" marT="0" marB="0" anchor="ctr"/>
                </a:tc>
                <a:tc>
                  <a:txBody>
                    <a:bodyPr/>
                    <a:lstStyle/>
                    <a:p>
                      <a:pPr algn="ctr"/>
                      <a:r>
                        <a:rPr lang="en-US" sz="2400" dirty="0" smtClean="0">
                          <a:solidFill>
                            <a:srgbClr val="FF0000"/>
                          </a:solidFill>
                        </a:rPr>
                        <a:t>−</a:t>
                      </a:r>
                      <a:endParaRPr lang="en-US" sz="2400" dirty="0">
                        <a:solidFill>
                          <a:srgbClr val="FF0000"/>
                        </a:solidFill>
                      </a:endParaRPr>
                    </a:p>
                  </a:txBody>
                  <a:tcPr marL="0" marR="0" marT="0" marB="0" anchor="ctr"/>
                </a:tc>
                <a:tc>
                  <a:txBody>
                    <a:bodyPr/>
                    <a:lstStyle/>
                    <a:p>
                      <a:pPr algn="ctr"/>
                      <a:r>
                        <a:rPr lang="en-US" sz="2400" dirty="0" smtClean="0">
                          <a:solidFill>
                            <a:srgbClr val="FF0000"/>
                          </a:solidFill>
                        </a:rPr>
                        <a:t>−</a:t>
                      </a:r>
                      <a:endParaRPr lang="en-US" sz="2400" dirty="0"/>
                    </a:p>
                  </a:txBody>
                  <a:tcPr marL="0" marR="0" marT="0" marB="0" anchor="ctr"/>
                </a:tc>
                <a:tc>
                  <a:txBody>
                    <a:bodyPr/>
                    <a:lstStyle/>
                    <a:p>
                      <a:pPr algn="ctr"/>
                      <a:endParaRPr lang="en-US" sz="2400" dirty="0">
                        <a:solidFill>
                          <a:srgbClr val="FF0000"/>
                        </a:solidFill>
                      </a:endParaRPr>
                    </a:p>
                  </a:txBody>
                  <a:tcPr marL="0" marR="0" marT="0" marB="0" anchor="ctr"/>
                </a:tc>
                <a:tc>
                  <a:txBody>
                    <a:bodyPr/>
                    <a:lstStyle/>
                    <a:p>
                      <a:pPr algn="ctr"/>
                      <a:r>
                        <a:rPr lang="en-US" sz="2400" dirty="0" smtClean="0">
                          <a:solidFill>
                            <a:srgbClr val="FF0000"/>
                          </a:solidFill>
                        </a:rPr>
                        <a:t>−</a:t>
                      </a:r>
                      <a:endParaRPr lang="en-US" sz="2400" dirty="0">
                        <a:solidFill>
                          <a:srgbClr val="FF0000"/>
                        </a:solidFill>
                      </a:endParaRPr>
                    </a:p>
                  </a:txBody>
                  <a:tcPr marL="0" marR="0" marT="0" marB="0" anchor="ctr"/>
                </a:tc>
                <a:tc>
                  <a:txBody>
                    <a:bodyPr/>
                    <a:lstStyle/>
                    <a:p>
                      <a:pPr algn="ctr"/>
                      <a:r>
                        <a:rPr lang="en-US" sz="1800" dirty="0" smtClean="0">
                          <a:solidFill>
                            <a:schemeClr val="tx2"/>
                          </a:solidFill>
                        </a:rPr>
                        <a:t>29</a:t>
                      </a:r>
                      <a:endParaRPr lang="en-US" sz="1800" dirty="0">
                        <a:solidFill>
                          <a:schemeClr val="tx2"/>
                        </a:solidFill>
                      </a:endParaRPr>
                    </a:p>
                  </a:txBody>
                  <a:tcPr marL="0" marR="0" marT="0" marB="0" anchor="ctr"/>
                </a:tc>
              </a:tr>
              <a:tr h="357238">
                <a:tc>
                  <a:txBody>
                    <a:bodyPr/>
                    <a:lstStyle/>
                    <a:p>
                      <a:r>
                        <a:rPr lang="en-US" dirty="0" smtClean="0"/>
                        <a:t>Visitor</a:t>
                      </a:r>
                      <a:r>
                        <a:rPr lang="en-US" baseline="0" dirty="0" smtClean="0"/>
                        <a:t> Design Pattern</a:t>
                      </a:r>
                      <a:endParaRPr lang="en-US" dirty="0"/>
                    </a:p>
                  </a:txBody>
                  <a:tcPr/>
                </a:tc>
                <a:tc>
                  <a:txBody>
                    <a:bodyPr/>
                    <a:lstStyle/>
                    <a:p>
                      <a:pPr algn="ctr"/>
                      <a:r>
                        <a:rPr lang="en-US" sz="2400" dirty="0" smtClean="0">
                          <a:solidFill>
                            <a:schemeClr val="tx1">
                              <a:lumMod val="60000"/>
                              <a:lumOff val="40000"/>
                            </a:schemeClr>
                          </a:solidFill>
                        </a:rPr>
                        <a:t>+</a:t>
                      </a:r>
                      <a:endParaRPr lang="en-US" sz="2400" dirty="0">
                        <a:solidFill>
                          <a:schemeClr val="tx1">
                            <a:lumMod val="60000"/>
                            <a:lumOff val="40000"/>
                          </a:schemeClr>
                        </a:solidFill>
                      </a:endParaRPr>
                    </a:p>
                  </a:txBody>
                  <a:tcPr marL="0" marR="0" marT="0" marB="0" anchor="ctr"/>
                </a:tc>
                <a:tc>
                  <a:txBody>
                    <a:bodyPr/>
                    <a:lstStyle/>
                    <a:p>
                      <a:pPr algn="ctr"/>
                      <a:r>
                        <a:rPr lang="en-US" sz="2400" dirty="0" smtClean="0">
                          <a:solidFill>
                            <a:srgbClr val="7030A0"/>
                          </a:solidFill>
                        </a:rPr>
                        <a:t>*</a:t>
                      </a:r>
                      <a:endParaRPr lang="en-US" sz="2400" dirty="0">
                        <a:solidFill>
                          <a:srgbClr val="7030A0"/>
                        </a:solidFill>
                      </a:endParaRPr>
                    </a:p>
                  </a:txBody>
                  <a:tcPr marL="0" marR="0" marT="0" marB="0" anchor="ctr"/>
                </a:tc>
                <a:tc>
                  <a:txBody>
                    <a:bodyPr/>
                    <a:lstStyle/>
                    <a:p>
                      <a:pPr algn="ctr"/>
                      <a:r>
                        <a:rPr lang="en-US" sz="2400" dirty="0" smtClean="0">
                          <a:solidFill>
                            <a:schemeClr val="tx1">
                              <a:lumMod val="60000"/>
                              <a:lumOff val="40000"/>
                            </a:schemeClr>
                          </a:solidFill>
                        </a:rPr>
                        <a:t>+</a:t>
                      </a:r>
                      <a:endParaRPr lang="en-US" sz="2400" dirty="0">
                        <a:solidFill>
                          <a:schemeClr val="tx1">
                            <a:lumMod val="60000"/>
                            <a:lumOff val="40000"/>
                          </a:schemeClr>
                        </a:solidFill>
                      </a:endParaRPr>
                    </a:p>
                  </a:txBody>
                  <a:tcPr marL="0" marR="0" marT="0" marB="0" anchor="ctr"/>
                </a:tc>
                <a:tc>
                  <a:txBody>
                    <a:bodyPr/>
                    <a:lstStyle/>
                    <a:p>
                      <a:pPr algn="ctr"/>
                      <a:r>
                        <a:rPr lang="en-US" sz="2400" dirty="0" smtClean="0">
                          <a:solidFill>
                            <a:schemeClr val="tx1">
                              <a:lumMod val="60000"/>
                              <a:lumOff val="40000"/>
                            </a:schemeClr>
                          </a:solidFill>
                        </a:rPr>
                        <a:t>+</a:t>
                      </a:r>
                      <a:endParaRPr lang="en-US" sz="2400" dirty="0">
                        <a:solidFill>
                          <a:schemeClr val="tx1">
                            <a:lumMod val="60000"/>
                            <a:lumOff val="40000"/>
                          </a:schemeClr>
                        </a:solidFill>
                      </a:endParaRPr>
                    </a:p>
                  </a:txBody>
                  <a:tcPr marL="0" marR="0" marT="0" marB="0" anchor="ctr"/>
                </a:tc>
                <a:tc>
                  <a:txBody>
                    <a:bodyPr/>
                    <a:lstStyle/>
                    <a:p>
                      <a:pPr algn="ctr"/>
                      <a:r>
                        <a:rPr lang="en-US" sz="2400" dirty="0" smtClean="0">
                          <a:solidFill>
                            <a:srgbClr val="7030A0"/>
                          </a:solidFill>
                        </a:rPr>
                        <a:t>*</a:t>
                      </a:r>
                      <a:endParaRPr lang="en-US" sz="2400" dirty="0">
                        <a:solidFill>
                          <a:srgbClr val="7030A0"/>
                        </a:solidFill>
                      </a:endParaRPr>
                    </a:p>
                  </a:txBody>
                  <a:tcPr marL="0" marR="0" marT="0" marB="0" anchor="ctr"/>
                </a:tc>
                <a:tc>
                  <a:txBody>
                    <a:bodyPr/>
                    <a:lstStyle/>
                    <a:p>
                      <a:pPr algn="ctr"/>
                      <a:r>
                        <a:rPr lang="en-US" sz="2400" dirty="0" smtClean="0">
                          <a:solidFill>
                            <a:srgbClr val="FF0000"/>
                          </a:solidFill>
                        </a:rPr>
                        <a:t>−</a:t>
                      </a:r>
                      <a:endParaRPr lang="en-US" sz="2400" dirty="0">
                        <a:solidFill>
                          <a:srgbClr val="FF0000"/>
                        </a:solidFill>
                      </a:endParaRPr>
                    </a:p>
                  </a:txBody>
                  <a:tcPr marL="0" marR="0" marT="0" marB="0" anchor="ctr"/>
                </a:tc>
                <a:tc>
                  <a:txBody>
                    <a:bodyPr/>
                    <a:lstStyle/>
                    <a:p>
                      <a:pPr algn="ctr"/>
                      <a:r>
                        <a:rPr lang="en-US" sz="2400" dirty="0" smtClean="0">
                          <a:solidFill>
                            <a:srgbClr val="FF0000"/>
                          </a:solidFill>
                        </a:rPr>
                        <a:t>−</a:t>
                      </a:r>
                      <a:endParaRPr lang="en-US" sz="2400" dirty="0">
                        <a:solidFill>
                          <a:schemeClr val="tx1">
                            <a:lumMod val="60000"/>
                            <a:lumOff val="40000"/>
                          </a:schemeClr>
                        </a:solidFill>
                      </a:endParaRPr>
                    </a:p>
                  </a:txBody>
                  <a:tcPr marL="0" marR="0" marT="0" marB="0" anchor="ctr"/>
                </a:tc>
                <a:tc>
                  <a:txBody>
                    <a:bodyPr/>
                    <a:lstStyle/>
                    <a:p>
                      <a:pPr algn="ctr"/>
                      <a:r>
                        <a:rPr lang="en-US" sz="2400" dirty="0" smtClean="0">
                          <a:solidFill>
                            <a:schemeClr val="tx1">
                              <a:lumMod val="60000"/>
                              <a:lumOff val="40000"/>
                            </a:schemeClr>
                          </a:solidFill>
                        </a:rPr>
                        <a:t>+</a:t>
                      </a:r>
                      <a:endParaRPr lang="en-US" sz="2400" dirty="0">
                        <a:solidFill>
                          <a:schemeClr val="tx1">
                            <a:lumMod val="60000"/>
                            <a:lumOff val="40000"/>
                          </a:schemeClr>
                        </a:solidFill>
                      </a:endParaRPr>
                    </a:p>
                  </a:txBody>
                  <a:tcPr marL="0" marR="0" marT="0" marB="0" anchor="ctr"/>
                </a:tc>
                <a:tc>
                  <a:txBody>
                    <a:bodyPr/>
                    <a:lstStyle/>
                    <a:p>
                      <a:pPr algn="ctr"/>
                      <a:r>
                        <a:rPr lang="en-US" sz="2400" dirty="0" smtClean="0">
                          <a:solidFill>
                            <a:srgbClr val="FF0000"/>
                          </a:solidFill>
                        </a:rPr>
                        <a:t>−</a:t>
                      </a:r>
                      <a:endParaRPr lang="en-US" sz="2400" dirty="0">
                        <a:solidFill>
                          <a:schemeClr val="tx1">
                            <a:lumMod val="60000"/>
                            <a:lumOff val="40000"/>
                          </a:schemeClr>
                        </a:solidFill>
                      </a:endParaRPr>
                    </a:p>
                  </a:txBody>
                  <a:tcPr marL="0" marR="0" marT="0" marB="0" anchor="ctr"/>
                </a:tc>
                <a:tc>
                  <a:txBody>
                    <a:bodyPr/>
                    <a:lstStyle/>
                    <a:p>
                      <a:pPr algn="ctr"/>
                      <a:endParaRPr lang="en-US" sz="2400" dirty="0">
                        <a:solidFill>
                          <a:schemeClr val="tx1">
                            <a:lumMod val="60000"/>
                            <a:lumOff val="40000"/>
                          </a:schemeClr>
                        </a:solidFill>
                      </a:endParaRPr>
                    </a:p>
                  </a:txBody>
                  <a:tcPr marL="0" marR="0" marT="0" marB="0" anchor="ctr"/>
                </a:tc>
                <a:tc>
                  <a:txBody>
                    <a:bodyPr/>
                    <a:lstStyle/>
                    <a:p>
                      <a:pPr algn="ctr"/>
                      <a:r>
                        <a:rPr lang="en-US" sz="2400" dirty="0" smtClean="0">
                          <a:solidFill>
                            <a:srgbClr val="FF0000"/>
                          </a:solidFill>
                        </a:rPr>
                        <a:t>−</a:t>
                      </a:r>
                      <a:endParaRPr lang="en-US" sz="2400" dirty="0">
                        <a:solidFill>
                          <a:srgbClr val="FF0000"/>
                        </a:solidFill>
                      </a:endParaRPr>
                    </a:p>
                  </a:txBody>
                  <a:tcPr marL="0" marR="0" marT="0" marB="0" anchor="ctr"/>
                </a:tc>
                <a:tc>
                  <a:txBody>
                    <a:bodyPr/>
                    <a:lstStyle/>
                    <a:p>
                      <a:pPr algn="ctr"/>
                      <a:r>
                        <a:rPr lang="en-US" sz="1800" dirty="0" smtClean="0">
                          <a:solidFill>
                            <a:schemeClr val="tx2"/>
                          </a:solidFill>
                        </a:rPr>
                        <a:t>55</a:t>
                      </a:r>
                      <a:endParaRPr lang="en-US" sz="1800" dirty="0">
                        <a:solidFill>
                          <a:schemeClr val="tx2"/>
                        </a:solidFill>
                      </a:endParaRPr>
                    </a:p>
                  </a:txBody>
                  <a:tcPr marL="0" marR="0" marT="0" marB="0" anchor="ctr"/>
                </a:tc>
              </a:tr>
              <a:tr h="357238">
                <a:tc>
                  <a:txBody>
                    <a:bodyPr/>
                    <a:lstStyle/>
                    <a:p>
                      <a:r>
                        <a:rPr lang="en-US" dirty="0" smtClean="0"/>
                        <a:t>Open Multi-methods</a:t>
                      </a:r>
                      <a:endParaRPr lang="en-US" dirty="0"/>
                    </a:p>
                  </a:txBody>
                  <a:tcPr/>
                </a:tc>
                <a:tc>
                  <a:txBody>
                    <a:bodyPr/>
                    <a:lstStyle/>
                    <a:p>
                      <a:pPr algn="ctr"/>
                      <a:r>
                        <a:rPr lang="en-US" sz="2400" dirty="0" smtClean="0">
                          <a:solidFill>
                            <a:schemeClr val="tx1">
                              <a:lumMod val="60000"/>
                              <a:lumOff val="40000"/>
                            </a:schemeClr>
                          </a:solidFill>
                        </a:rPr>
                        <a:t>+</a:t>
                      </a:r>
                      <a:endParaRPr lang="en-US" sz="2400" dirty="0">
                        <a:solidFill>
                          <a:schemeClr val="tx1">
                            <a:lumMod val="60000"/>
                            <a:lumOff val="40000"/>
                          </a:schemeClr>
                        </a:solidFill>
                      </a:endParaRPr>
                    </a:p>
                  </a:txBody>
                  <a:tcPr marL="0" marR="0" marT="0" marB="0" anchor="ctr"/>
                </a:tc>
                <a:tc>
                  <a:txBody>
                    <a:bodyPr/>
                    <a:lstStyle/>
                    <a:p>
                      <a:pPr algn="ctr"/>
                      <a:r>
                        <a:rPr lang="en-US" sz="2400" dirty="0" smtClean="0">
                          <a:solidFill>
                            <a:schemeClr val="tx1">
                              <a:lumMod val="60000"/>
                              <a:lumOff val="40000"/>
                            </a:schemeClr>
                          </a:solidFill>
                        </a:rPr>
                        <a:t>+</a:t>
                      </a:r>
                      <a:endParaRPr lang="en-US" sz="2400" dirty="0">
                        <a:solidFill>
                          <a:schemeClr val="tx1">
                            <a:lumMod val="60000"/>
                            <a:lumOff val="40000"/>
                          </a:schemeClr>
                        </a:solidFill>
                      </a:endParaRPr>
                    </a:p>
                  </a:txBody>
                  <a:tcPr marL="0" marR="0" marT="0" marB="0" anchor="ctr"/>
                </a:tc>
                <a:tc>
                  <a:txBody>
                    <a:bodyPr/>
                    <a:lstStyle/>
                    <a:p>
                      <a:pPr algn="ctr"/>
                      <a:r>
                        <a:rPr lang="en-US" sz="2400" dirty="0" smtClean="0">
                          <a:solidFill>
                            <a:schemeClr val="tx1">
                              <a:lumMod val="60000"/>
                              <a:lumOff val="40000"/>
                            </a:schemeClr>
                          </a:solidFill>
                        </a:rPr>
                        <a:t>+</a:t>
                      </a:r>
                      <a:endParaRPr lang="en-US" sz="2400" dirty="0">
                        <a:solidFill>
                          <a:schemeClr val="tx1">
                            <a:lumMod val="60000"/>
                            <a:lumOff val="40000"/>
                          </a:schemeClr>
                        </a:solidFill>
                      </a:endParaRPr>
                    </a:p>
                  </a:txBody>
                  <a:tcPr marL="0" marR="0" marT="0" marB="0" anchor="ctr"/>
                </a:tc>
                <a:tc>
                  <a:txBody>
                    <a:bodyPr/>
                    <a:lstStyle/>
                    <a:p>
                      <a:pPr algn="ctr"/>
                      <a:r>
                        <a:rPr lang="en-US" sz="2400" dirty="0" smtClean="0">
                          <a:solidFill>
                            <a:schemeClr val="tx1">
                              <a:lumMod val="60000"/>
                              <a:lumOff val="40000"/>
                            </a:schemeClr>
                          </a:solidFill>
                        </a:rPr>
                        <a:t>+</a:t>
                      </a:r>
                      <a:endParaRPr lang="en-US" sz="2400" dirty="0">
                        <a:solidFill>
                          <a:schemeClr val="tx1">
                            <a:lumMod val="60000"/>
                            <a:lumOff val="40000"/>
                          </a:schemeClr>
                        </a:solidFill>
                      </a:endParaRPr>
                    </a:p>
                  </a:txBody>
                  <a:tcPr marL="0" marR="0" marT="0" marB="0" anchor="ctr"/>
                </a:tc>
                <a:tc>
                  <a:txBody>
                    <a:bodyPr/>
                    <a:lstStyle/>
                    <a:p>
                      <a:pPr algn="ctr"/>
                      <a:r>
                        <a:rPr lang="en-US" sz="2400" dirty="0" smtClean="0">
                          <a:solidFill>
                            <a:schemeClr val="tx1">
                              <a:lumMod val="60000"/>
                              <a:lumOff val="40000"/>
                            </a:schemeClr>
                          </a:solidFill>
                        </a:rPr>
                        <a:t>+</a:t>
                      </a:r>
                      <a:endParaRPr lang="en-US" sz="2400" dirty="0">
                        <a:solidFill>
                          <a:schemeClr val="tx1">
                            <a:lumMod val="60000"/>
                            <a:lumOff val="40000"/>
                          </a:schemeClr>
                        </a:solidFill>
                      </a:endParaRPr>
                    </a:p>
                  </a:txBody>
                  <a:tcPr marL="0" marR="0" marT="0" marB="0" anchor="ctr"/>
                </a:tc>
                <a:tc>
                  <a:txBody>
                    <a:bodyPr/>
                    <a:lstStyle/>
                    <a:p>
                      <a:pPr algn="ctr"/>
                      <a:r>
                        <a:rPr lang="en-US" sz="2400" dirty="0" smtClean="0">
                          <a:solidFill>
                            <a:srgbClr val="FF0000"/>
                          </a:solidFill>
                        </a:rPr>
                        <a:t>−</a:t>
                      </a:r>
                      <a:endParaRPr lang="en-US" sz="2400" dirty="0">
                        <a:solidFill>
                          <a:srgbClr val="FF0000"/>
                        </a:solidFill>
                      </a:endParaRPr>
                    </a:p>
                  </a:txBody>
                  <a:tcPr marL="0" marR="0" marT="0" marB="0" anchor="ctr"/>
                </a:tc>
                <a:tc>
                  <a:txBody>
                    <a:bodyPr/>
                    <a:lstStyle/>
                    <a:p>
                      <a:pPr algn="ctr"/>
                      <a:r>
                        <a:rPr lang="en-US" sz="2400" dirty="0" smtClean="0">
                          <a:solidFill>
                            <a:schemeClr val="tx1">
                              <a:lumMod val="60000"/>
                              <a:lumOff val="40000"/>
                            </a:schemeClr>
                          </a:solidFill>
                        </a:rPr>
                        <a:t>+</a:t>
                      </a:r>
                      <a:endParaRPr lang="en-US" sz="2400" dirty="0">
                        <a:solidFill>
                          <a:schemeClr val="tx1">
                            <a:lumMod val="60000"/>
                            <a:lumOff val="40000"/>
                          </a:schemeClr>
                        </a:solidFill>
                      </a:endParaRPr>
                    </a:p>
                  </a:txBody>
                  <a:tcPr marL="0" marR="0" marT="0" marB="0" anchor="ctr"/>
                </a:tc>
                <a:tc>
                  <a:txBody>
                    <a:bodyPr/>
                    <a:lstStyle/>
                    <a:p>
                      <a:pPr algn="ctr"/>
                      <a:r>
                        <a:rPr lang="en-US" sz="2400" dirty="0" smtClean="0">
                          <a:solidFill>
                            <a:srgbClr val="FF0000"/>
                          </a:solidFill>
                        </a:rPr>
                        <a:t>−</a:t>
                      </a:r>
                      <a:endParaRPr lang="en-US" sz="2400" dirty="0">
                        <a:solidFill>
                          <a:srgbClr val="FF0000"/>
                        </a:solidFill>
                      </a:endParaRPr>
                    </a:p>
                  </a:txBody>
                  <a:tcPr marL="0" marR="0" marT="0" marB="0" anchor="ctr"/>
                </a:tc>
                <a:tc>
                  <a:txBody>
                    <a:bodyPr/>
                    <a:lstStyle/>
                    <a:p>
                      <a:pPr algn="ctr"/>
                      <a:r>
                        <a:rPr lang="en-US" sz="2400" dirty="0" smtClean="0">
                          <a:solidFill>
                            <a:srgbClr val="FF0000"/>
                          </a:solidFill>
                        </a:rPr>
                        <a:t>−</a:t>
                      </a:r>
                      <a:endParaRPr lang="en-US" sz="2400" dirty="0"/>
                    </a:p>
                  </a:txBody>
                  <a:tcPr marL="0" marR="0" marT="0" marB="0" anchor="ctr"/>
                </a:tc>
                <a:tc>
                  <a:txBody>
                    <a:bodyPr/>
                    <a:lstStyle/>
                    <a:p>
                      <a:pPr algn="ctr"/>
                      <a:endParaRPr lang="en-US" sz="2400" dirty="0">
                        <a:solidFill>
                          <a:srgbClr val="FF0000"/>
                        </a:solidFill>
                      </a:endParaRPr>
                    </a:p>
                  </a:txBody>
                  <a:tcPr marL="0" marR="0" marT="0" marB="0" anchor="ctr"/>
                </a:tc>
                <a:tc>
                  <a:txBody>
                    <a:bodyPr/>
                    <a:lstStyle/>
                    <a:p>
                      <a:pPr algn="ctr"/>
                      <a:r>
                        <a:rPr lang="en-US" sz="2400" dirty="0" smtClean="0">
                          <a:solidFill>
                            <a:schemeClr val="tx1">
                              <a:lumMod val="60000"/>
                              <a:lumOff val="40000"/>
                            </a:schemeClr>
                          </a:solidFill>
                        </a:rPr>
                        <a:t>+</a:t>
                      </a:r>
                      <a:endParaRPr lang="en-US" sz="2400" dirty="0">
                        <a:solidFill>
                          <a:schemeClr val="tx1">
                            <a:lumMod val="60000"/>
                            <a:lumOff val="40000"/>
                          </a:schemeClr>
                        </a:solidFill>
                      </a:endParaRPr>
                    </a:p>
                  </a:txBody>
                  <a:tcPr marL="0" marR="0" marT="0" marB="0" anchor="ctr"/>
                </a:tc>
                <a:tc>
                  <a:txBody>
                    <a:bodyPr/>
                    <a:lstStyle/>
                    <a:p>
                      <a:pPr algn="ctr"/>
                      <a:r>
                        <a:rPr lang="en-US" sz="1800" dirty="0" smtClean="0">
                          <a:solidFill>
                            <a:schemeClr val="tx2"/>
                          </a:solidFill>
                        </a:rPr>
                        <a:t>38</a:t>
                      </a:r>
                      <a:endParaRPr lang="en-US" sz="1800" dirty="0">
                        <a:solidFill>
                          <a:schemeClr val="tx2"/>
                        </a:solidFill>
                      </a:endParaRPr>
                    </a:p>
                  </a:txBody>
                  <a:tcPr marL="0" marR="0" marT="0" marB="0" anchor="ctr"/>
                </a:tc>
              </a:tr>
              <a:tr h="357238">
                <a:tc>
                  <a:txBody>
                    <a:bodyPr/>
                    <a:lstStyle/>
                    <a:p>
                      <a:r>
                        <a:rPr lang="en-US" dirty="0" smtClean="0"/>
                        <a:t>Open Type Switch</a:t>
                      </a:r>
                      <a:endParaRPr lang="en-US" dirty="0"/>
                    </a:p>
                  </a:txBody>
                  <a:tcPr/>
                </a:tc>
                <a:tc>
                  <a:txBody>
                    <a:bodyPr/>
                    <a:lstStyle/>
                    <a:p>
                      <a:pPr algn="ctr"/>
                      <a:r>
                        <a:rPr lang="en-US" sz="2400" dirty="0" smtClean="0">
                          <a:solidFill>
                            <a:schemeClr val="tx1">
                              <a:lumMod val="60000"/>
                              <a:lumOff val="40000"/>
                            </a:schemeClr>
                          </a:solidFill>
                        </a:rPr>
                        <a:t>+</a:t>
                      </a:r>
                      <a:endParaRPr lang="en-US" sz="2400" dirty="0">
                        <a:solidFill>
                          <a:schemeClr val="tx1">
                            <a:lumMod val="60000"/>
                            <a:lumOff val="40000"/>
                          </a:schemeClr>
                        </a:solidFill>
                      </a:endParaRPr>
                    </a:p>
                  </a:txBody>
                  <a:tcPr marL="0" marR="0" marT="0" marB="0" anchor="ctr"/>
                </a:tc>
                <a:tc>
                  <a:txBody>
                    <a:bodyPr/>
                    <a:lstStyle/>
                    <a:p>
                      <a:pPr algn="ctr"/>
                      <a:r>
                        <a:rPr lang="en-US" sz="2400" dirty="0" smtClean="0">
                          <a:solidFill>
                            <a:schemeClr val="tx1">
                              <a:lumMod val="60000"/>
                              <a:lumOff val="40000"/>
                            </a:schemeClr>
                          </a:solidFill>
                        </a:rPr>
                        <a:t>+</a:t>
                      </a:r>
                      <a:endParaRPr lang="en-US" sz="2400" dirty="0">
                        <a:solidFill>
                          <a:schemeClr val="tx1">
                            <a:lumMod val="60000"/>
                            <a:lumOff val="40000"/>
                          </a:schemeClr>
                        </a:solidFill>
                      </a:endParaRPr>
                    </a:p>
                  </a:txBody>
                  <a:tcPr marL="0" marR="0" marT="0" marB="0" anchor="ctr"/>
                </a:tc>
                <a:tc>
                  <a:txBody>
                    <a:bodyPr/>
                    <a:lstStyle/>
                    <a:p>
                      <a:pPr algn="ctr"/>
                      <a:r>
                        <a:rPr lang="en-US" sz="2400" dirty="0" smtClean="0">
                          <a:solidFill>
                            <a:schemeClr val="tx1">
                              <a:lumMod val="60000"/>
                              <a:lumOff val="40000"/>
                            </a:schemeClr>
                          </a:solidFill>
                        </a:rPr>
                        <a:t>+</a:t>
                      </a:r>
                      <a:endParaRPr lang="en-US" sz="2400" dirty="0">
                        <a:solidFill>
                          <a:schemeClr val="tx1">
                            <a:lumMod val="60000"/>
                            <a:lumOff val="40000"/>
                          </a:schemeClr>
                        </a:solidFill>
                      </a:endParaRPr>
                    </a:p>
                  </a:txBody>
                  <a:tcPr marL="0" marR="0" marT="0" marB="0" anchor="ctr"/>
                </a:tc>
                <a:tc>
                  <a:txBody>
                    <a:bodyPr/>
                    <a:lstStyle/>
                    <a:p>
                      <a:pPr algn="ctr"/>
                      <a:r>
                        <a:rPr lang="en-US" sz="2400" dirty="0" smtClean="0">
                          <a:solidFill>
                            <a:schemeClr val="tx1">
                              <a:lumMod val="60000"/>
                              <a:lumOff val="40000"/>
                            </a:schemeClr>
                          </a:solidFill>
                        </a:rPr>
                        <a:t>+</a:t>
                      </a:r>
                      <a:endParaRPr lang="en-US" sz="2400" dirty="0">
                        <a:solidFill>
                          <a:schemeClr val="tx1">
                            <a:lumMod val="60000"/>
                            <a:lumOff val="40000"/>
                          </a:schemeClr>
                        </a:solidFill>
                      </a:endParaRPr>
                    </a:p>
                  </a:txBody>
                  <a:tcPr marL="0" marR="0" marT="0" marB="0" anchor="ctr"/>
                </a:tc>
                <a:tc>
                  <a:txBody>
                    <a:bodyPr/>
                    <a:lstStyle/>
                    <a:p>
                      <a:pPr algn="ctr"/>
                      <a:r>
                        <a:rPr lang="en-US" sz="2400" dirty="0" smtClean="0">
                          <a:solidFill>
                            <a:schemeClr val="tx1">
                              <a:lumMod val="60000"/>
                              <a:lumOff val="40000"/>
                            </a:schemeClr>
                          </a:solidFill>
                        </a:rPr>
                        <a:t>+</a:t>
                      </a:r>
                      <a:endParaRPr lang="en-US" sz="2400" dirty="0">
                        <a:solidFill>
                          <a:schemeClr val="tx1">
                            <a:lumMod val="60000"/>
                            <a:lumOff val="40000"/>
                          </a:schemeClr>
                        </a:solidFill>
                      </a:endParaRPr>
                    </a:p>
                  </a:txBody>
                  <a:tcPr marL="0" marR="0" marT="0" marB="0" anchor="ctr"/>
                </a:tc>
                <a:tc>
                  <a:txBody>
                    <a:bodyPr/>
                    <a:lstStyle/>
                    <a:p>
                      <a:pPr algn="ctr"/>
                      <a:r>
                        <a:rPr lang="en-US" sz="2400" dirty="0" smtClean="0">
                          <a:solidFill>
                            <a:srgbClr val="FF0000"/>
                          </a:solidFill>
                        </a:rPr>
                        <a:t>−</a:t>
                      </a:r>
                      <a:endParaRPr lang="en-US" sz="2400" dirty="0">
                        <a:solidFill>
                          <a:srgbClr val="FF0000"/>
                        </a:solidFill>
                      </a:endParaRPr>
                    </a:p>
                  </a:txBody>
                  <a:tcPr marL="0" marR="0" marT="0" marB="0" anchor="ctr"/>
                </a:tc>
                <a:tc>
                  <a:txBody>
                    <a:bodyPr/>
                    <a:lstStyle/>
                    <a:p>
                      <a:pPr algn="ctr"/>
                      <a:r>
                        <a:rPr lang="en-US" sz="2400" dirty="0" smtClean="0">
                          <a:solidFill>
                            <a:schemeClr val="tx1">
                              <a:lumMod val="60000"/>
                              <a:lumOff val="40000"/>
                            </a:schemeClr>
                          </a:solidFill>
                        </a:rPr>
                        <a:t>+</a:t>
                      </a:r>
                      <a:endParaRPr lang="en-US" sz="2400" dirty="0">
                        <a:solidFill>
                          <a:schemeClr val="tx1">
                            <a:lumMod val="60000"/>
                            <a:lumOff val="40000"/>
                          </a:schemeClr>
                        </a:solidFill>
                      </a:endParaRPr>
                    </a:p>
                  </a:txBody>
                  <a:tcPr marL="0" marR="0" marT="0" marB="0" anchor="ctr"/>
                </a:tc>
                <a:tc>
                  <a:txBody>
                    <a:bodyPr/>
                    <a:lstStyle/>
                    <a:p>
                      <a:pPr algn="ctr"/>
                      <a:r>
                        <a:rPr lang="en-US" sz="2400" dirty="0" smtClean="0">
                          <a:solidFill>
                            <a:schemeClr val="tx1">
                              <a:lumMod val="60000"/>
                              <a:lumOff val="40000"/>
                            </a:schemeClr>
                          </a:solidFill>
                        </a:rPr>
                        <a:t>+</a:t>
                      </a:r>
                      <a:endParaRPr lang="en-US" sz="2400" dirty="0">
                        <a:solidFill>
                          <a:schemeClr val="tx1">
                            <a:lumMod val="60000"/>
                            <a:lumOff val="40000"/>
                          </a:schemeClr>
                        </a:solidFill>
                      </a:endParaRPr>
                    </a:p>
                  </a:txBody>
                  <a:tcPr marL="0" marR="0" marT="0" marB="0" anchor="ctr"/>
                </a:tc>
                <a:tc>
                  <a:txBody>
                    <a:bodyPr/>
                    <a:lstStyle/>
                    <a:p>
                      <a:pPr algn="ctr"/>
                      <a:r>
                        <a:rPr lang="en-US" sz="2400" dirty="0" smtClean="0">
                          <a:solidFill>
                            <a:schemeClr val="tx1">
                              <a:lumMod val="60000"/>
                              <a:lumOff val="40000"/>
                            </a:schemeClr>
                          </a:solidFill>
                        </a:rPr>
                        <a:t>+</a:t>
                      </a:r>
                      <a:endParaRPr lang="en-US" sz="2400" dirty="0">
                        <a:solidFill>
                          <a:schemeClr val="tx1">
                            <a:lumMod val="60000"/>
                            <a:lumOff val="40000"/>
                          </a:schemeClr>
                        </a:solidFill>
                      </a:endParaRPr>
                    </a:p>
                  </a:txBody>
                  <a:tcPr marL="0" marR="0" marT="0" marB="0" anchor="ctr"/>
                </a:tc>
                <a:tc>
                  <a:txBody>
                    <a:bodyPr/>
                    <a:lstStyle/>
                    <a:p>
                      <a:pPr algn="ctr"/>
                      <a:r>
                        <a:rPr lang="en-US" sz="2400" dirty="0" smtClean="0">
                          <a:solidFill>
                            <a:srgbClr val="7030A0"/>
                          </a:solidFill>
                        </a:rPr>
                        <a:t>*</a:t>
                      </a:r>
                      <a:endParaRPr lang="en-US" sz="2400" dirty="0">
                        <a:solidFill>
                          <a:schemeClr val="tx1">
                            <a:lumMod val="60000"/>
                            <a:lumOff val="40000"/>
                          </a:schemeClr>
                        </a:solidFill>
                      </a:endParaRPr>
                    </a:p>
                  </a:txBody>
                  <a:tcPr marL="0" marR="0" marT="0" marB="0" anchor="ctr"/>
                </a:tc>
                <a:tc>
                  <a:txBody>
                    <a:bodyPr/>
                    <a:lstStyle/>
                    <a:p>
                      <a:pPr algn="ctr"/>
                      <a:r>
                        <a:rPr lang="en-US" sz="2400" dirty="0" smtClean="0">
                          <a:solidFill>
                            <a:srgbClr val="FF0000"/>
                          </a:solidFill>
                        </a:rPr>
                        <a:t>−</a:t>
                      </a:r>
                      <a:endParaRPr lang="en-US" sz="2400" dirty="0">
                        <a:solidFill>
                          <a:srgbClr val="FF0000"/>
                        </a:solidFill>
                      </a:endParaRPr>
                    </a:p>
                  </a:txBody>
                  <a:tcPr marL="0" marR="0" marT="0" marB="0" anchor="ctr"/>
                </a:tc>
                <a:tc>
                  <a:txBody>
                    <a:bodyPr/>
                    <a:lstStyle/>
                    <a:p>
                      <a:pPr algn="ctr"/>
                      <a:r>
                        <a:rPr lang="en-US" sz="1800" dirty="0" smtClean="0">
                          <a:solidFill>
                            <a:schemeClr val="tx2"/>
                          </a:solidFill>
                        </a:rPr>
                        <a:t>62</a:t>
                      </a:r>
                      <a:endParaRPr lang="en-US" sz="1800" dirty="0">
                        <a:solidFill>
                          <a:schemeClr val="tx2"/>
                        </a:solidFill>
                      </a:endParaRPr>
                    </a:p>
                  </a:txBody>
                  <a:tcPr marL="0" marR="0" marT="0" marB="0" anchor="ctr"/>
                </a:tc>
              </a:tr>
              <a:tr h="357238">
                <a:tc>
                  <a:txBody>
                    <a:bodyPr/>
                    <a:lstStyle/>
                    <a:p>
                      <a:r>
                        <a:rPr lang="en-US" dirty="0" smtClean="0"/>
                        <a:t>Open Pattern</a:t>
                      </a:r>
                      <a:r>
                        <a:rPr lang="en-US" baseline="0" dirty="0" smtClean="0"/>
                        <a:t> Matching</a:t>
                      </a:r>
                      <a:endParaRPr lang="en-US" dirty="0"/>
                    </a:p>
                  </a:txBody>
                  <a:tcPr/>
                </a:tc>
                <a:tc>
                  <a:txBody>
                    <a:bodyPr/>
                    <a:lstStyle/>
                    <a:p>
                      <a:pPr algn="ctr"/>
                      <a:r>
                        <a:rPr lang="en-US" sz="2400" dirty="0" smtClean="0">
                          <a:solidFill>
                            <a:schemeClr val="tx1">
                              <a:lumMod val="60000"/>
                              <a:lumOff val="40000"/>
                            </a:schemeClr>
                          </a:solidFill>
                        </a:rPr>
                        <a:t>+</a:t>
                      </a:r>
                      <a:endParaRPr lang="en-US" sz="2400" dirty="0">
                        <a:solidFill>
                          <a:schemeClr val="tx1">
                            <a:lumMod val="60000"/>
                            <a:lumOff val="40000"/>
                          </a:schemeClr>
                        </a:solidFill>
                      </a:endParaRPr>
                    </a:p>
                  </a:txBody>
                  <a:tcPr marL="0" marR="0" marT="0" marB="0" anchor="ctr"/>
                </a:tc>
                <a:tc>
                  <a:txBody>
                    <a:bodyPr/>
                    <a:lstStyle/>
                    <a:p>
                      <a:pPr algn="ctr"/>
                      <a:r>
                        <a:rPr lang="en-US" sz="2400" dirty="0" smtClean="0">
                          <a:solidFill>
                            <a:schemeClr val="tx1">
                              <a:lumMod val="60000"/>
                              <a:lumOff val="40000"/>
                            </a:schemeClr>
                          </a:solidFill>
                        </a:rPr>
                        <a:t>+</a:t>
                      </a:r>
                      <a:endParaRPr lang="en-US" sz="2400" dirty="0">
                        <a:solidFill>
                          <a:schemeClr val="tx1">
                            <a:lumMod val="60000"/>
                            <a:lumOff val="40000"/>
                          </a:schemeClr>
                        </a:solidFill>
                      </a:endParaRPr>
                    </a:p>
                  </a:txBody>
                  <a:tcPr marL="0" marR="0" marT="0" marB="0" anchor="ctr"/>
                </a:tc>
                <a:tc>
                  <a:txBody>
                    <a:bodyPr/>
                    <a:lstStyle/>
                    <a:p>
                      <a:pPr algn="ctr"/>
                      <a:r>
                        <a:rPr lang="en-US" sz="2400" dirty="0" smtClean="0">
                          <a:solidFill>
                            <a:schemeClr val="tx1">
                              <a:lumMod val="60000"/>
                              <a:lumOff val="40000"/>
                            </a:schemeClr>
                          </a:solidFill>
                        </a:rPr>
                        <a:t>+</a:t>
                      </a:r>
                      <a:endParaRPr lang="en-US" sz="2400" dirty="0">
                        <a:solidFill>
                          <a:schemeClr val="tx1">
                            <a:lumMod val="60000"/>
                            <a:lumOff val="40000"/>
                          </a:schemeClr>
                        </a:solidFill>
                      </a:endParaRPr>
                    </a:p>
                  </a:txBody>
                  <a:tcPr marL="0" marR="0" marT="0" marB="0" anchor="ctr"/>
                </a:tc>
                <a:tc>
                  <a:txBody>
                    <a:bodyPr/>
                    <a:lstStyle/>
                    <a:p>
                      <a:pPr algn="ctr"/>
                      <a:r>
                        <a:rPr lang="en-US" sz="2400" dirty="0" smtClean="0">
                          <a:solidFill>
                            <a:schemeClr val="tx1">
                              <a:lumMod val="60000"/>
                              <a:lumOff val="40000"/>
                            </a:schemeClr>
                          </a:solidFill>
                        </a:rPr>
                        <a:t>+</a:t>
                      </a:r>
                      <a:endParaRPr lang="en-US" sz="2400" dirty="0">
                        <a:solidFill>
                          <a:schemeClr val="tx1">
                            <a:lumMod val="60000"/>
                            <a:lumOff val="40000"/>
                          </a:schemeClr>
                        </a:solidFill>
                      </a:endParaRPr>
                    </a:p>
                  </a:txBody>
                  <a:tcPr marL="0" marR="0" marT="0" marB="0" anchor="ctr"/>
                </a:tc>
                <a:tc>
                  <a:txBody>
                    <a:bodyPr/>
                    <a:lstStyle/>
                    <a:p>
                      <a:pPr algn="ctr"/>
                      <a:r>
                        <a:rPr lang="en-US" sz="2400" dirty="0" smtClean="0">
                          <a:solidFill>
                            <a:schemeClr val="tx1">
                              <a:lumMod val="60000"/>
                              <a:lumOff val="40000"/>
                            </a:schemeClr>
                          </a:solidFill>
                        </a:rPr>
                        <a:t>+</a:t>
                      </a:r>
                      <a:endParaRPr lang="en-US" sz="2400" dirty="0">
                        <a:solidFill>
                          <a:schemeClr val="tx1">
                            <a:lumMod val="60000"/>
                            <a:lumOff val="40000"/>
                          </a:schemeClr>
                        </a:solidFill>
                      </a:endParaRPr>
                    </a:p>
                  </a:txBody>
                  <a:tcPr marL="0" marR="0" marT="0" marB="0" anchor="ctr"/>
                </a:tc>
                <a:tc>
                  <a:txBody>
                    <a:bodyPr/>
                    <a:lstStyle/>
                    <a:p>
                      <a:pPr algn="ctr"/>
                      <a:r>
                        <a:rPr lang="en-US" sz="2400" dirty="0" smtClean="0">
                          <a:solidFill>
                            <a:schemeClr val="tx1">
                              <a:lumMod val="60000"/>
                              <a:lumOff val="40000"/>
                            </a:schemeClr>
                          </a:solidFill>
                        </a:rPr>
                        <a:t>+</a:t>
                      </a:r>
                      <a:endParaRPr lang="en-US" sz="2400" dirty="0">
                        <a:solidFill>
                          <a:schemeClr val="tx1">
                            <a:lumMod val="60000"/>
                            <a:lumOff val="40000"/>
                          </a:schemeClr>
                        </a:solidFill>
                      </a:endParaRPr>
                    </a:p>
                  </a:txBody>
                  <a:tcPr marL="0" marR="0" marT="0" marB="0" anchor="ctr"/>
                </a:tc>
                <a:tc>
                  <a:txBody>
                    <a:bodyPr/>
                    <a:lstStyle/>
                    <a:p>
                      <a:pPr algn="ctr"/>
                      <a:r>
                        <a:rPr lang="en-US" sz="2400" dirty="0" smtClean="0">
                          <a:solidFill>
                            <a:schemeClr val="tx1">
                              <a:lumMod val="60000"/>
                              <a:lumOff val="40000"/>
                            </a:schemeClr>
                          </a:solidFill>
                        </a:rPr>
                        <a:t>+</a:t>
                      </a:r>
                      <a:endParaRPr lang="en-US" sz="2400" dirty="0">
                        <a:solidFill>
                          <a:schemeClr val="tx1">
                            <a:lumMod val="60000"/>
                            <a:lumOff val="40000"/>
                          </a:schemeClr>
                        </a:solidFill>
                      </a:endParaRPr>
                    </a:p>
                  </a:txBody>
                  <a:tcPr marL="0" marR="0" marT="0" marB="0" anchor="ctr"/>
                </a:tc>
                <a:tc>
                  <a:txBody>
                    <a:bodyPr/>
                    <a:lstStyle/>
                    <a:p>
                      <a:pPr algn="ctr"/>
                      <a:r>
                        <a:rPr lang="en-US" sz="2400" dirty="0" smtClean="0">
                          <a:solidFill>
                            <a:schemeClr val="tx1">
                              <a:lumMod val="60000"/>
                              <a:lumOff val="40000"/>
                            </a:schemeClr>
                          </a:solidFill>
                        </a:rPr>
                        <a:t>+</a:t>
                      </a:r>
                      <a:endParaRPr lang="en-US" sz="2400" dirty="0">
                        <a:solidFill>
                          <a:schemeClr val="tx1">
                            <a:lumMod val="60000"/>
                            <a:lumOff val="40000"/>
                          </a:schemeClr>
                        </a:solidFill>
                      </a:endParaRPr>
                    </a:p>
                  </a:txBody>
                  <a:tcPr marL="0" marR="0" marT="0" marB="0" anchor="ctr"/>
                </a:tc>
                <a:tc>
                  <a:txBody>
                    <a:bodyPr/>
                    <a:lstStyle/>
                    <a:p>
                      <a:pPr algn="ctr"/>
                      <a:r>
                        <a:rPr lang="en-US" sz="2400" dirty="0" smtClean="0">
                          <a:solidFill>
                            <a:schemeClr val="tx1">
                              <a:lumMod val="60000"/>
                              <a:lumOff val="40000"/>
                            </a:schemeClr>
                          </a:solidFill>
                        </a:rPr>
                        <a:t>+</a:t>
                      </a:r>
                      <a:endParaRPr lang="en-US" sz="2400" dirty="0">
                        <a:solidFill>
                          <a:schemeClr val="tx1">
                            <a:lumMod val="60000"/>
                            <a:lumOff val="40000"/>
                          </a:schemeClr>
                        </a:solidFill>
                      </a:endParaRPr>
                    </a:p>
                  </a:txBody>
                  <a:tcPr marL="0" marR="0" marT="0" marB="0" anchor="ctr"/>
                </a:tc>
                <a:tc>
                  <a:txBody>
                    <a:bodyPr/>
                    <a:lstStyle/>
                    <a:p>
                      <a:pPr algn="ctr"/>
                      <a:r>
                        <a:rPr lang="en-US" sz="2400" dirty="0" smtClean="0">
                          <a:solidFill>
                            <a:srgbClr val="7030A0"/>
                          </a:solidFill>
                        </a:rPr>
                        <a:t>*</a:t>
                      </a:r>
                      <a:endParaRPr lang="en-US" sz="2400" dirty="0">
                        <a:solidFill>
                          <a:schemeClr val="tx1">
                            <a:lumMod val="60000"/>
                            <a:lumOff val="40000"/>
                          </a:schemeClr>
                        </a:solidFill>
                      </a:endParaRPr>
                    </a:p>
                  </a:txBody>
                  <a:tcPr marL="0" marR="0" marT="0" marB="0" anchor="ctr"/>
                </a:tc>
                <a:tc>
                  <a:txBody>
                    <a:bodyPr/>
                    <a:lstStyle/>
                    <a:p>
                      <a:pPr algn="ctr"/>
                      <a:r>
                        <a:rPr lang="en-US" sz="2400" dirty="0" smtClean="0">
                          <a:solidFill>
                            <a:srgbClr val="FF0000"/>
                          </a:solidFill>
                        </a:rPr>
                        <a:t>−</a:t>
                      </a:r>
                      <a:endParaRPr lang="en-US" sz="2400" dirty="0">
                        <a:solidFill>
                          <a:srgbClr val="FF0000"/>
                        </a:solidFill>
                      </a:endParaRPr>
                    </a:p>
                  </a:txBody>
                  <a:tcPr marL="0" marR="0" marT="0" marB="0" anchor="ctr"/>
                </a:tc>
                <a:tc>
                  <a:txBody>
                    <a:bodyPr/>
                    <a:lstStyle/>
                    <a:p>
                      <a:pPr algn="ctr"/>
                      <a:r>
                        <a:rPr lang="en-US" sz="1800" dirty="0" smtClean="0">
                          <a:solidFill>
                            <a:schemeClr val="tx2"/>
                          </a:solidFill>
                        </a:rPr>
                        <a:t>70</a:t>
                      </a:r>
                      <a:endParaRPr lang="en-US" sz="1800" dirty="0">
                        <a:solidFill>
                          <a:schemeClr val="tx2"/>
                        </a:solidFill>
                      </a:endParaRPr>
                    </a:p>
                  </a:txBody>
                  <a:tcPr marL="0" marR="0" marT="0" marB="0" anchor="ctr"/>
                </a:tc>
              </a:tr>
            </a:tbl>
          </a:graphicData>
        </a:graphic>
      </p:graphicFrame>
      <p:sp>
        <p:nvSpPr>
          <p:cNvPr id="6" name="Slide Number Placeholder 5"/>
          <p:cNvSpPr>
            <a:spLocks noGrp="1"/>
          </p:cNvSpPr>
          <p:nvPr>
            <p:ph type="sldNum" sz="quarter" idx="12"/>
          </p:nvPr>
        </p:nvSpPr>
        <p:spPr/>
        <p:txBody>
          <a:bodyPr/>
          <a:lstStyle/>
          <a:p>
            <a:fld id="{A15218F7-2310-456D-A54D-B5ACEA070EA4}" type="slidenum">
              <a:rPr lang="en-US" smtClean="0">
                <a:solidFill>
                  <a:srgbClr val="000066"/>
                </a:solidFill>
              </a:rPr>
              <a:pPr/>
              <a:t>73</a:t>
            </a:fld>
            <a:endParaRPr lang="en-US" dirty="0">
              <a:solidFill>
                <a:srgbClr val="000066"/>
              </a:solidFill>
            </a:endParaRPr>
          </a:p>
        </p:txBody>
      </p:sp>
      <p:sp>
        <p:nvSpPr>
          <p:cNvPr id="5" name="Flowchart: Process 4"/>
          <p:cNvSpPr/>
          <p:nvPr/>
        </p:nvSpPr>
        <p:spPr bwMode="auto">
          <a:xfrm>
            <a:off x="450376" y="5268036"/>
            <a:ext cx="7997588" cy="1050878"/>
          </a:xfrm>
          <a:prstGeom prst="flowChartProcess">
            <a:avLst/>
          </a:prstGeom>
          <a:noFill/>
          <a:ln w="38100" cap="flat" cmpd="sng" algn="ctr">
            <a:solidFill>
              <a:srgbClr val="FF0000"/>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fontAlgn="base">
              <a:spcBef>
                <a:spcPct val="0"/>
              </a:spcBef>
              <a:spcAft>
                <a:spcPct val="0"/>
              </a:spcAft>
            </a:pPr>
            <a:endParaRPr lang="en-US" smtClean="0">
              <a:solidFill>
                <a:srgbClr val="000066"/>
              </a:solidFill>
            </a:endParaRPr>
          </a:p>
        </p:txBody>
      </p:sp>
      <p:sp>
        <p:nvSpPr>
          <p:cNvPr id="2" name="Footer Placeholder 1"/>
          <p:cNvSpPr>
            <a:spLocks noGrp="1"/>
          </p:cNvSpPr>
          <p:nvPr>
            <p:ph type="ftr" sz="quarter" idx="11"/>
          </p:nvPr>
        </p:nvSpPr>
        <p:spPr/>
        <p:txBody>
          <a:bodyPr/>
          <a:lstStyle/>
          <a:p>
            <a:r>
              <a:rPr lang="en-US" smtClean="0">
                <a:solidFill>
                  <a:srgbClr val="000066"/>
                </a:solidFill>
              </a:rPr>
              <a:t>Yuriy Solodkyy: Simplifying the Analysis of C++ Programs</a:t>
            </a:r>
            <a:endParaRPr lang="en-US" dirty="0">
              <a:solidFill>
                <a:srgbClr val="000066"/>
              </a:solidFill>
            </a:endParaRPr>
          </a:p>
        </p:txBody>
      </p:sp>
    </p:spTree>
    <p:extLst>
      <p:ext uri="{BB962C8B-B14F-4D97-AF65-F5344CB8AC3E}">
        <p14:creationId xmlns:p14="http://schemas.microsoft.com/office/powerpoint/2010/main" val="23914688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Case Analysis in FP</a:t>
            </a:r>
            <a:endParaRPr lang="en-US" dirty="0"/>
          </a:p>
        </p:txBody>
      </p:sp>
      <p:sp>
        <p:nvSpPr>
          <p:cNvPr id="6" name="Content Placeholder 5"/>
          <p:cNvSpPr>
            <a:spLocks noGrp="1"/>
          </p:cNvSpPr>
          <p:nvPr>
            <p:ph sz="half" idx="1"/>
          </p:nvPr>
        </p:nvSpPr>
        <p:spPr>
          <a:xfrm>
            <a:off x="468313" y="1838740"/>
            <a:ext cx="5031735" cy="4398548"/>
          </a:xfrm>
        </p:spPr>
        <p:txBody>
          <a:bodyPr>
            <a:noAutofit/>
          </a:bodyPr>
          <a:lstStyle/>
          <a:p>
            <a:pPr marL="0" indent="0">
              <a:spcBef>
                <a:spcPts val="0"/>
              </a:spcBef>
              <a:buNone/>
            </a:pPr>
            <a:r>
              <a:rPr lang="en-US" sz="2000" b="1" dirty="0" smtClean="0">
                <a:solidFill>
                  <a:srgbClr val="0000FF"/>
                </a:solidFill>
                <a:latin typeface="Consolas"/>
              </a:rPr>
              <a:t>type</a:t>
            </a:r>
            <a:r>
              <a:rPr lang="en-US" sz="2000" b="1" dirty="0" smtClean="0">
                <a:solidFill>
                  <a:prstClr val="black"/>
                </a:solidFill>
                <a:latin typeface="Consolas"/>
              </a:rPr>
              <a:t> </a:t>
            </a:r>
            <a:r>
              <a:rPr lang="en-US" sz="2000" b="1" dirty="0">
                <a:solidFill>
                  <a:srgbClr val="000080"/>
                </a:solidFill>
                <a:latin typeface="Consolas"/>
              </a:rPr>
              <a:t>expr</a:t>
            </a:r>
            <a:r>
              <a:rPr lang="en-US" sz="2000" b="1" dirty="0">
                <a:solidFill>
                  <a:prstClr val="black"/>
                </a:solidFill>
                <a:latin typeface="Consolas"/>
              </a:rPr>
              <a:t> </a:t>
            </a:r>
            <a:r>
              <a:rPr lang="en-US" sz="2000" b="1" dirty="0">
                <a:solidFill>
                  <a:srgbClr val="800080"/>
                </a:solidFill>
                <a:latin typeface="Consolas"/>
              </a:rPr>
              <a:t>=</a:t>
            </a:r>
            <a:r>
              <a:rPr lang="en-US" sz="2000" b="1" dirty="0">
                <a:solidFill>
                  <a:prstClr val="black"/>
                </a:solidFill>
                <a:latin typeface="Consolas"/>
              </a:rPr>
              <a:t> </a:t>
            </a:r>
            <a:endParaRPr lang="en-US" sz="2000" b="1" dirty="0" smtClean="0">
              <a:solidFill>
                <a:prstClr val="black"/>
              </a:solidFill>
              <a:latin typeface="Consolas"/>
            </a:endParaRPr>
          </a:p>
          <a:p>
            <a:pPr marL="0" indent="0">
              <a:spcBef>
                <a:spcPts val="0"/>
              </a:spcBef>
              <a:buNone/>
            </a:pPr>
            <a:r>
              <a:rPr lang="en-US" sz="2000" b="1" dirty="0" smtClean="0">
                <a:solidFill>
                  <a:prstClr val="black"/>
                </a:solidFill>
                <a:latin typeface="Consolas"/>
              </a:rPr>
              <a:t>    </a:t>
            </a:r>
            <a:r>
              <a:rPr lang="en-US" sz="2000" b="1" dirty="0" smtClean="0">
                <a:solidFill>
                  <a:srgbClr val="00B050"/>
                </a:solidFill>
                <a:latin typeface="Consolas"/>
              </a:rPr>
              <a:t>Value</a:t>
            </a:r>
            <a:r>
              <a:rPr lang="en-US" sz="2000" b="1" dirty="0" smtClean="0">
                <a:solidFill>
                  <a:prstClr val="black"/>
                </a:solidFill>
                <a:latin typeface="Consolas"/>
              </a:rPr>
              <a:t>  </a:t>
            </a:r>
            <a:r>
              <a:rPr lang="en-US" sz="2000" b="1" dirty="0">
                <a:solidFill>
                  <a:srgbClr val="0000FF"/>
                </a:solidFill>
                <a:latin typeface="Consolas"/>
              </a:rPr>
              <a:t>of</a:t>
            </a:r>
            <a:r>
              <a:rPr lang="en-US" sz="2000" b="1" dirty="0">
                <a:solidFill>
                  <a:prstClr val="black"/>
                </a:solidFill>
                <a:latin typeface="Consolas"/>
              </a:rPr>
              <a:t> </a:t>
            </a:r>
            <a:r>
              <a:rPr lang="en-US" sz="2000" b="1" dirty="0">
                <a:solidFill>
                  <a:srgbClr val="000080"/>
                </a:solidFill>
                <a:latin typeface="Consolas"/>
              </a:rPr>
              <a:t>int</a:t>
            </a:r>
            <a:r>
              <a:rPr lang="en-US" sz="2000" b="1" dirty="0">
                <a:solidFill>
                  <a:prstClr val="black"/>
                </a:solidFill>
                <a:latin typeface="Consolas"/>
              </a:rPr>
              <a:t> </a:t>
            </a:r>
          </a:p>
          <a:p>
            <a:pPr marL="0" indent="0">
              <a:spcBef>
                <a:spcPts val="0"/>
              </a:spcBef>
              <a:buNone/>
            </a:pPr>
            <a:r>
              <a:rPr lang="en-US" sz="2000" b="1" dirty="0">
                <a:solidFill>
                  <a:prstClr val="black"/>
                </a:solidFill>
                <a:latin typeface="Consolas"/>
              </a:rPr>
              <a:t>  </a:t>
            </a:r>
            <a:r>
              <a:rPr lang="en-US" sz="2000" b="1" dirty="0" smtClean="0">
                <a:solidFill>
                  <a:prstClr val="black"/>
                </a:solidFill>
                <a:latin typeface="Consolas"/>
              </a:rPr>
              <a:t>| </a:t>
            </a:r>
            <a:r>
              <a:rPr lang="en-US" sz="2000" b="1" dirty="0">
                <a:solidFill>
                  <a:srgbClr val="00B050"/>
                </a:solidFill>
                <a:latin typeface="Consolas"/>
              </a:rPr>
              <a:t>Plus</a:t>
            </a:r>
            <a:r>
              <a:rPr lang="en-US" sz="2000" b="1" dirty="0">
                <a:solidFill>
                  <a:prstClr val="black"/>
                </a:solidFill>
                <a:latin typeface="Consolas"/>
              </a:rPr>
              <a:t>   </a:t>
            </a:r>
            <a:r>
              <a:rPr lang="en-US" sz="2000" b="1" dirty="0">
                <a:solidFill>
                  <a:srgbClr val="0000FF"/>
                </a:solidFill>
                <a:latin typeface="Consolas"/>
              </a:rPr>
              <a:t>of</a:t>
            </a:r>
            <a:r>
              <a:rPr lang="en-US" sz="2000" b="1" dirty="0">
                <a:solidFill>
                  <a:prstClr val="black"/>
                </a:solidFill>
                <a:latin typeface="Consolas"/>
              </a:rPr>
              <a:t> </a:t>
            </a:r>
            <a:r>
              <a:rPr lang="en-US" sz="2000" b="1" dirty="0">
                <a:solidFill>
                  <a:srgbClr val="000080"/>
                </a:solidFill>
                <a:latin typeface="Consolas"/>
              </a:rPr>
              <a:t>expr</a:t>
            </a:r>
            <a:r>
              <a:rPr lang="en-US" sz="2000" b="1" dirty="0">
                <a:solidFill>
                  <a:prstClr val="black"/>
                </a:solidFill>
                <a:latin typeface="Consolas"/>
              </a:rPr>
              <a:t> </a:t>
            </a:r>
            <a:r>
              <a:rPr lang="en-US" sz="2000" b="1" dirty="0">
                <a:solidFill>
                  <a:srgbClr val="800080"/>
                </a:solidFill>
                <a:latin typeface="Consolas"/>
              </a:rPr>
              <a:t>*</a:t>
            </a:r>
            <a:r>
              <a:rPr lang="en-US" sz="2000" b="1" dirty="0">
                <a:solidFill>
                  <a:prstClr val="black"/>
                </a:solidFill>
                <a:latin typeface="Consolas"/>
              </a:rPr>
              <a:t> </a:t>
            </a:r>
            <a:r>
              <a:rPr lang="en-US" sz="2000" b="1" dirty="0">
                <a:solidFill>
                  <a:srgbClr val="000080"/>
                </a:solidFill>
                <a:latin typeface="Consolas"/>
              </a:rPr>
              <a:t>expr</a:t>
            </a:r>
            <a:r>
              <a:rPr lang="en-US" sz="2000" b="1" dirty="0">
                <a:solidFill>
                  <a:prstClr val="black"/>
                </a:solidFill>
                <a:latin typeface="Consolas"/>
              </a:rPr>
              <a:t> </a:t>
            </a:r>
            <a:endParaRPr lang="en-US" sz="2000" b="1" dirty="0" smtClean="0">
              <a:solidFill>
                <a:prstClr val="black"/>
              </a:solidFill>
              <a:latin typeface="Consolas"/>
            </a:endParaRPr>
          </a:p>
          <a:p>
            <a:pPr marL="0" indent="0">
              <a:spcBef>
                <a:spcPts val="0"/>
              </a:spcBef>
              <a:buNone/>
            </a:pPr>
            <a:r>
              <a:rPr lang="en-US" sz="2000" b="1" dirty="0" smtClean="0">
                <a:solidFill>
                  <a:prstClr val="black"/>
                </a:solidFill>
                <a:latin typeface="Consolas"/>
              </a:rPr>
              <a:t>  | </a:t>
            </a:r>
            <a:r>
              <a:rPr lang="en-US" sz="2000" b="1" dirty="0" smtClean="0">
                <a:solidFill>
                  <a:srgbClr val="00B050"/>
                </a:solidFill>
                <a:latin typeface="Consolas"/>
              </a:rPr>
              <a:t>Minus</a:t>
            </a:r>
            <a:r>
              <a:rPr lang="en-US" sz="2000" b="1" dirty="0" smtClean="0">
                <a:solidFill>
                  <a:prstClr val="black"/>
                </a:solidFill>
                <a:latin typeface="Consolas"/>
              </a:rPr>
              <a:t>  </a:t>
            </a:r>
            <a:r>
              <a:rPr lang="en-US" sz="2000" b="1" dirty="0" smtClean="0">
                <a:solidFill>
                  <a:srgbClr val="0000FF"/>
                </a:solidFill>
                <a:latin typeface="Consolas"/>
              </a:rPr>
              <a:t>of</a:t>
            </a:r>
            <a:r>
              <a:rPr lang="en-US" sz="2000" b="1" dirty="0" smtClean="0">
                <a:solidFill>
                  <a:prstClr val="black"/>
                </a:solidFill>
                <a:latin typeface="Consolas"/>
              </a:rPr>
              <a:t> </a:t>
            </a:r>
            <a:r>
              <a:rPr lang="en-US" sz="2000" b="1" dirty="0">
                <a:solidFill>
                  <a:srgbClr val="000080"/>
                </a:solidFill>
                <a:latin typeface="Consolas"/>
              </a:rPr>
              <a:t>expr</a:t>
            </a:r>
            <a:r>
              <a:rPr lang="en-US" sz="2000" b="1" dirty="0">
                <a:solidFill>
                  <a:prstClr val="black"/>
                </a:solidFill>
                <a:latin typeface="Consolas"/>
              </a:rPr>
              <a:t> </a:t>
            </a:r>
            <a:r>
              <a:rPr lang="en-US" sz="2000" b="1" dirty="0">
                <a:solidFill>
                  <a:srgbClr val="800080"/>
                </a:solidFill>
                <a:latin typeface="Consolas"/>
              </a:rPr>
              <a:t>*</a:t>
            </a:r>
            <a:r>
              <a:rPr lang="en-US" sz="2000" b="1" dirty="0">
                <a:solidFill>
                  <a:prstClr val="black"/>
                </a:solidFill>
                <a:latin typeface="Consolas"/>
              </a:rPr>
              <a:t> </a:t>
            </a:r>
            <a:r>
              <a:rPr lang="en-US" sz="2000" b="1" dirty="0">
                <a:solidFill>
                  <a:srgbClr val="000080"/>
                </a:solidFill>
                <a:latin typeface="Consolas"/>
              </a:rPr>
              <a:t>expr</a:t>
            </a:r>
            <a:endParaRPr lang="en-US" sz="2000" b="1" dirty="0">
              <a:solidFill>
                <a:prstClr val="black"/>
              </a:solidFill>
              <a:latin typeface="Consolas"/>
            </a:endParaRPr>
          </a:p>
          <a:p>
            <a:pPr marL="0" indent="0">
              <a:spcBef>
                <a:spcPts val="0"/>
              </a:spcBef>
              <a:buNone/>
            </a:pPr>
            <a:r>
              <a:rPr lang="en-US" sz="2000" b="1" dirty="0" smtClean="0">
                <a:solidFill>
                  <a:prstClr val="black"/>
                </a:solidFill>
                <a:latin typeface="Consolas"/>
              </a:rPr>
              <a:t>  </a:t>
            </a:r>
            <a:r>
              <a:rPr lang="en-US" sz="2000" b="1" dirty="0">
                <a:solidFill>
                  <a:prstClr val="black"/>
                </a:solidFill>
                <a:latin typeface="Consolas"/>
              </a:rPr>
              <a:t>| </a:t>
            </a:r>
            <a:r>
              <a:rPr lang="en-US" sz="2000" b="1" dirty="0" smtClean="0">
                <a:solidFill>
                  <a:srgbClr val="00B050"/>
                </a:solidFill>
                <a:latin typeface="Consolas"/>
              </a:rPr>
              <a:t>...</a:t>
            </a:r>
            <a:r>
              <a:rPr lang="en-US" sz="2000" b="1" dirty="0" smtClean="0">
                <a:solidFill>
                  <a:prstClr val="black"/>
                </a:solidFill>
                <a:latin typeface="Consolas"/>
              </a:rPr>
              <a:t> </a:t>
            </a:r>
          </a:p>
          <a:p>
            <a:pPr marL="0" indent="0">
              <a:spcBef>
                <a:spcPts val="0"/>
              </a:spcBef>
              <a:buNone/>
            </a:pPr>
            <a:r>
              <a:rPr lang="en-US" sz="2000" b="1" dirty="0">
                <a:solidFill>
                  <a:prstClr val="black"/>
                </a:solidFill>
                <a:latin typeface="Consolas"/>
              </a:rPr>
              <a:t> </a:t>
            </a:r>
            <a:r>
              <a:rPr lang="en-US" sz="2000" b="1" dirty="0" smtClean="0">
                <a:solidFill>
                  <a:prstClr val="black"/>
                </a:solidFill>
                <a:latin typeface="Consolas"/>
              </a:rPr>
              <a:t> ;;</a:t>
            </a:r>
            <a:endParaRPr lang="en-US" sz="2000" b="1" dirty="0">
              <a:solidFill>
                <a:prstClr val="black"/>
              </a:solidFill>
              <a:latin typeface="Consolas"/>
            </a:endParaRPr>
          </a:p>
          <a:p>
            <a:pPr marL="0" indent="0">
              <a:spcBef>
                <a:spcPts val="0"/>
              </a:spcBef>
              <a:buNone/>
            </a:pPr>
            <a:endParaRPr lang="en-US" sz="2000" b="1" dirty="0">
              <a:solidFill>
                <a:prstClr val="black"/>
              </a:solidFill>
              <a:latin typeface="Consolas"/>
            </a:endParaRPr>
          </a:p>
          <a:p>
            <a:pPr marL="0" indent="0">
              <a:spcBef>
                <a:spcPts val="0"/>
              </a:spcBef>
              <a:buNone/>
            </a:pPr>
            <a:r>
              <a:rPr lang="en-US" sz="2000" b="1" dirty="0">
                <a:solidFill>
                  <a:srgbClr val="0000FF"/>
                </a:solidFill>
                <a:latin typeface="Consolas"/>
              </a:rPr>
              <a:t>let</a:t>
            </a:r>
            <a:r>
              <a:rPr lang="en-US" sz="2000" b="1" dirty="0">
                <a:solidFill>
                  <a:prstClr val="black"/>
                </a:solidFill>
                <a:latin typeface="Consolas"/>
              </a:rPr>
              <a:t> </a:t>
            </a:r>
            <a:r>
              <a:rPr lang="en-US" sz="2000" b="1" dirty="0">
                <a:solidFill>
                  <a:srgbClr val="0000FF"/>
                </a:solidFill>
                <a:latin typeface="Consolas"/>
              </a:rPr>
              <a:t>rec</a:t>
            </a:r>
            <a:r>
              <a:rPr lang="en-US" sz="2000" b="1" dirty="0">
                <a:solidFill>
                  <a:prstClr val="black"/>
                </a:solidFill>
                <a:latin typeface="Consolas"/>
              </a:rPr>
              <a:t> </a:t>
            </a:r>
            <a:r>
              <a:rPr lang="en-US" sz="2000" b="1" dirty="0">
                <a:solidFill>
                  <a:srgbClr val="C00000"/>
                </a:solidFill>
                <a:latin typeface="Consolas"/>
              </a:rPr>
              <a:t>eval</a:t>
            </a:r>
            <a:r>
              <a:rPr lang="en-US" sz="2000" b="1" dirty="0">
                <a:solidFill>
                  <a:prstClr val="black"/>
                </a:solidFill>
                <a:latin typeface="Consolas"/>
              </a:rPr>
              <a:t> </a:t>
            </a:r>
            <a:r>
              <a:rPr lang="en-US" sz="2000" b="1" dirty="0">
                <a:solidFill>
                  <a:srgbClr val="000080"/>
                </a:solidFill>
                <a:latin typeface="Consolas"/>
              </a:rPr>
              <a:t>e</a:t>
            </a:r>
            <a:r>
              <a:rPr lang="en-US" sz="2000" b="1" dirty="0">
                <a:solidFill>
                  <a:prstClr val="black"/>
                </a:solidFill>
                <a:latin typeface="Consolas"/>
              </a:rPr>
              <a:t> </a:t>
            </a:r>
            <a:r>
              <a:rPr lang="en-US" sz="2000" b="1" dirty="0">
                <a:solidFill>
                  <a:srgbClr val="800080"/>
                </a:solidFill>
                <a:latin typeface="Consolas"/>
              </a:rPr>
              <a:t>=</a:t>
            </a:r>
            <a:r>
              <a:rPr lang="en-US" sz="2000" b="1" dirty="0">
                <a:solidFill>
                  <a:prstClr val="black"/>
                </a:solidFill>
                <a:latin typeface="Consolas"/>
              </a:rPr>
              <a:t> </a:t>
            </a:r>
            <a:endParaRPr lang="en-US" sz="2000" b="1" dirty="0" smtClean="0">
              <a:solidFill>
                <a:prstClr val="black"/>
              </a:solidFill>
              <a:latin typeface="Consolas"/>
            </a:endParaRPr>
          </a:p>
          <a:p>
            <a:pPr marL="0" indent="0">
              <a:spcBef>
                <a:spcPts val="0"/>
              </a:spcBef>
              <a:buNone/>
            </a:pPr>
            <a:r>
              <a:rPr lang="en-US" sz="2000" b="1" dirty="0">
                <a:solidFill>
                  <a:prstClr val="black"/>
                </a:solidFill>
                <a:latin typeface="Consolas"/>
              </a:rPr>
              <a:t> </a:t>
            </a:r>
            <a:r>
              <a:rPr lang="en-US" sz="2000" b="1" dirty="0" smtClean="0">
                <a:solidFill>
                  <a:srgbClr val="0000FF"/>
                </a:solidFill>
                <a:latin typeface="Consolas"/>
              </a:rPr>
              <a:t>match</a:t>
            </a:r>
            <a:r>
              <a:rPr lang="en-US" sz="2000" b="1" dirty="0" smtClean="0">
                <a:solidFill>
                  <a:prstClr val="black"/>
                </a:solidFill>
                <a:latin typeface="Consolas"/>
              </a:rPr>
              <a:t> </a:t>
            </a:r>
            <a:r>
              <a:rPr lang="en-US" sz="2000" b="1" dirty="0">
                <a:solidFill>
                  <a:srgbClr val="000080"/>
                </a:solidFill>
                <a:latin typeface="Consolas"/>
              </a:rPr>
              <a:t>e</a:t>
            </a:r>
            <a:r>
              <a:rPr lang="en-US" sz="2000" b="1" dirty="0">
                <a:solidFill>
                  <a:prstClr val="black"/>
                </a:solidFill>
                <a:latin typeface="Consolas"/>
              </a:rPr>
              <a:t> </a:t>
            </a:r>
            <a:r>
              <a:rPr lang="en-US" sz="2000" b="1" dirty="0">
                <a:solidFill>
                  <a:srgbClr val="0000FF"/>
                </a:solidFill>
                <a:latin typeface="Consolas"/>
              </a:rPr>
              <a:t>with</a:t>
            </a:r>
            <a:r>
              <a:rPr lang="en-US" sz="2000" b="1" dirty="0">
                <a:solidFill>
                  <a:prstClr val="black"/>
                </a:solidFill>
                <a:latin typeface="Consolas"/>
              </a:rPr>
              <a:t> </a:t>
            </a:r>
          </a:p>
          <a:p>
            <a:pPr marL="0" indent="0">
              <a:spcBef>
                <a:spcPts val="0"/>
              </a:spcBef>
              <a:buNone/>
            </a:pPr>
            <a:r>
              <a:rPr lang="en-US" sz="2000" b="1" dirty="0" smtClean="0">
                <a:solidFill>
                  <a:srgbClr val="000080"/>
                </a:solidFill>
                <a:latin typeface="Consolas"/>
              </a:rPr>
              <a:t>  </a:t>
            </a:r>
            <a:r>
              <a:rPr lang="en-US" sz="2000" b="1" dirty="0" smtClean="0">
                <a:solidFill>
                  <a:srgbClr val="00B050"/>
                </a:solidFill>
                <a:latin typeface="Consolas"/>
              </a:rPr>
              <a:t>Value</a:t>
            </a:r>
            <a:r>
              <a:rPr lang="en-US" sz="2000" b="1" dirty="0" smtClean="0">
                <a:solidFill>
                  <a:prstClr val="black"/>
                </a:solidFill>
                <a:latin typeface="Consolas"/>
              </a:rPr>
              <a:t>  </a:t>
            </a:r>
            <a:r>
              <a:rPr lang="en-US" sz="2000" b="1" dirty="0">
                <a:solidFill>
                  <a:srgbClr val="000080"/>
                </a:solidFill>
                <a:latin typeface="Consolas"/>
              </a:rPr>
              <a:t>v</a:t>
            </a:r>
            <a:r>
              <a:rPr lang="en-US" sz="2000" b="1" dirty="0">
                <a:solidFill>
                  <a:prstClr val="black"/>
                </a:solidFill>
                <a:latin typeface="Consolas"/>
              </a:rPr>
              <a:t> </a:t>
            </a:r>
            <a:r>
              <a:rPr lang="en-US" sz="2000" b="1" dirty="0" smtClean="0">
                <a:solidFill>
                  <a:prstClr val="black"/>
                </a:solidFill>
                <a:latin typeface="Consolas"/>
              </a:rPr>
              <a:t> </a:t>
            </a:r>
            <a:r>
              <a:rPr lang="en-US" sz="2000" b="1" dirty="0" smtClean="0">
                <a:solidFill>
                  <a:srgbClr val="0000FF"/>
                </a:solidFill>
                <a:latin typeface="Consolas"/>
              </a:rPr>
              <a:t>-&gt;</a:t>
            </a:r>
            <a:r>
              <a:rPr lang="en-US" sz="2000" b="1" dirty="0" smtClean="0">
                <a:solidFill>
                  <a:prstClr val="black"/>
                </a:solidFill>
                <a:latin typeface="Consolas"/>
              </a:rPr>
              <a:t> </a:t>
            </a:r>
            <a:r>
              <a:rPr lang="en-US" sz="2000" b="1" dirty="0">
                <a:solidFill>
                  <a:srgbClr val="000080"/>
                </a:solidFill>
                <a:latin typeface="Consolas"/>
              </a:rPr>
              <a:t>v</a:t>
            </a:r>
            <a:r>
              <a:rPr lang="en-US" sz="2000" b="1" dirty="0">
                <a:solidFill>
                  <a:prstClr val="black"/>
                </a:solidFill>
                <a:latin typeface="Consolas"/>
              </a:rPr>
              <a:t> </a:t>
            </a:r>
          </a:p>
          <a:p>
            <a:pPr marL="0" indent="0">
              <a:spcBef>
                <a:spcPts val="0"/>
              </a:spcBef>
              <a:buNone/>
            </a:pPr>
            <a:r>
              <a:rPr lang="pt-BR" sz="2000" b="1" dirty="0" smtClean="0">
                <a:solidFill>
                  <a:prstClr val="black"/>
                </a:solidFill>
                <a:latin typeface="Consolas"/>
              </a:rPr>
              <a:t>| </a:t>
            </a:r>
            <a:r>
              <a:rPr lang="pt-BR" sz="2000" b="1" dirty="0" smtClean="0">
                <a:solidFill>
                  <a:srgbClr val="00B050"/>
                </a:solidFill>
                <a:latin typeface="Consolas"/>
              </a:rPr>
              <a:t>Plus</a:t>
            </a:r>
            <a:r>
              <a:rPr lang="pt-BR" sz="2000" b="1" dirty="0" smtClean="0">
                <a:solidFill>
                  <a:prstClr val="black"/>
                </a:solidFill>
                <a:latin typeface="Consolas"/>
              </a:rPr>
              <a:t>(</a:t>
            </a:r>
            <a:r>
              <a:rPr lang="pt-BR" sz="2000" b="1" dirty="0" smtClean="0">
                <a:solidFill>
                  <a:srgbClr val="000080"/>
                </a:solidFill>
                <a:latin typeface="Consolas"/>
              </a:rPr>
              <a:t>a</a:t>
            </a:r>
            <a:r>
              <a:rPr lang="pt-BR" sz="2000" b="1" dirty="0" smtClean="0">
                <a:solidFill>
                  <a:prstClr val="black"/>
                </a:solidFill>
                <a:latin typeface="Consolas"/>
              </a:rPr>
              <a:t>,</a:t>
            </a:r>
            <a:r>
              <a:rPr lang="pt-BR" sz="2000" b="1" dirty="0" smtClean="0">
                <a:solidFill>
                  <a:srgbClr val="000080"/>
                </a:solidFill>
                <a:latin typeface="Consolas"/>
              </a:rPr>
              <a:t>b</a:t>
            </a:r>
            <a:r>
              <a:rPr lang="pt-BR" sz="2000" b="1" dirty="0" smtClean="0">
                <a:solidFill>
                  <a:prstClr val="black"/>
                </a:solidFill>
                <a:latin typeface="Consolas"/>
              </a:rPr>
              <a:t>) </a:t>
            </a:r>
            <a:r>
              <a:rPr lang="pt-BR" sz="2000" b="1" dirty="0" smtClean="0">
                <a:solidFill>
                  <a:srgbClr val="0000FF"/>
                </a:solidFill>
                <a:latin typeface="Consolas"/>
              </a:rPr>
              <a:t>-&gt;</a:t>
            </a:r>
            <a:r>
              <a:rPr lang="pt-BR" sz="2000" b="1" dirty="0" smtClean="0">
                <a:solidFill>
                  <a:prstClr val="black"/>
                </a:solidFill>
                <a:latin typeface="Consolas"/>
              </a:rPr>
              <a:t> </a:t>
            </a:r>
            <a:r>
              <a:rPr lang="pt-BR" sz="2000" b="1" dirty="0">
                <a:solidFill>
                  <a:prstClr val="black"/>
                </a:solidFill>
                <a:latin typeface="Consolas"/>
              </a:rPr>
              <a:t>(</a:t>
            </a:r>
            <a:r>
              <a:rPr lang="pt-BR" sz="2000" b="1" dirty="0">
                <a:solidFill>
                  <a:srgbClr val="C00000"/>
                </a:solidFill>
                <a:latin typeface="Consolas"/>
              </a:rPr>
              <a:t>eval</a:t>
            </a:r>
            <a:r>
              <a:rPr lang="pt-BR" sz="2000" b="1" dirty="0">
                <a:solidFill>
                  <a:prstClr val="black"/>
                </a:solidFill>
                <a:latin typeface="Consolas"/>
              </a:rPr>
              <a:t> </a:t>
            </a:r>
            <a:r>
              <a:rPr lang="pt-BR" sz="2000" b="1" dirty="0">
                <a:solidFill>
                  <a:srgbClr val="000080"/>
                </a:solidFill>
                <a:latin typeface="Consolas"/>
              </a:rPr>
              <a:t>a</a:t>
            </a:r>
            <a:r>
              <a:rPr lang="pt-BR" sz="2000" b="1" dirty="0" smtClean="0">
                <a:solidFill>
                  <a:prstClr val="black"/>
                </a:solidFill>
                <a:latin typeface="Consolas"/>
              </a:rPr>
              <a:t>)</a:t>
            </a:r>
            <a:r>
              <a:rPr lang="pt-BR" sz="2000" b="1" dirty="0" smtClean="0">
                <a:solidFill>
                  <a:srgbClr val="800080"/>
                </a:solidFill>
                <a:latin typeface="Consolas"/>
              </a:rPr>
              <a:t>+</a:t>
            </a:r>
            <a:r>
              <a:rPr lang="pt-BR" sz="2000" b="1" dirty="0" smtClean="0">
                <a:solidFill>
                  <a:prstClr val="black"/>
                </a:solidFill>
                <a:latin typeface="Consolas"/>
              </a:rPr>
              <a:t>(</a:t>
            </a:r>
            <a:r>
              <a:rPr lang="pt-BR" sz="2000" b="1" dirty="0" smtClean="0">
                <a:solidFill>
                  <a:srgbClr val="C00000"/>
                </a:solidFill>
                <a:latin typeface="Consolas"/>
              </a:rPr>
              <a:t>eval</a:t>
            </a:r>
            <a:r>
              <a:rPr lang="pt-BR" sz="2000" b="1" dirty="0" smtClean="0">
                <a:solidFill>
                  <a:prstClr val="black"/>
                </a:solidFill>
                <a:latin typeface="Consolas"/>
              </a:rPr>
              <a:t> </a:t>
            </a:r>
            <a:r>
              <a:rPr lang="pt-BR" sz="2000" b="1" dirty="0">
                <a:solidFill>
                  <a:srgbClr val="000080"/>
                </a:solidFill>
                <a:latin typeface="Consolas"/>
              </a:rPr>
              <a:t>b</a:t>
            </a:r>
            <a:r>
              <a:rPr lang="pt-BR" sz="2000" b="1" dirty="0" smtClean="0">
                <a:solidFill>
                  <a:prstClr val="black"/>
                </a:solidFill>
                <a:latin typeface="Consolas"/>
              </a:rPr>
              <a:t>)</a:t>
            </a:r>
          </a:p>
          <a:p>
            <a:pPr marL="0" indent="0">
              <a:spcBef>
                <a:spcPts val="0"/>
              </a:spcBef>
              <a:buNone/>
            </a:pPr>
            <a:r>
              <a:rPr lang="pt-BR" sz="2000" b="1" dirty="0">
                <a:solidFill>
                  <a:prstClr val="black"/>
                </a:solidFill>
                <a:latin typeface="Consolas"/>
              </a:rPr>
              <a:t>| </a:t>
            </a:r>
            <a:r>
              <a:rPr lang="pt-BR" sz="2000" b="1" dirty="0" smtClean="0">
                <a:solidFill>
                  <a:srgbClr val="00B050"/>
                </a:solidFill>
                <a:latin typeface="Consolas"/>
              </a:rPr>
              <a:t>Minus</a:t>
            </a:r>
            <a:r>
              <a:rPr lang="pt-BR" sz="2000" b="1" dirty="0" smtClean="0">
                <a:solidFill>
                  <a:prstClr val="black"/>
                </a:solidFill>
                <a:latin typeface="Consolas"/>
              </a:rPr>
              <a:t>(</a:t>
            </a:r>
            <a:r>
              <a:rPr lang="pt-BR" sz="2000" b="1" dirty="0" smtClean="0">
                <a:solidFill>
                  <a:srgbClr val="000080"/>
                </a:solidFill>
                <a:latin typeface="Consolas"/>
              </a:rPr>
              <a:t>a</a:t>
            </a:r>
            <a:r>
              <a:rPr lang="pt-BR" sz="2000" b="1" dirty="0" smtClean="0">
                <a:solidFill>
                  <a:prstClr val="black"/>
                </a:solidFill>
                <a:latin typeface="Consolas"/>
              </a:rPr>
              <a:t>,</a:t>
            </a:r>
            <a:r>
              <a:rPr lang="pt-BR" sz="2000" b="1" dirty="0" smtClean="0">
                <a:solidFill>
                  <a:srgbClr val="000080"/>
                </a:solidFill>
                <a:latin typeface="Consolas"/>
              </a:rPr>
              <a:t>b</a:t>
            </a:r>
            <a:r>
              <a:rPr lang="pt-BR" sz="2000" b="1" dirty="0" smtClean="0">
                <a:solidFill>
                  <a:prstClr val="black"/>
                </a:solidFill>
                <a:latin typeface="Consolas"/>
              </a:rPr>
              <a:t>)</a:t>
            </a:r>
            <a:r>
              <a:rPr lang="pt-BR" sz="2000" b="1" dirty="0" smtClean="0">
                <a:solidFill>
                  <a:srgbClr val="0000FF"/>
                </a:solidFill>
                <a:latin typeface="Consolas"/>
              </a:rPr>
              <a:t>-&gt;</a:t>
            </a:r>
            <a:r>
              <a:rPr lang="pt-BR" sz="2000" b="1" dirty="0" smtClean="0">
                <a:solidFill>
                  <a:prstClr val="black"/>
                </a:solidFill>
                <a:latin typeface="Consolas"/>
              </a:rPr>
              <a:t> </a:t>
            </a:r>
            <a:r>
              <a:rPr lang="pt-BR" sz="2000" b="1" dirty="0">
                <a:solidFill>
                  <a:prstClr val="black"/>
                </a:solidFill>
                <a:latin typeface="Consolas"/>
              </a:rPr>
              <a:t>(</a:t>
            </a:r>
            <a:r>
              <a:rPr lang="pt-BR" sz="2000" b="1" dirty="0">
                <a:solidFill>
                  <a:srgbClr val="C00000"/>
                </a:solidFill>
                <a:latin typeface="Consolas"/>
              </a:rPr>
              <a:t>eval</a:t>
            </a:r>
            <a:r>
              <a:rPr lang="pt-BR" sz="2000" b="1" dirty="0">
                <a:solidFill>
                  <a:prstClr val="black"/>
                </a:solidFill>
                <a:latin typeface="Consolas"/>
              </a:rPr>
              <a:t> </a:t>
            </a:r>
            <a:r>
              <a:rPr lang="pt-BR" sz="2000" b="1" dirty="0">
                <a:solidFill>
                  <a:srgbClr val="000080"/>
                </a:solidFill>
                <a:latin typeface="Consolas"/>
              </a:rPr>
              <a:t>a</a:t>
            </a:r>
            <a:r>
              <a:rPr lang="pt-BR" sz="2000" b="1" dirty="0" smtClean="0">
                <a:solidFill>
                  <a:prstClr val="black"/>
                </a:solidFill>
                <a:latin typeface="Consolas"/>
              </a:rPr>
              <a:t>)</a:t>
            </a:r>
            <a:r>
              <a:rPr lang="pt-BR" sz="2000" b="1" dirty="0" smtClean="0">
                <a:solidFill>
                  <a:srgbClr val="800080"/>
                </a:solidFill>
                <a:latin typeface="Consolas"/>
              </a:rPr>
              <a:t>-</a:t>
            </a:r>
            <a:r>
              <a:rPr lang="pt-BR" sz="2000" b="1" dirty="0" smtClean="0">
                <a:solidFill>
                  <a:prstClr val="black"/>
                </a:solidFill>
                <a:latin typeface="Consolas"/>
              </a:rPr>
              <a:t>(</a:t>
            </a:r>
            <a:r>
              <a:rPr lang="pt-BR" sz="2000" b="1" dirty="0">
                <a:solidFill>
                  <a:srgbClr val="C00000"/>
                </a:solidFill>
                <a:latin typeface="Consolas"/>
              </a:rPr>
              <a:t>eval</a:t>
            </a:r>
            <a:r>
              <a:rPr lang="pt-BR" sz="2000" b="1" dirty="0">
                <a:solidFill>
                  <a:prstClr val="black"/>
                </a:solidFill>
                <a:latin typeface="Consolas"/>
              </a:rPr>
              <a:t> </a:t>
            </a:r>
            <a:r>
              <a:rPr lang="pt-BR" sz="2000" b="1" dirty="0">
                <a:solidFill>
                  <a:srgbClr val="000080"/>
                </a:solidFill>
                <a:latin typeface="Consolas"/>
              </a:rPr>
              <a:t>b</a:t>
            </a:r>
            <a:r>
              <a:rPr lang="pt-BR" sz="2000" b="1" dirty="0">
                <a:solidFill>
                  <a:prstClr val="black"/>
                </a:solidFill>
                <a:latin typeface="Consolas"/>
              </a:rPr>
              <a:t>) </a:t>
            </a:r>
          </a:p>
          <a:p>
            <a:pPr marL="0" indent="0">
              <a:spcBef>
                <a:spcPts val="0"/>
              </a:spcBef>
              <a:buNone/>
            </a:pPr>
            <a:r>
              <a:rPr lang="pt-BR" sz="2000" b="1" dirty="0" smtClean="0">
                <a:solidFill>
                  <a:prstClr val="black"/>
                </a:solidFill>
                <a:latin typeface="Consolas"/>
              </a:rPr>
              <a:t>| </a:t>
            </a:r>
            <a:r>
              <a:rPr lang="en-US" sz="2000" b="1" dirty="0" smtClean="0">
                <a:solidFill>
                  <a:srgbClr val="00B050"/>
                </a:solidFill>
                <a:latin typeface="Consolas"/>
              </a:rPr>
              <a:t>... </a:t>
            </a:r>
          </a:p>
          <a:p>
            <a:pPr marL="0" indent="0">
              <a:spcBef>
                <a:spcPts val="0"/>
              </a:spcBef>
              <a:buNone/>
            </a:pPr>
            <a:r>
              <a:rPr lang="pt-BR" sz="2000" b="1" dirty="0" smtClean="0">
                <a:solidFill>
                  <a:prstClr val="black"/>
                </a:solidFill>
                <a:latin typeface="Consolas"/>
              </a:rPr>
              <a:t>;;</a:t>
            </a:r>
          </a:p>
        </p:txBody>
      </p:sp>
      <p:sp>
        <p:nvSpPr>
          <p:cNvPr id="4" name="Footer Placeholder 3"/>
          <p:cNvSpPr>
            <a:spLocks noGrp="1"/>
          </p:cNvSpPr>
          <p:nvPr>
            <p:ph type="ftr" sz="quarter" idx="11"/>
          </p:nvPr>
        </p:nvSpPr>
        <p:spPr/>
        <p:txBody>
          <a:bodyPr/>
          <a:lstStyle/>
          <a:p>
            <a:r>
              <a:rPr lang="en-US" smtClean="0"/>
              <a:t>C++Now'14: The Design &amp; Evolution of a Pattern Matching Library for C++</a:t>
            </a:r>
            <a:endParaRPr lang="en-US" dirty="0"/>
          </a:p>
        </p:txBody>
      </p:sp>
      <p:sp>
        <p:nvSpPr>
          <p:cNvPr id="8" name="TextBox 7"/>
          <p:cNvSpPr txBox="1"/>
          <p:nvPr/>
        </p:nvSpPr>
        <p:spPr>
          <a:xfrm>
            <a:off x="457200" y="1469408"/>
            <a:ext cx="8153400" cy="369332"/>
          </a:xfrm>
          <a:prstGeom prst="rect">
            <a:avLst/>
          </a:prstGeom>
          <a:noFill/>
        </p:spPr>
        <p:txBody>
          <a:bodyPr wrap="square" rtlCol="0">
            <a:spAutoFit/>
          </a:bodyPr>
          <a:lstStyle/>
          <a:p>
            <a:pPr algn="ctr"/>
            <a:r>
              <a:rPr lang="en-US" b="1" i="1" dirty="0">
                <a:latin typeface="Times New Roman" pitchFamily="18" charset="0"/>
                <a:cs typeface="Times New Roman" pitchFamily="18" charset="0"/>
              </a:rPr>
              <a:t>exp</a:t>
            </a:r>
            <a:r>
              <a:rPr lang="en-US" dirty="0"/>
              <a:t> ::= </a:t>
            </a:r>
            <a:r>
              <a:rPr lang="en-US" b="1" i="1" dirty="0">
                <a:latin typeface="Times New Roman" pitchFamily="18" charset="0"/>
                <a:cs typeface="Times New Roman" pitchFamily="18" charset="0"/>
              </a:rPr>
              <a:t>val</a:t>
            </a:r>
            <a:r>
              <a:rPr lang="en-US" dirty="0"/>
              <a:t> </a:t>
            </a:r>
            <a:r>
              <a:rPr lang="en-US" dirty="0" smtClean="0"/>
              <a:t>| </a:t>
            </a:r>
            <a:r>
              <a:rPr lang="en-US" b="1" i="1" dirty="0">
                <a:latin typeface="Times New Roman" pitchFamily="18" charset="0"/>
                <a:cs typeface="Times New Roman" pitchFamily="18" charset="0"/>
              </a:rPr>
              <a:t>exp</a:t>
            </a:r>
            <a:r>
              <a:rPr lang="en-US" dirty="0" smtClean="0"/>
              <a:t> </a:t>
            </a:r>
            <a:r>
              <a:rPr lang="en-US" dirty="0"/>
              <a:t>+ </a:t>
            </a:r>
            <a:r>
              <a:rPr lang="en-US" b="1" i="1" dirty="0">
                <a:latin typeface="Times New Roman" pitchFamily="18" charset="0"/>
                <a:cs typeface="Times New Roman" pitchFamily="18" charset="0"/>
              </a:rPr>
              <a:t>exp</a:t>
            </a:r>
            <a:r>
              <a:rPr lang="en-US" dirty="0" smtClean="0"/>
              <a:t> | </a:t>
            </a:r>
            <a:r>
              <a:rPr lang="en-US" b="1" i="1" dirty="0">
                <a:latin typeface="Times New Roman" pitchFamily="18" charset="0"/>
                <a:cs typeface="Times New Roman" pitchFamily="18" charset="0"/>
              </a:rPr>
              <a:t>exp</a:t>
            </a:r>
            <a:r>
              <a:rPr lang="en-US" dirty="0" smtClean="0"/>
              <a:t> - </a:t>
            </a:r>
            <a:r>
              <a:rPr lang="en-US" b="1" i="1" dirty="0">
                <a:latin typeface="Times New Roman" pitchFamily="18" charset="0"/>
                <a:cs typeface="Times New Roman" pitchFamily="18" charset="0"/>
              </a:rPr>
              <a:t>exp</a:t>
            </a:r>
            <a:r>
              <a:rPr lang="en-US" dirty="0" smtClean="0"/>
              <a:t> | </a:t>
            </a:r>
            <a:r>
              <a:rPr lang="en-US" b="1" i="1" dirty="0">
                <a:latin typeface="Times New Roman" pitchFamily="18" charset="0"/>
                <a:cs typeface="Times New Roman" pitchFamily="18" charset="0"/>
              </a:rPr>
              <a:t>exp</a:t>
            </a:r>
            <a:r>
              <a:rPr lang="en-US" dirty="0" smtClean="0"/>
              <a:t> * </a:t>
            </a:r>
            <a:r>
              <a:rPr lang="en-US" b="1" i="1" dirty="0">
                <a:latin typeface="Times New Roman" pitchFamily="18" charset="0"/>
                <a:cs typeface="Times New Roman" pitchFamily="18" charset="0"/>
              </a:rPr>
              <a:t>exp</a:t>
            </a:r>
            <a:r>
              <a:rPr lang="en-US" dirty="0" smtClean="0"/>
              <a:t> | </a:t>
            </a:r>
            <a:r>
              <a:rPr lang="en-US" b="1" i="1" dirty="0">
                <a:latin typeface="Times New Roman" pitchFamily="18" charset="0"/>
                <a:cs typeface="Times New Roman" pitchFamily="18" charset="0"/>
              </a:rPr>
              <a:t>exp</a:t>
            </a:r>
            <a:r>
              <a:rPr lang="en-US" dirty="0" smtClean="0"/>
              <a:t> / </a:t>
            </a:r>
            <a:r>
              <a:rPr lang="en-US" b="1" i="1" dirty="0">
                <a:latin typeface="Times New Roman" pitchFamily="18" charset="0"/>
                <a:cs typeface="Times New Roman" pitchFamily="18" charset="0"/>
              </a:rPr>
              <a:t>exp</a:t>
            </a:r>
            <a:endParaRPr lang="en-US" dirty="0"/>
          </a:p>
        </p:txBody>
      </p:sp>
      <p:sp>
        <p:nvSpPr>
          <p:cNvPr id="7" name="Oval 6"/>
          <p:cNvSpPr>
            <a:spLocks noChangeAspect="1"/>
          </p:cNvSpPr>
          <p:nvPr/>
        </p:nvSpPr>
        <p:spPr bwMode="auto">
          <a:xfrm>
            <a:off x="8298595" y="263858"/>
            <a:ext cx="300251" cy="300251"/>
          </a:xfrm>
          <a:prstGeom prst="ellipse">
            <a:avLst/>
          </a:prstGeom>
          <a:noFill/>
          <a:ln w="2222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B050"/>
                </a:solidFill>
                <a:effectLst/>
                <a:latin typeface="Arial" charset="0"/>
              </a:rPr>
              <a:t>+</a:t>
            </a:r>
          </a:p>
        </p:txBody>
      </p:sp>
      <p:sp>
        <p:nvSpPr>
          <p:cNvPr id="9" name="Oval 8"/>
          <p:cNvSpPr>
            <a:spLocks noChangeAspect="1"/>
          </p:cNvSpPr>
          <p:nvPr/>
        </p:nvSpPr>
        <p:spPr bwMode="auto">
          <a:xfrm>
            <a:off x="7946024" y="791570"/>
            <a:ext cx="300251" cy="300251"/>
          </a:xfrm>
          <a:prstGeom prst="ellipse">
            <a:avLst/>
          </a:prstGeom>
          <a:noFill/>
          <a:ln w="2222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B050"/>
                </a:solidFill>
                <a:effectLst/>
                <a:latin typeface="Arial" charset="0"/>
              </a:rPr>
              <a:t>*</a:t>
            </a:r>
          </a:p>
        </p:txBody>
      </p:sp>
      <p:sp>
        <p:nvSpPr>
          <p:cNvPr id="10" name="Oval 9"/>
          <p:cNvSpPr>
            <a:spLocks noChangeAspect="1"/>
          </p:cNvSpPr>
          <p:nvPr/>
        </p:nvSpPr>
        <p:spPr bwMode="auto">
          <a:xfrm>
            <a:off x="8601120" y="791570"/>
            <a:ext cx="300251" cy="300251"/>
          </a:xfrm>
          <a:prstGeom prst="ellipse">
            <a:avLst/>
          </a:prstGeom>
          <a:noFill/>
          <a:ln w="2222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b="1" dirty="0">
                <a:solidFill>
                  <a:srgbClr val="00B050"/>
                </a:solidFill>
                <a:latin typeface="Arial" charset="0"/>
              </a:rPr>
              <a:t>6</a:t>
            </a:r>
            <a:endParaRPr kumimoji="0" lang="en-US" b="1" i="0" u="none" strike="noStrike" cap="none" normalizeH="0" baseline="0" dirty="0" smtClean="0">
              <a:ln>
                <a:noFill/>
              </a:ln>
              <a:solidFill>
                <a:srgbClr val="00B050"/>
              </a:solidFill>
              <a:effectLst/>
              <a:latin typeface="Arial" charset="0"/>
            </a:endParaRPr>
          </a:p>
        </p:txBody>
      </p:sp>
      <p:sp>
        <p:nvSpPr>
          <p:cNvPr id="11" name="Oval 10"/>
          <p:cNvSpPr>
            <a:spLocks noChangeAspect="1"/>
          </p:cNvSpPr>
          <p:nvPr/>
        </p:nvSpPr>
        <p:spPr bwMode="auto">
          <a:xfrm>
            <a:off x="8246275" y="1461153"/>
            <a:ext cx="300251" cy="300251"/>
          </a:xfrm>
          <a:prstGeom prst="ellipse">
            <a:avLst/>
          </a:prstGeom>
          <a:noFill/>
          <a:ln w="2222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rgbClr val="00B050"/>
                </a:solidFill>
                <a:effectLst/>
                <a:latin typeface="Arial" charset="0"/>
              </a:rPr>
              <a:t>2</a:t>
            </a:r>
          </a:p>
        </p:txBody>
      </p:sp>
      <p:sp>
        <p:nvSpPr>
          <p:cNvPr id="12" name="Oval 11"/>
          <p:cNvSpPr>
            <a:spLocks noChangeAspect="1"/>
          </p:cNvSpPr>
          <p:nvPr/>
        </p:nvSpPr>
        <p:spPr bwMode="auto">
          <a:xfrm>
            <a:off x="7688992" y="1440682"/>
            <a:ext cx="300251" cy="300251"/>
          </a:xfrm>
          <a:prstGeom prst="ellipse">
            <a:avLst/>
          </a:prstGeom>
          <a:noFill/>
          <a:ln w="2222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rgbClr val="00B050"/>
                </a:solidFill>
                <a:effectLst/>
                <a:latin typeface="Arial" charset="0"/>
              </a:rPr>
              <a:t>7</a:t>
            </a:r>
          </a:p>
        </p:txBody>
      </p:sp>
      <p:cxnSp>
        <p:nvCxnSpPr>
          <p:cNvPr id="13" name="Straight Arrow Connector 12"/>
          <p:cNvCxnSpPr>
            <a:stCxn id="7" idx="3"/>
            <a:endCxn id="9" idx="0"/>
          </p:cNvCxnSpPr>
          <p:nvPr/>
        </p:nvCxnSpPr>
        <p:spPr bwMode="auto">
          <a:xfrm flipH="1">
            <a:off x="8096150" y="520138"/>
            <a:ext cx="246416" cy="271432"/>
          </a:xfrm>
          <a:prstGeom prst="straightConnector1">
            <a:avLst/>
          </a:prstGeom>
          <a:solidFill>
            <a:schemeClr val="accent1"/>
          </a:solidFill>
          <a:ln w="22225" cap="flat" cmpd="sng" algn="ctr">
            <a:solidFill>
              <a:schemeClr val="tx1"/>
            </a:solidFill>
            <a:prstDash val="solid"/>
            <a:round/>
            <a:headEnd type="none" w="sm" len="sm"/>
            <a:tailEnd type="stealth"/>
          </a:ln>
          <a:effectLst/>
        </p:spPr>
      </p:cxnSp>
      <p:cxnSp>
        <p:nvCxnSpPr>
          <p:cNvPr id="14" name="Straight Arrow Connector 13"/>
          <p:cNvCxnSpPr>
            <a:stCxn id="7" idx="5"/>
            <a:endCxn id="10" idx="0"/>
          </p:cNvCxnSpPr>
          <p:nvPr/>
        </p:nvCxnSpPr>
        <p:spPr bwMode="auto">
          <a:xfrm>
            <a:off x="8554875" y="520138"/>
            <a:ext cx="196371" cy="271432"/>
          </a:xfrm>
          <a:prstGeom prst="straightConnector1">
            <a:avLst/>
          </a:prstGeom>
          <a:solidFill>
            <a:schemeClr val="accent1"/>
          </a:solidFill>
          <a:ln w="22225" cap="flat" cmpd="sng" algn="ctr">
            <a:solidFill>
              <a:schemeClr val="tx1"/>
            </a:solidFill>
            <a:prstDash val="solid"/>
            <a:round/>
            <a:headEnd type="none" w="sm" len="sm"/>
            <a:tailEnd type="stealth"/>
          </a:ln>
          <a:effectLst/>
        </p:spPr>
      </p:cxnSp>
      <p:cxnSp>
        <p:nvCxnSpPr>
          <p:cNvPr id="15" name="Straight Arrow Connector 14"/>
          <p:cNvCxnSpPr>
            <a:stCxn id="9" idx="3"/>
            <a:endCxn id="12" idx="0"/>
          </p:cNvCxnSpPr>
          <p:nvPr/>
        </p:nvCxnSpPr>
        <p:spPr bwMode="auto">
          <a:xfrm flipH="1">
            <a:off x="7839118" y="1047850"/>
            <a:ext cx="150877" cy="392832"/>
          </a:xfrm>
          <a:prstGeom prst="straightConnector1">
            <a:avLst/>
          </a:prstGeom>
          <a:solidFill>
            <a:schemeClr val="accent1"/>
          </a:solidFill>
          <a:ln w="22225" cap="flat" cmpd="sng" algn="ctr">
            <a:solidFill>
              <a:schemeClr val="tx1"/>
            </a:solidFill>
            <a:prstDash val="solid"/>
            <a:round/>
            <a:headEnd type="none" w="sm" len="sm"/>
            <a:tailEnd type="stealth"/>
          </a:ln>
          <a:effectLst/>
        </p:spPr>
      </p:cxnSp>
      <p:cxnSp>
        <p:nvCxnSpPr>
          <p:cNvPr id="16" name="Straight Arrow Connector 15"/>
          <p:cNvCxnSpPr>
            <a:stCxn id="9" idx="5"/>
            <a:endCxn id="11" idx="0"/>
          </p:cNvCxnSpPr>
          <p:nvPr/>
        </p:nvCxnSpPr>
        <p:spPr bwMode="auto">
          <a:xfrm>
            <a:off x="8202304" y="1047850"/>
            <a:ext cx="194097" cy="413303"/>
          </a:xfrm>
          <a:prstGeom prst="straightConnector1">
            <a:avLst/>
          </a:prstGeom>
          <a:solidFill>
            <a:schemeClr val="accent1"/>
          </a:solidFill>
          <a:ln w="22225" cap="flat" cmpd="sng" algn="ctr">
            <a:solidFill>
              <a:schemeClr val="tx1"/>
            </a:solidFill>
            <a:prstDash val="solid"/>
            <a:round/>
            <a:headEnd type="none" w="sm" len="sm"/>
            <a:tailEnd type="stealth"/>
          </a:ln>
          <a:effectLst/>
        </p:spPr>
      </p:cxnSp>
      <p:sp>
        <p:nvSpPr>
          <p:cNvPr id="3" name="Slide Number Placeholder 2"/>
          <p:cNvSpPr>
            <a:spLocks noGrp="1"/>
          </p:cNvSpPr>
          <p:nvPr>
            <p:ph type="sldNum" sz="quarter" idx="12"/>
          </p:nvPr>
        </p:nvSpPr>
        <p:spPr/>
        <p:txBody>
          <a:bodyPr/>
          <a:lstStyle/>
          <a:p>
            <a:fld id="{7CB0F8AB-AB33-4A54-BEC3-89055AD5FA98}" type="slidenum">
              <a:rPr lang="en-US" smtClean="0"/>
              <a:t>8</a:t>
            </a:fld>
            <a:endParaRPr lang="en-US" dirty="0"/>
          </a:p>
        </p:txBody>
      </p:sp>
      <p:sp>
        <p:nvSpPr>
          <p:cNvPr id="17" name="Content Placeholder 2"/>
          <p:cNvSpPr>
            <a:spLocks noGrp="1"/>
          </p:cNvSpPr>
          <p:nvPr>
            <p:ph sz="half" idx="2"/>
          </p:nvPr>
        </p:nvSpPr>
        <p:spPr>
          <a:xfrm>
            <a:off x="5075238" y="1838740"/>
            <a:ext cx="3992562" cy="4398548"/>
          </a:xfrm>
        </p:spPr>
        <p:txBody>
          <a:bodyPr>
            <a:normAutofit fontScale="92500" lnSpcReduction="10000"/>
          </a:bodyPr>
          <a:lstStyle/>
          <a:p>
            <a:r>
              <a:rPr lang="en-US" sz="2000" dirty="0" smtClean="0"/>
              <a:t>Pros</a:t>
            </a:r>
          </a:p>
          <a:p>
            <a:pPr lvl="1"/>
            <a:r>
              <a:rPr lang="en-US" sz="1800" dirty="0" smtClean="0"/>
              <a:t>Elegant</a:t>
            </a:r>
          </a:p>
          <a:p>
            <a:pPr lvl="1"/>
            <a:r>
              <a:rPr lang="en-US" sz="1800" dirty="0" smtClean="0"/>
              <a:t>Intuitive</a:t>
            </a:r>
          </a:p>
          <a:p>
            <a:pPr lvl="1"/>
            <a:r>
              <a:rPr lang="en-US" sz="1800" dirty="0" smtClean="0"/>
              <a:t>Extensibility of functions</a:t>
            </a:r>
          </a:p>
          <a:p>
            <a:pPr lvl="1"/>
            <a:r>
              <a:rPr lang="en-US" sz="1800" dirty="0" smtClean="0"/>
              <a:t>Checked</a:t>
            </a:r>
          </a:p>
          <a:p>
            <a:pPr lvl="2"/>
            <a:r>
              <a:rPr lang="en-US" sz="1600" dirty="0" smtClean="0"/>
              <a:t>redundancy</a:t>
            </a:r>
          </a:p>
          <a:p>
            <a:pPr lvl="2"/>
            <a:r>
              <a:rPr lang="en-US" sz="1600" dirty="0" smtClean="0"/>
              <a:t>exhaustiveness</a:t>
            </a:r>
          </a:p>
          <a:p>
            <a:pPr lvl="1"/>
            <a:r>
              <a:rPr lang="en-US" sz="1800" dirty="0" smtClean="0"/>
              <a:t>Local reasoning</a:t>
            </a:r>
          </a:p>
          <a:p>
            <a:pPr lvl="1"/>
            <a:r>
              <a:rPr lang="en-US" sz="1800" dirty="0" smtClean="0"/>
              <a:t>Relational</a:t>
            </a:r>
          </a:p>
          <a:p>
            <a:r>
              <a:rPr lang="en-US" sz="2000" dirty="0" smtClean="0"/>
              <a:t>Cons</a:t>
            </a:r>
          </a:p>
          <a:p>
            <a:pPr lvl="1"/>
            <a:r>
              <a:rPr lang="en-US" sz="1800" dirty="0" smtClean="0"/>
              <a:t>No extensibility of data</a:t>
            </a:r>
          </a:p>
          <a:p>
            <a:pPr lvl="1"/>
            <a:r>
              <a:rPr lang="en-US" sz="1800" dirty="0" smtClean="0"/>
              <a:t>Not suitable for classes:</a:t>
            </a:r>
          </a:p>
          <a:p>
            <a:pPr lvl="2"/>
            <a:r>
              <a:rPr lang="en-US" sz="1600" dirty="0" smtClean="0"/>
              <a:t>Variants are closed &amp; disjoint</a:t>
            </a:r>
          </a:p>
          <a:p>
            <a:pPr lvl="2"/>
            <a:r>
              <a:rPr lang="en-US" sz="1600" dirty="0" smtClean="0"/>
              <a:t>Classes are extensible &amp; hierarchical</a:t>
            </a:r>
          </a:p>
        </p:txBody>
      </p:sp>
    </p:spTree>
    <p:custDataLst>
      <p:tags r:id="rId1"/>
    </p:custDataLst>
    <p:extLst>
      <p:ext uri="{BB962C8B-B14F-4D97-AF65-F5344CB8AC3E}">
        <p14:creationId xmlns:p14="http://schemas.microsoft.com/office/powerpoint/2010/main" val="733217808"/>
      </p:ext>
    </p:extLst>
  </p:cSld>
  <p:clrMapOvr>
    <a:masterClrMapping/>
  </p:clrMapOvr>
  <mc:AlternateContent xmlns:mc="http://schemas.openxmlformats.org/markup-compatibility/2006" xmlns:p14="http://schemas.microsoft.com/office/powerpoint/2010/main">
    <mc:Choice Requires="p14">
      <p:transition spd="slow" p14:dur="2000" advTm="51246"/>
    </mc:Choice>
    <mc:Fallback xmlns="">
      <p:transition spd="slow" advTm="512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10" end="1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11" end="1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12" end="1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xEl>
                                              <p:pRg st="13" end="1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xEl>
                                              <p:pRg st="1" end="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xEl>
                                              <p:pRg st="2" end="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xEl>
                                              <p:pRg st="3" end="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xEl>
                                              <p:pRg st="4" end="4"/>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xEl>
                                              <p:pRg st="5" end="5"/>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xEl>
                                              <p:pRg st="6" end="6"/>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
                                            <p:txEl>
                                              <p:pRg st="7" end="7"/>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
                                            <p:txEl>
                                              <p:pRg st="8" end="8"/>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
                                            <p:txEl>
                                              <p:pRg st="9" end="9"/>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xEl>
                                              <p:pRg st="10" end="10"/>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
                                            <p:txEl>
                                              <p:pRg st="11" end="11"/>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
                                            <p:txEl>
                                              <p:pRg st="12" end="12"/>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7"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Nested Matching</a:t>
            </a:r>
            <a:endParaRPr lang="en-US" dirty="0"/>
          </a:p>
        </p:txBody>
      </p:sp>
      <p:sp>
        <p:nvSpPr>
          <p:cNvPr id="6" name="Content Placeholder 5"/>
          <p:cNvSpPr>
            <a:spLocks noGrp="1"/>
          </p:cNvSpPr>
          <p:nvPr>
            <p:ph idx="1"/>
          </p:nvPr>
        </p:nvSpPr>
        <p:spPr>
          <a:xfrm>
            <a:off x="468313" y="2514600"/>
            <a:ext cx="8135937" cy="3722688"/>
          </a:xfrm>
          <a:noFill/>
        </p:spPr>
        <p:txBody>
          <a:bodyPr>
            <a:noAutofit/>
          </a:bodyPr>
          <a:lstStyle/>
          <a:p>
            <a:pPr marL="0" indent="0">
              <a:spcBef>
                <a:spcPts val="0"/>
              </a:spcBef>
              <a:buNone/>
            </a:pPr>
            <a:r>
              <a:rPr lang="en-US" sz="2000" b="1" dirty="0">
                <a:solidFill>
                  <a:srgbClr val="0000FF"/>
                </a:solidFill>
                <a:highlight>
                  <a:srgbClr val="FFFFFF"/>
                </a:highlight>
                <a:latin typeface="Consolas" pitchFamily="49" charset="0"/>
                <a:cs typeface="Consolas" pitchFamily="49" charset="0"/>
              </a:rPr>
              <a:t>let</a:t>
            </a:r>
            <a:r>
              <a:rPr lang="en-US" sz="2000" b="1" dirty="0">
                <a:solidFill>
                  <a:srgbClr val="000000"/>
                </a:solidFill>
                <a:highlight>
                  <a:srgbClr val="FFFFFF"/>
                </a:highlight>
                <a:latin typeface="Consolas" pitchFamily="49" charset="0"/>
                <a:cs typeface="Consolas" pitchFamily="49" charset="0"/>
              </a:rPr>
              <a:t> </a:t>
            </a:r>
            <a:r>
              <a:rPr lang="en-US" sz="2000" b="1" dirty="0">
                <a:solidFill>
                  <a:srgbClr val="C00000"/>
                </a:solidFill>
                <a:highlight>
                  <a:srgbClr val="FFFFFF"/>
                </a:highlight>
                <a:latin typeface="Consolas" pitchFamily="49" charset="0"/>
                <a:cs typeface="Consolas" pitchFamily="49" charset="0"/>
              </a:rPr>
              <a:t>collect</a:t>
            </a:r>
            <a:r>
              <a:rPr lang="en-US" sz="2000" b="1" dirty="0">
                <a:solidFill>
                  <a:srgbClr val="000000"/>
                </a:solidFill>
                <a:highlight>
                  <a:srgbClr val="FFFFFF"/>
                </a:highlight>
                <a:latin typeface="Consolas" pitchFamily="49" charset="0"/>
                <a:cs typeface="Consolas" pitchFamily="49" charset="0"/>
              </a:rPr>
              <a:t> e =</a:t>
            </a:r>
          </a:p>
          <a:p>
            <a:pPr marL="0" indent="0">
              <a:spcBef>
                <a:spcPts val="0"/>
              </a:spcBef>
              <a:buNone/>
            </a:pPr>
            <a:r>
              <a:rPr lang="en-US" sz="2000" b="1" dirty="0" smtClean="0">
                <a:solidFill>
                  <a:srgbClr val="0000FF"/>
                </a:solidFill>
                <a:highlight>
                  <a:srgbClr val="FFFFFF"/>
                </a:highlight>
                <a:latin typeface="Consolas" pitchFamily="49" charset="0"/>
                <a:cs typeface="Consolas" pitchFamily="49" charset="0"/>
              </a:rPr>
              <a:t> match</a:t>
            </a:r>
            <a:r>
              <a:rPr lang="en-US" sz="2000" b="1" dirty="0" smtClean="0">
                <a:solidFill>
                  <a:srgbClr val="000000"/>
                </a:solidFill>
                <a:highlight>
                  <a:srgbClr val="FFFFFF"/>
                </a:highlight>
                <a:latin typeface="Consolas" pitchFamily="49" charset="0"/>
                <a:cs typeface="Consolas" pitchFamily="49" charset="0"/>
              </a:rPr>
              <a:t> </a:t>
            </a:r>
            <a:r>
              <a:rPr lang="en-US" sz="2000" b="1" dirty="0">
                <a:solidFill>
                  <a:srgbClr val="000000"/>
                </a:solidFill>
                <a:highlight>
                  <a:srgbClr val="FFFFFF"/>
                </a:highlight>
                <a:latin typeface="Consolas" pitchFamily="49" charset="0"/>
                <a:cs typeface="Consolas" pitchFamily="49" charset="0"/>
              </a:rPr>
              <a:t>e </a:t>
            </a:r>
            <a:r>
              <a:rPr lang="en-US" sz="2000" b="1" dirty="0" smtClean="0">
                <a:solidFill>
                  <a:srgbClr val="0000FF"/>
                </a:solidFill>
                <a:highlight>
                  <a:srgbClr val="FFFFFF"/>
                </a:highlight>
                <a:latin typeface="Consolas" pitchFamily="49" charset="0"/>
                <a:cs typeface="Consolas" pitchFamily="49" charset="0"/>
              </a:rPr>
              <a:t>with</a:t>
            </a:r>
          </a:p>
          <a:p>
            <a:pPr marL="0" indent="0">
              <a:spcBef>
                <a:spcPts val="0"/>
              </a:spcBef>
              <a:buNone/>
            </a:pPr>
            <a:r>
              <a:rPr lang="pt-BR" sz="2000" b="1" dirty="0" smtClean="0">
                <a:solidFill>
                  <a:srgbClr val="000000"/>
                </a:solidFill>
                <a:highlight>
                  <a:srgbClr val="FFFFFF"/>
                </a:highlight>
                <a:latin typeface="Consolas" pitchFamily="49" charset="0"/>
                <a:cs typeface="Consolas" pitchFamily="49" charset="0"/>
              </a:rPr>
              <a:t>  | </a:t>
            </a:r>
            <a:r>
              <a:rPr lang="pt-BR" sz="2000" b="1" dirty="0">
                <a:solidFill>
                  <a:srgbClr val="00B050"/>
                </a:solidFill>
                <a:highlight>
                  <a:srgbClr val="FFFFFF"/>
                </a:highlight>
                <a:latin typeface="Consolas" pitchFamily="49" charset="0"/>
                <a:cs typeface="Consolas" pitchFamily="49" charset="0"/>
              </a:rPr>
              <a:t>Plus</a:t>
            </a:r>
            <a:r>
              <a:rPr lang="pt-BR" sz="2000" b="1" dirty="0">
                <a:solidFill>
                  <a:srgbClr val="000000"/>
                </a:solidFill>
                <a:highlight>
                  <a:srgbClr val="FFFFFF"/>
                </a:highlight>
                <a:latin typeface="Consolas" pitchFamily="49" charset="0"/>
                <a:cs typeface="Consolas" pitchFamily="49" charset="0"/>
              </a:rPr>
              <a:t>(</a:t>
            </a:r>
            <a:r>
              <a:rPr lang="pt-BR" sz="2000" b="1" dirty="0">
                <a:solidFill>
                  <a:srgbClr val="00B050"/>
                </a:solidFill>
                <a:highlight>
                  <a:srgbClr val="FFFFFF"/>
                </a:highlight>
                <a:latin typeface="Consolas" pitchFamily="49" charset="0"/>
                <a:cs typeface="Consolas" pitchFamily="49" charset="0"/>
              </a:rPr>
              <a:t>Times</a:t>
            </a:r>
            <a:r>
              <a:rPr lang="pt-BR" sz="2000" b="1" dirty="0">
                <a:solidFill>
                  <a:srgbClr val="000000"/>
                </a:solidFill>
                <a:highlight>
                  <a:srgbClr val="FFFFFF"/>
                </a:highlight>
                <a:latin typeface="Consolas" pitchFamily="49" charset="0"/>
                <a:cs typeface="Consolas" pitchFamily="49" charset="0"/>
              </a:rPr>
              <a:t>(x1,a</a:t>
            </a:r>
            <a:r>
              <a:rPr lang="pt-BR" sz="2000" b="1" dirty="0" smtClean="0">
                <a:solidFill>
                  <a:srgbClr val="000000"/>
                </a:solidFill>
                <a:highlight>
                  <a:srgbClr val="FFFFFF"/>
                </a:highlight>
                <a:latin typeface="Consolas" pitchFamily="49" charset="0"/>
                <a:cs typeface="Consolas" pitchFamily="49" charset="0"/>
              </a:rPr>
              <a:t>), </a:t>
            </a:r>
            <a:r>
              <a:rPr lang="pt-BR" sz="2000" b="1" dirty="0" smtClean="0">
                <a:solidFill>
                  <a:srgbClr val="00B050"/>
                </a:solidFill>
                <a:highlight>
                  <a:srgbClr val="FFFFFF"/>
                </a:highlight>
                <a:latin typeface="Consolas" pitchFamily="49" charset="0"/>
                <a:cs typeface="Consolas" pitchFamily="49" charset="0"/>
              </a:rPr>
              <a:t>Times</a:t>
            </a:r>
            <a:r>
              <a:rPr lang="pt-BR" sz="2000" b="1" dirty="0" smtClean="0">
                <a:solidFill>
                  <a:srgbClr val="000000"/>
                </a:solidFill>
                <a:highlight>
                  <a:srgbClr val="FFFFFF"/>
                </a:highlight>
                <a:latin typeface="Consolas" pitchFamily="49" charset="0"/>
                <a:cs typeface="Consolas" pitchFamily="49" charset="0"/>
              </a:rPr>
              <a:t>(x2,b)) </a:t>
            </a:r>
            <a:r>
              <a:rPr lang="pt-BR" sz="2000" b="1" dirty="0">
                <a:solidFill>
                  <a:srgbClr val="0000FF"/>
                </a:solidFill>
                <a:highlight>
                  <a:srgbClr val="FFFFFF"/>
                </a:highlight>
                <a:latin typeface="Consolas" pitchFamily="49" charset="0"/>
                <a:cs typeface="Consolas" pitchFamily="49" charset="0"/>
              </a:rPr>
              <a:t>when</a:t>
            </a:r>
            <a:r>
              <a:rPr lang="pt-BR" sz="2000" b="1" dirty="0">
                <a:solidFill>
                  <a:srgbClr val="000000"/>
                </a:solidFill>
                <a:highlight>
                  <a:srgbClr val="FFFFFF"/>
                </a:highlight>
                <a:latin typeface="Consolas" pitchFamily="49" charset="0"/>
                <a:cs typeface="Consolas" pitchFamily="49" charset="0"/>
              </a:rPr>
              <a:t> </a:t>
            </a:r>
            <a:r>
              <a:rPr lang="pt-BR" sz="2000" b="1" dirty="0" smtClean="0">
                <a:solidFill>
                  <a:srgbClr val="000000"/>
                </a:solidFill>
                <a:highlight>
                  <a:srgbClr val="FFFFFF"/>
                </a:highlight>
                <a:latin typeface="Consolas" pitchFamily="49" charset="0"/>
                <a:cs typeface="Consolas" pitchFamily="49" charset="0"/>
              </a:rPr>
              <a:t>x1=x2</a:t>
            </a:r>
          </a:p>
          <a:p>
            <a:pPr marL="0" indent="0">
              <a:spcBef>
                <a:spcPts val="0"/>
              </a:spcBef>
              <a:buNone/>
            </a:pPr>
            <a:r>
              <a:rPr lang="pt-BR" sz="2000" b="1" dirty="0" smtClean="0">
                <a:solidFill>
                  <a:srgbClr val="000000"/>
                </a:solidFill>
                <a:highlight>
                  <a:srgbClr val="FFFFFF"/>
                </a:highlight>
                <a:latin typeface="Consolas" pitchFamily="49" charset="0"/>
                <a:cs typeface="Consolas" pitchFamily="49" charset="0"/>
              </a:rPr>
              <a:t>       </a:t>
            </a:r>
            <a:r>
              <a:rPr lang="en-US" sz="2000" b="1" dirty="0" smtClean="0">
                <a:solidFill>
                  <a:srgbClr val="7030A0"/>
                </a:solidFill>
                <a:highlight>
                  <a:srgbClr val="FFFFFF"/>
                </a:highlight>
                <a:latin typeface="Consolas" pitchFamily="49" charset="0"/>
                <a:cs typeface="Consolas" pitchFamily="49" charset="0"/>
              </a:rPr>
              <a:t>-&gt; </a:t>
            </a:r>
            <a:r>
              <a:rPr lang="en-US" sz="2000" b="1" dirty="0" smtClean="0">
                <a:solidFill>
                  <a:srgbClr val="00B050"/>
                </a:solidFill>
                <a:highlight>
                  <a:srgbClr val="FFFFFF"/>
                </a:highlight>
                <a:latin typeface="Consolas" pitchFamily="49" charset="0"/>
                <a:cs typeface="Consolas" pitchFamily="49" charset="0"/>
              </a:rPr>
              <a:t>Times</a:t>
            </a:r>
            <a:r>
              <a:rPr lang="en-US" sz="2000" b="1" dirty="0" smtClean="0">
                <a:solidFill>
                  <a:srgbClr val="000000"/>
                </a:solidFill>
                <a:highlight>
                  <a:srgbClr val="FFFFFF"/>
                </a:highlight>
                <a:latin typeface="Consolas" pitchFamily="49" charset="0"/>
                <a:cs typeface="Consolas" pitchFamily="49" charset="0"/>
              </a:rPr>
              <a:t>(x1,</a:t>
            </a:r>
            <a:r>
              <a:rPr lang="en-US" sz="2000" b="1" dirty="0" smtClean="0">
                <a:solidFill>
                  <a:srgbClr val="00B050"/>
                </a:solidFill>
                <a:highlight>
                  <a:srgbClr val="FFFFFF"/>
                </a:highlight>
                <a:latin typeface="Consolas" pitchFamily="49" charset="0"/>
                <a:cs typeface="Consolas" pitchFamily="49" charset="0"/>
              </a:rPr>
              <a:t>Plus</a:t>
            </a:r>
            <a:r>
              <a:rPr lang="en-US" sz="2000" b="1" dirty="0" smtClean="0">
                <a:solidFill>
                  <a:srgbClr val="000000"/>
                </a:solidFill>
                <a:highlight>
                  <a:srgbClr val="FFFFFF"/>
                </a:highlight>
                <a:latin typeface="Consolas" pitchFamily="49" charset="0"/>
                <a:cs typeface="Consolas" pitchFamily="49" charset="0"/>
              </a:rPr>
              <a:t>(a,b</a:t>
            </a:r>
            <a:r>
              <a:rPr lang="en-US" sz="2000" b="1" dirty="0">
                <a:solidFill>
                  <a:srgbClr val="000000"/>
                </a:solidFill>
                <a:highlight>
                  <a:srgbClr val="FFFFFF"/>
                </a:highlight>
                <a:latin typeface="Consolas" pitchFamily="49" charset="0"/>
                <a:cs typeface="Consolas" pitchFamily="49" charset="0"/>
              </a:rPr>
              <a:t>))</a:t>
            </a:r>
          </a:p>
          <a:p>
            <a:pPr marL="0" indent="0">
              <a:spcBef>
                <a:spcPts val="0"/>
              </a:spcBef>
              <a:buNone/>
            </a:pPr>
            <a:r>
              <a:rPr lang="pt-BR" sz="2000" b="1" dirty="0" smtClean="0">
                <a:solidFill>
                  <a:srgbClr val="000000"/>
                </a:solidFill>
                <a:highlight>
                  <a:srgbClr val="FFFFFF"/>
                </a:highlight>
                <a:latin typeface="Consolas" pitchFamily="49" charset="0"/>
                <a:cs typeface="Consolas" pitchFamily="49" charset="0"/>
              </a:rPr>
              <a:t>  | </a:t>
            </a:r>
            <a:r>
              <a:rPr lang="pt-BR" sz="2000" b="1" dirty="0">
                <a:solidFill>
                  <a:srgbClr val="00B050"/>
                </a:solidFill>
                <a:highlight>
                  <a:srgbClr val="FFFFFF"/>
                </a:highlight>
                <a:latin typeface="Consolas" pitchFamily="49" charset="0"/>
                <a:cs typeface="Consolas" pitchFamily="49" charset="0"/>
              </a:rPr>
              <a:t>Plus</a:t>
            </a:r>
            <a:r>
              <a:rPr lang="pt-BR" sz="2000" b="1" dirty="0">
                <a:solidFill>
                  <a:srgbClr val="000000"/>
                </a:solidFill>
                <a:highlight>
                  <a:srgbClr val="FFFFFF"/>
                </a:highlight>
                <a:latin typeface="Consolas" pitchFamily="49" charset="0"/>
                <a:cs typeface="Consolas" pitchFamily="49" charset="0"/>
              </a:rPr>
              <a:t>(</a:t>
            </a:r>
            <a:r>
              <a:rPr lang="pt-BR" sz="2000" b="1" dirty="0">
                <a:solidFill>
                  <a:srgbClr val="00B050"/>
                </a:solidFill>
                <a:highlight>
                  <a:srgbClr val="FFFFFF"/>
                </a:highlight>
                <a:latin typeface="Consolas" pitchFamily="49" charset="0"/>
                <a:cs typeface="Consolas" pitchFamily="49" charset="0"/>
              </a:rPr>
              <a:t>Times</a:t>
            </a:r>
            <a:r>
              <a:rPr lang="pt-BR" sz="2000" b="1" dirty="0">
                <a:solidFill>
                  <a:srgbClr val="000000"/>
                </a:solidFill>
                <a:highlight>
                  <a:srgbClr val="FFFFFF"/>
                </a:highlight>
                <a:latin typeface="Consolas" pitchFamily="49" charset="0"/>
                <a:cs typeface="Consolas" pitchFamily="49" charset="0"/>
              </a:rPr>
              <a:t>(a,x1</a:t>
            </a:r>
            <a:r>
              <a:rPr lang="pt-BR" sz="2000" b="1" dirty="0" smtClean="0">
                <a:solidFill>
                  <a:srgbClr val="000000"/>
                </a:solidFill>
                <a:highlight>
                  <a:srgbClr val="FFFFFF"/>
                </a:highlight>
                <a:latin typeface="Consolas" pitchFamily="49" charset="0"/>
                <a:cs typeface="Consolas" pitchFamily="49" charset="0"/>
              </a:rPr>
              <a:t>), </a:t>
            </a:r>
            <a:r>
              <a:rPr lang="pt-BR" sz="2000" b="1" dirty="0" smtClean="0">
                <a:solidFill>
                  <a:srgbClr val="00B050"/>
                </a:solidFill>
                <a:highlight>
                  <a:srgbClr val="FFFFFF"/>
                </a:highlight>
                <a:latin typeface="Consolas" pitchFamily="49" charset="0"/>
                <a:cs typeface="Consolas" pitchFamily="49" charset="0"/>
              </a:rPr>
              <a:t>Times</a:t>
            </a:r>
            <a:r>
              <a:rPr lang="pt-BR" sz="2000" b="1" dirty="0" smtClean="0">
                <a:solidFill>
                  <a:srgbClr val="000000"/>
                </a:solidFill>
                <a:highlight>
                  <a:srgbClr val="FFFFFF"/>
                </a:highlight>
                <a:latin typeface="Consolas" pitchFamily="49" charset="0"/>
                <a:cs typeface="Consolas" pitchFamily="49" charset="0"/>
              </a:rPr>
              <a:t>(b,x2)) </a:t>
            </a:r>
            <a:r>
              <a:rPr lang="pt-BR" sz="2000" b="1" dirty="0">
                <a:solidFill>
                  <a:srgbClr val="0000FF"/>
                </a:solidFill>
                <a:highlight>
                  <a:srgbClr val="FFFFFF"/>
                </a:highlight>
                <a:latin typeface="Consolas" pitchFamily="49" charset="0"/>
                <a:cs typeface="Consolas" pitchFamily="49" charset="0"/>
              </a:rPr>
              <a:t>when</a:t>
            </a:r>
            <a:r>
              <a:rPr lang="pt-BR" sz="2000" b="1" dirty="0">
                <a:solidFill>
                  <a:srgbClr val="000000"/>
                </a:solidFill>
                <a:highlight>
                  <a:srgbClr val="FFFFFF"/>
                </a:highlight>
                <a:latin typeface="Consolas" pitchFamily="49" charset="0"/>
                <a:cs typeface="Consolas" pitchFamily="49" charset="0"/>
              </a:rPr>
              <a:t> </a:t>
            </a:r>
            <a:r>
              <a:rPr lang="pt-BR" sz="2000" b="1" dirty="0" smtClean="0">
                <a:solidFill>
                  <a:srgbClr val="000000"/>
                </a:solidFill>
                <a:highlight>
                  <a:srgbClr val="FFFFFF"/>
                </a:highlight>
                <a:latin typeface="Consolas" pitchFamily="49" charset="0"/>
                <a:cs typeface="Consolas" pitchFamily="49" charset="0"/>
              </a:rPr>
              <a:t>x1=x2</a:t>
            </a:r>
          </a:p>
          <a:p>
            <a:pPr marL="0" indent="0">
              <a:spcBef>
                <a:spcPts val="0"/>
              </a:spcBef>
              <a:buNone/>
            </a:pPr>
            <a:r>
              <a:rPr lang="en-US" sz="2000" b="1" dirty="0" smtClean="0">
                <a:solidFill>
                  <a:srgbClr val="7030A0"/>
                </a:solidFill>
                <a:highlight>
                  <a:srgbClr val="FFFFFF"/>
                </a:highlight>
                <a:latin typeface="Consolas" pitchFamily="49" charset="0"/>
                <a:cs typeface="Consolas" pitchFamily="49" charset="0"/>
              </a:rPr>
              <a:t>       -&gt; </a:t>
            </a:r>
            <a:r>
              <a:rPr lang="en-US" sz="2000" b="1" dirty="0" smtClean="0">
                <a:solidFill>
                  <a:srgbClr val="00B050"/>
                </a:solidFill>
                <a:highlight>
                  <a:srgbClr val="FFFFFF"/>
                </a:highlight>
                <a:latin typeface="Consolas" pitchFamily="49" charset="0"/>
                <a:cs typeface="Consolas" pitchFamily="49" charset="0"/>
              </a:rPr>
              <a:t>Times</a:t>
            </a:r>
            <a:r>
              <a:rPr lang="en-US" sz="2000" b="1" dirty="0" smtClean="0">
                <a:solidFill>
                  <a:srgbClr val="000000"/>
                </a:solidFill>
                <a:highlight>
                  <a:srgbClr val="FFFFFF"/>
                </a:highlight>
                <a:latin typeface="Consolas" pitchFamily="49" charset="0"/>
                <a:cs typeface="Consolas" pitchFamily="49" charset="0"/>
              </a:rPr>
              <a:t>(</a:t>
            </a:r>
            <a:r>
              <a:rPr lang="en-US" sz="2000" b="1" dirty="0" smtClean="0">
                <a:solidFill>
                  <a:srgbClr val="00B050"/>
                </a:solidFill>
                <a:highlight>
                  <a:srgbClr val="FFFFFF"/>
                </a:highlight>
                <a:latin typeface="Consolas" pitchFamily="49" charset="0"/>
                <a:cs typeface="Consolas" pitchFamily="49" charset="0"/>
              </a:rPr>
              <a:t>Plus</a:t>
            </a:r>
            <a:r>
              <a:rPr lang="en-US" sz="2000" b="1" dirty="0" smtClean="0">
                <a:solidFill>
                  <a:srgbClr val="000000"/>
                </a:solidFill>
                <a:highlight>
                  <a:srgbClr val="FFFFFF"/>
                </a:highlight>
                <a:latin typeface="Consolas" pitchFamily="49" charset="0"/>
                <a:cs typeface="Consolas" pitchFamily="49" charset="0"/>
              </a:rPr>
              <a:t>(a,b</a:t>
            </a:r>
            <a:r>
              <a:rPr lang="en-US" sz="2000" b="1" dirty="0">
                <a:solidFill>
                  <a:srgbClr val="000000"/>
                </a:solidFill>
                <a:highlight>
                  <a:srgbClr val="FFFFFF"/>
                </a:highlight>
                <a:latin typeface="Consolas" pitchFamily="49" charset="0"/>
                <a:cs typeface="Consolas" pitchFamily="49" charset="0"/>
              </a:rPr>
              <a:t>),x1)</a:t>
            </a:r>
          </a:p>
          <a:p>
            <a:pPr marL="0" indent="0">
              <a:spcBef>
                <a:spcPts val="0"/>
              </a:spcBef>
              <a:buNone/>
            </a:pPr>
            <a:r>
              <a:rPr lang="en-US" sz="2000" b="1" dirty="0" smtClean="0">
                <a:solidFill>
                  <a:srgbClr val="000000"/>
                </a:solidFill>
                <a:highlight>
                  <a:srgbClr val="FFFFFF"/>
                </a:highlight>
                <a:latin typeface="Consolas" pitchFamily="49" charset="0"/>
                <a:cs typeface="Consolas" pitchFamily="49" charset="0"/>
              </a:rPr>
              <a:t>  |  </a:t>
            </a:r>
            <a:r>
              <a:rPr lang="en-US" sz="2000" b="1" dirty="0">
                <a:solidFill>
                  <a:srgbClr val="000000"/>
                </a:solidFill>
                <a:highlight>
                  <a:srgbClr val="FFFFFF"/>
                </a:highlight>
                <a:latin typeface="Consolas" pitchFamily="49" charset="0"/>
                <a:cs typeface="Consolas" pitchFamily="49" charset="0"/>
              </a:rPr>
              <a:t>e </a:t>
            </a:r>
            <a:r>
              <a:rPr lang="en-US" sz="2000" b="1" dirty="0">
                <a:solidFill>
                  <a:srgbClr val="7030A0"/>
                </a:solidFill>
                <a:highlight>
                  <a:srgbClr val="FFFFFF"/>
                </a:highlight>
                <a:latin typeface="Consolas" pitchFamily="49" charset="0"/>
                <a:cs typeface="Consolas" pitchFamily="49" charset="0"/>
              </a:rPr>
              <a:t>-&gt;</a:t>
            </a:r>
            <a:r>
              <a:rPr lang="en-US" sz="2000" b="1" dirty="0">
                <a:solidFill>
                  <a:srgbClr val="000000"/>
                </a:solidFill>
                <a:highlight>
                  <a:srgbClr val="FFFFFF"/>
                </a:highlight>
                <a:latin typeface="Consolas" pitchFamily="49" charset="0"/>
                <a:cs typeface="Consolas" pitchFamily="49" charset="0"/>
              </a:rPr>
              <a:t> e</a:t>
            </a:r>
          </a:p>
          <a:p>
            <a:pPr marL="0" indent="0">
              <a:spcBef>
                <a:spcPts val="0"/>
              </a:spcBef>
              <a:buNone/>
            </a:pPr>
            <a:r>
              <a:rPr lang="en-US" sz="2000" b="1" dirty="0">
                <a:solidFill>
                  <a:srgbClr val="000000"/>
                </a:solidFill>
                <a:highlight>
                  <a:srgbClr val="FFFFFF"/>
                </a:highlight>
                <a:latin typeface="Consolas" pitchFamily="49" charset="0"/>
                <a:cs typeface="Consolas" pitchFamily="49" charset="0"/>
              </a:rPr>
              <a:t> </a:t>
            </a:r>
            <a:r>
              <a:rPr lang="en-US" sz="2000" b="1" dirty="0" smtClean="0">
                <a:solidFill>
                  <a:srgbClr val="000000"/>
                </a:solidFill>
                <a:highlight>
                  <a:srgbClr val="FFFFFF"/>
                </a:highlight>
                <a:latin typeface="Consolas" pitchFamily="49" charset="0"/>
                <a:cs typeface="Consolas" pitchFamily="49" charset="0"/>
              </a:rPr>
              <a:t>;;</a:t>
            </a:r>
            <a:endParaRPr lang="en-US" sz="2000" b="1" dirty="0">
              <a:solidFill>
                <a:srgbClr val="000000"/>
              </a:solidFill>
              <a:highlight>
                <a:srgbClr val="FFFFFF"/>
              </a:highlight>
              <a:latin typeface="Consolas" pitchFamily="49" charset="0"/>
              <a:cs typeface="Consolas" pitchFamily="49" charset="0"/>
            </a:endParaRPr>
          </a:p>
        </p:txBody>
      </p:sp>
      <p:sp>
        <p:nvSpPr>
          <p:cNvPr id="4" name="Footer Placeholder 3"/>
          <p:cNvSpPr>
            <a:spLocks noGrp="1"/>
          </p:cNvSpPr>
          <p:nvPr>
            <p:ph type="ftr" sz="quarter" idx="11"/>
          </p:nvPr>
        </p:nvSpPr>
        <p:spPr/>
        <p:txBody>
          <a:bodyPr/>
          <a:lstStyle/>
          <a:p>
            <a:r>
              <a:rPr lang="en-US" smtClean="0"/>
              <a:t>C++Now'14: The Design &amp; Evolution of a Pattern Matching Library for C++</a:t>
            </a:r>
            <a:endParaRPr lang="en-US" dirty="0"/>
          </a:p>
        </p:txBody>
      </p:sp>
      <p:sp>
        <p:nvSpPr>
          <p:cNvPr id="8" name="TextBox 7"/>
          <p:cNvSpPr txBox="1"/>
          <p:nvPr/>
        </p:nvSpPr>
        <p:spPr>
          <a:xfrm>
            <a:off x="457200" y="1469408"/>
            <a:ext cx="8153400" cy="369332"/>
          </a:xfrm>
          <a:prstGeom prst="rect">
            <a:avLst/>
          </a:prstGeom>
          <a:noFill/>
        </p:spPr>
        <p:txBody>
          <a:bodyPr wrap="square" rtlCol="0">
            <a:spAutoFit/>
          </a:bodyPr>
          <a:lstStyle/>
          <a:p>
            <a:pPr algn="ctr"/>
            <a:r>
              <a:rPr lang="en-US" b="1" i="1" dirty="0">
                <a:latin typeface="Times New Roman" pitchFamily="18" charset="0"/>
                <a:cs typeface="Times New Roman" pitchFamily="18" charset="0"/>
              </a:rPr>
              <a:t>exp</a:t>
            </a:r>
            <a:r>
              <a:rPr lang="en-US" dirty="0"/>
              <a:t> ::= </a:t>
            </a:r>
            <a:r>
              <a:rPr lang="en-US" b="1" i="1" dirty="0">
                <a:latin typeface="Times New Roman" pitchFamily="18" charset="0"/>
                <a:cs typeface="Times New Roman" pitchFamily="18" charset="0"/>
              </a:rPr>
              <a:t>val</a:t>
            </a:r>
            <a:r>
              <a:rPr lang="en-US" dirty="0"/>
              <a:t> </a:t>
            </a:r>
            <a:r>
              <a:rPr lang="en-US" dirty="0" smtClean="0"/>
              <a:t>| </a:t>
            </a:r>
            <a:r>
              <a:rPr lang="en-US" b="1" i="1" dirty="0">
                <a:latin typeface="Times New Roman" pitchFamily="18" charset="0"/>
                <a:cs typeface="Times New Roman" pitchFamily="18" charset="0"/>
              </a:rPr>
              <a:t>exp</a:t>
            </a:r>
            <a:r>
              <a:rPr lang="en-US" dirty="0" smtClean="0"/>
              <a:t> </a:t>
            </a:r>
            <a:r>
              <a:rPr lang="en-US" dirty="0"/>
              <a:t>+ </a:t>
            </a:r>
            <a:r>
              <a:rPr lang="en-US" b="1" i="1" dirty="0">
                <a:latin typeface="Times New Roman" pitchFamily="18" charset="0"/>
                <a:cs typeface="Times New Roman" pitchFamily="18" charset="0"/>
              </a:rPr>
              <a:t>exp</a:t>
            </a:r>
            <a:r>
              <a:rPr lang="en-US" dirty="0" smtClean="0"/>
              <a:t> | </a:t>
            </a:r>
            <a:r>
              <a:rPr lang="en-US" b="1" i="1" dirty="0">
                <a:latin typeface="Times New Roman" pitchFamily="18" charset="0"/>
                <a:cs typeface="Times New Roman" pitchFamily="18" charset="0"/>
              </a:rPr>
              <a:t>exp</a:t>
            </a:r>
            <a:r>
              <a:rPr lang="en-US" dirty="0" smtClean="0"/>
              <a:t> - </a:t>
            </a:r>
            <a:r>
              <a:rPr lang="en-US" b="1" i="1" dirty="0">
                <a:latin typeface="Times New Roman" pitchFamily="18" charset="0"/>
                <a:cs typeface="Times New Roman" pitchFamily="18" charset="0"/>
              </a:rPr>
              <a:t>exp</a:t>
            </a:r>
            <a:r>
              <a:rPr lang="en-US" dirty="0" smtClean="0"/>
              <a:t> | </a:t>
            </a:r>
            <a:r>
              <a:rPr lang="en-US" b="1" i="1" dirty="0">
                <a:latin typeface="Times New Roman" pitchFamily="18" charset="0"/>
                <a:cs typeface="Times New Roman" pitchFamily="18" charset="0"/>
              </a:rPr>
              <a:t>exp</a:t>
            </a:r>
            <a:r>
              <a:rPr lang="en-US" dirty="0" smtClean="0"/>
              <a:t> * </a:t>
            </a:r>
            <a:r>
              <a:rPr lang="en-US" b="1" i="1" dirty="0">
                <a:latin typeface="Times New Roman" pitchFamily="18" charset="0"/>
                <a:cs typeface="Times New Roman" pitchFamily="18" charset="0"/>
              </a:rPr>
              <a:t>exp</a:t>
            </a:r>
            <a:r>
              <a:rPr lang="en-US" dirty="0" smtClean="0"/>
              <a:t> | </a:t>
            </a:r>
            <a:r>
              <a:rPr lang="en-US" b="1" i="1" dirty="0">
                <a:latin typeface="Times New Roman" pitchFamily="18" charset="0"/>
                <a:cs typeface="Times New Roman" pitchFamily="18" charset="0"/>
              </a:rPr>
              <a:t>exp</a:t>
            </a:r>
            <a:r>
              <a:rPr lang="en-US" dirty="0" smtClean="0"/>
              <a:t> / </a:t>
            </a:r>
            <a:r>
              <a:rPr lang="en-US" b="1" i="1" dirty="0">
                <a:latin typeface="Times New Roman" pitchFamily="18" charset="0"/>
                <a:cs typeface="Times New Roman" pitchFamily="18" charset="0"/>
              </a:rPr>
              <a:t>exp</a:t>
            </a:r>
            <a:endParaRPr lang="en-US" dirty="0"/>
          </a:p>
        </p:txBody>
      </p:sp>
      <p:sp>
        <p:nvSpPr>
          <p:cNvPr id="9" name="TextBox 8"/>
          <p:cNvSpPr txBox="1"/>
          <p:nvPr/>
        </p:nvSpPr>
        <p:spPr>
          <a:xfrm>
            <a:off x="3428625" y="1992868"/>
            <a:ext cx="1938408" cy="369332"/>
          </a:xfrm>
          <a:prstGeom prst="rect">
            <a:avLst/>
          </a:prstGeom>
          <a:noFill/>
        </p:spPr>
        <p:txBody>
          <a:bodyPr wrap="square" rtlCol="0">
            <a:spAutoFit/>
          </a:bodyPr>
          <a:lstStyle/>
          <a:p>
            <a:r>
              <a:rPr lang="en-US" b="1" i="1" dirty="0" smtClean="0">
                <a:latin typeface="Times New Roman" pitchFamily="18" charset="0"/>
                <a:cs typeface="Times New Roman" pitchFamily="18" charset="0"/>
              </a:rPr>
              <a:t>xa + xb → x(a+b)</a:t>
            </a:r>
            <a:endParaRPr lang="en-US" b="1" i="1" dirty="0">
              <a:latin typeface="Times New Roman" pitchFamily="18" charset="0"/>
              <a:cs typeface="Times New Roman" pitchFamily="18" charset="0"/>
            </a:endParaRPr>
          </a:p>
        </p:txBody>
      </p:sp>
      <p:sp>
        <p:nvSpPr>
          <p:cNvPr id="7" name="Oval 6"/>
          <p:cNvSpPr>
            <a:spLocks noChangeAspect="1"/>
          </p:cNvSpPr>
          <p:nvPr/>
        </p:nvSpPr>
        <p:spPr bwMode="auto">
          <a:xfrm>
            <a:off x="8298595" y="263858"/>
            <a:ext cx="300251" cy="300251"/>
          </a:xfrm>
          <a:prstGeom prst="ellipse">
            <a:avLst/>
          </a:prstGeom>
          <a:noFill/>
          <a:ln w="2222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B050"/>
                </a:solidFill>
                <a:effectLst/>
                <a:latin typeface="Arial" charset="0"/>
              </a:rPr>
              <a:t>+</a:t>
            </a:r>
          </a:p>
        </p:txBody>
      </p:sp>
      <p:sp>
        <p:nvSpPr>
          <p:cNvPr id="10" name="Oval 9"/>
          <p:cNvSpPr>
            <a:spLocks noChangeAspect="1"/>
          </p:cNvSpPr>
          <p:nvPr/>
        </p:nvSpPr>
        <p:spPr bwMode="auto">
          <a:xfrm>
            <a:off x="7946024" y="791570"/>
            <a:ext cx="300251" cy="300251"/>
          </a:xfrm>
          <a:prstGeom prst="ellipse">
            <a:avLst/>
          </a:prstGeom>
          <a:noFill/>
          <a:ln w="2222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B050"/>
                </a:solidFill>
                <a:effectLst/>
                <a:latin typeface="Arial" charset="0"/>
              </a:rPr>
              <a:t>*</a:t>
            </a:r>
          </a:p>
        </p:txBody>
      </p:sp>
      <p:sp>
        <p:nvSpPr>
          <p:cNvPr id="11" name="Oval 10"/>
          <p:cNvSpPr>
            <a:spLocks noChangeAspect="1"/>
          </p:cNvSpPr>
          <p:nvPr/>
        </p:nvSpPr>
        <p:spPr bwMode="auto">
          <a:xfrm>
            <a:off x="8601120" y="791570"/>
            <a:ext cx="300251" cy="300251"/>
          </a:xfrm>
          <a:prstGeom prst="ellipse">
            <a:avLst/>
          </a:prstGeom>
          <a:noFill/>
          <a:ln w="2222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b="1" dirty="0">
                <a:solidFill>
                  <a:srgbClr val="00B050"/>
                </a:solidFill>
                <a:latin typeface="Arial" charset="0"/>
              </a:rPr>
              <a:t>6</a:t>
            </a:r>
            <a:endParaRPr kumimoji="0" lang="en-US" b="1" i="0" u="none" strike="noStrike" cap="none" normalizeH="0" baseline="0" dirty="0" smtClean="0">
              <a:ln>
                <a:noFill/>
              </a:ln>
              <a:solidFill>
                <a:srgbClr val="00B050"/>
              </a:solidFill>
              <a:effectLst/>
              <a:latin typeface="Arial" charset="0"/>
            </a:endParaRPr>
          </a:p>
        </p:txBody>
      </p:sp>
      <p:sp>
        <p:nvSpPr>
          <p:cNvPr id="12" name="Oval 11"/>
          <p:cNvSpPr>
            <a:spLocks noChangeAspect="1"/>
          </p:cNvSpPr>
          <p:nvPr/>
        </p:nvSpPr>
        <p:spPr bwMode="auto">
          <a:xfrm>
            <a:off x="8246275" y="1461153"/>
            <a:ext cx="300251" cy="300251"/>
          </a:xfrm>
          <a:prstGeom prst="ellipse">
            <a:avLst/>
          </a:prstGeom>
          <a:noFill/>
          <a:ln w="2222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rgbClr val="00B050"/>
                </a:solidFill>
                <a:effectLst/>
                <a:latin typeface="Arial" charset="0"/>
              </a:rPr>
              <a:t>2</a:t>
            </a:r>
          </a:p>
        </p:txBody>
      </p:sp>
      <p:sp>
        <p:nvSpPr>
          <p:cNvPr id="13" name="Oval 12"/>
          <p:cNvSpPr>
            <a:spLocks noChangeAspect="1"/>
          </p:cNvSpPr>
          <p:nvPr/>
        </p:nvSpPr>
        <p:spPr bwMode="auto">
          <a:xfrm>
            <a:off x="7688992" y="1440682"/>
            <a:ext cx="300251" cy="300251"/>
          </a:xfrm>
          <a:prstGeom prst="ellipse">
            <a:avLst/>
          </a:prstGeom>
          <a:noFill/>
          <a:ln w="2222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rgbClr val="00B050"/>
                </a:solidFill>
                <a:effectLst/>
                <a:latin typeface="Arial" charset="0"/>
              </a:rPr>
              <a:t>7</a:t>
            </a:r>
          </a:p>
        </p:txBody>
      </p:sp>
      <p:cxnSp>
        <p:nvCxnSpPr>
          <p:cNvPr id="14" name="Straight Arrow Connector 13"/>
          <p:cNvCxnSpPr>
            <a:stCxn id="7" idx="3"/>
            <a:endCxn id="10" idx="0"/>
          </p:cNvCxnSpPr>
          <p:nvPr/>
        </p:nvCxnSpPr>
        <p:spPr bwMode="auto">
          <a:xfrm flipH="1">
            <a:off x="8096150" y="520138"/>
            <a:ext cx="246416" cy="271432"/>
          </a:xfrm>
          <a:prstGeom prst="straightConnector1">
            <a:avLst/>
          </a:prstGeom>
          <a:solidFill>
            <a:schemeClr val="accent1"/>
          </a:solidFill>
          <a:ln w="22225" cap="flat" cmpd="sng" algn="ctr">
            <a:solidFill>
              <a:schemeClr val="tx1"/>
            </a:solidFill>
            <a:prstDash val="solid"/>
            <a:round/>
            <a:headEnd type="none" w="sm" len="sm"/>
            <a:tailEnd type="stealth"/>
          </a:ln>
          <a:effectLst/>
        </p:spPr>
      </p:cxnSp>
      <p:cxnSp>
        <p:nvCxnSpPr>
          <p:cNvPr id="15" name="Straight Arrow Connector 14"/>
          <p:cNvCxnSpPr>
            <a:stCxn id="7" idx="5"/>
            <a:endCxn id="11" idx="0"/>
          </p:cNvCxnSpPr>
          <p:nvPr/>
        </p:nvCxnSpPr>
        <p:spPr bwMode="auto">
          <a:xfrm>
            <a:off x="8554875" y="520138"/>
            <a:ext cx="196371" cy="271432"/>
          </a:xfrm>
          <a:prstGeom prst="straightConnector1">
            <a:avLst/>
          </a:prstGeom>
          <a:solidFill>
            <a:schemeClr val="accent1"/>
          </a:solidFill>
          <a:ln w="22225" cap="flat" cmpd="sng" algn="ctr">
            <a:solidFill>
              <a:schemeClr val="tx1"/>
            </a:solidFill>
            <a:prstDash val="solid"/>
            <a:round/>
            <a:headEnd type="none" w="sm" len="sm"/>
            <a:tailEnd type="stealth"/>
          </a:ln>
          <a:effectLst/>
        </p:spPr>
      </p:cxnSp>
      <p:cxnSp>
        <p:nvCxnSpPr>
          <p:cNvPr id="16" name="Straight Arrow Connector 15"/>
          <p:cNvCxnSpPr>
            <a:stCxn id="10" idx="3"/>
            <a:endCxn id="13" idx="0"/>
          </p:cNvCxnSpPr>
          <p:nvPr/>
        </p:nvCxnSpPr>
        <p:spPr bwMode="auto">
          <a:xfrm flipH="1">
            <a:off x="7839118" y="1047850"/>
            <a:ext cx="150877" cy="392832"/>
          </a:xfrm>
          <a:prstGeom prst="straightConnector1">
            <a:avLst/>
          </a:prstGeom>
          <a:solidFill>
            <a:schemeClr val="accent1"/>
          </a:solidFill>
          <a:ln w="22225" cap="flat" cmpd="sng" algn="ctr">
            <a:solidFill>
              <a:schemeClr val="tx1"/>
            </a:solidFill>
            <a:prstDash val="solid"/>
            <a:round/>
            <a:headEnd type="none" w="sm" len="sm"/>
            <a:tailEnd type="stealth"/>
          </a:ln>
          <a:effectLst/>
        </p:spPr>
      </p:cxnSp>
      <p:cxnSp>
        <p:nvCxnSpPr>
          <p:cNvPr id="17" name="Straight Arrow Connector 16"/>
          <p:cNvCxnSpPr>
            <a:stCxn id="10" idx="5"/>
            <a:endCxn id="12" idx="0"/>
          </p:cNvCxnSpPr>
          <p:nvPr/>
        </p:nvCxnSpPr>
        <p:spPr bwMode="auto">
          <a:xfrm>
            <a:off x="8202304" y="1047850"/>
            <a:ext cx="194097" cy="413303"/>
          </a:xfrm>
          <a:prstGeom prst="straightConnector1">
            <a:avLst/>
          </a:prstGeom>
          <a:solidFill>
            <a:schemeClr val="accent1"/>
          </a:solidFill>
          <a:ln w="22225" cap="flat" cmpd="sng" algn="ctr">
            <a:solidFill>
              <a:schemeClr val="tx1"/>
            </a:solidFill>
            <a:prstDash val="solid"/>
            <a:round/>
            <a:headEnd type="none" w="sm" len="sm"/>
            <a:tailEnd type="stealth"/>
          </a:ln>
          <a:effectLst/>
        </p:spPr>
      </p:cxnSp>
      <p:sp>
        <p:nvSpPr>
          <p:cNvPr id="3" name="Slide Number Placeholder 2"/>
          <p:cNvSpPr>
            <a:spLocks noGrp="1"/>
          </p:cNvSpPr>
          <p:nvPr>
            <p:ph type="sldNum" sz="quarter" idx="12"/>
          </p:nvPr>
        </p:nvSpPr>
        <p:spPr/>
        <p:txBody>
          <a:bodyPr/>
          <a:lstStyle/>
          <a:p>
            <a:fld id="{7CB0F8AB-AB33-4A54-BEC3-89055AD5FA98}" type="slidenum">
              <a:rPr lang="en-US" smtClean="0"/>
              <a:t>9</a:t>
            </a:fld>
            <a:endParaRPr lang="en-US" dirty="0"/>
          </a:p>
        </p:txBody>
      </p:sp>
    </p:spTree>
    <p:custDataLst>
      <p:tags r:id="rId1"/>
    </p:custDataLst>
    <p:extLst>
      <p:ext uri="{BB962C8B-B14F-4D97-AF65-F5344CB8AC3E}">
        <p14:creationId xmlns:p14="http://schemas.microsoft.com/office/powerpoint/2010/main" val="2972660829"/>
      </p:ext>
    </p:extLst>
  </p:cSld>
  <p:clrMapOvr>
    <a:masterClrMapping/>
  </p:clrMapOvr>
  <mc:AlternateContent xmlns:mc="http://schemas.openxmlformats.org/markup-compatibility/2006" xmlns:p14="http://schemas.microsoft.com/office/powerpoint/2010/main">
    <mc:Choice Requires="p14">
      <p:transition spd="slow" p14:dur="2000" advTm="22430"/>
    </mc:Choice>
    <mc:Fallback xmlns="">
      <p:transition spd="slow" advTm="22430"/>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9.9"/>
</p:tagLst>
</file>

<file path=ppt/tags/tag10.xml><?xml version="1.0" encoding="utf-8"?>
<p:tagLst xmlns:a="http://schemas.openxmlformats.org/drawingml/2006/main" xmlns:r="http://schemas.openxmlformats.org/officeDocument/2006/relationships" xmlns:p="http://schemas.openxmlformats.org/presentationml/2006/main">
  <p:tag name="TIMING" val="|16|18.4|22.8"/>
</p:tagLst>
</file>

<file path=ppt/tags/tag11.xml><?xml version="1.0" encoding="utf-8"?>
<p:tagLst xmlns:a="http://schemas.openxmlformats.org/drawingml/2006/main" xmlns:r="http://schemas.openxmlformats.org/officeDocument/2006/relationships" xmlns:p="http://schemas.openxmlformats.org/presentationml/2006/main">
  <p:tag name="TIMING" val="|19.5|34.8"/>
</p:tagLst>
</file>

<file path=ppt/tags/tag12.xml><?xml version="1.0" encoding="utf-8"?>
<p:tagLst xmlns:a="http://schemas.openxmlformats.org/drawingml/2006/main" xmlns:r="http://schemas.openxmlformats.org/officeDocument/2006/relationships" xmlns:p="http://schemas.openxmlformats.org/presentationml/2006/main">
  <p:tag name="TIMING" val="|27.5"/>
</p:tagLst>
</file>

<file path=ppt/tags/tag13.xml><?xml version="1.0" encoding="utf-8"?>
<p:tagLst xmlns:a="http://schemas.openxmlformats.org/drawingml/2006/main" xmlns:r="http://schemas.openxmlformats.org/officeDocument/2006/relationships" xmlns:p="http://schemas.openxmlformats.org/presentationml/2006/main">
  <p:tag name="TIMING" val="|83.6|16.5"/>
</p:tagLst>
</file>

<file path=ppt/tags/tag14.xml><?xml version="1.0" encoding="utf-8"?>
<p:tagLst xmlns:a="http://schemas.openxmlformats.org/drawingml/2006/main" xmlns:r="http://schemas.openxmlformats.org/officeDocument/2006/relationships" xmlns:p="http://schemas.openxmlformats.org/presentationml/2006/main">
  <p:tag name="TIMING" val="|27.5|16.7"/>
</p:tagLst>
</file>

<file path=ppt/tags/tag15.xml><?xml version="1.0" encoding="utf-8"?>
<p:tagLst xmlns:a="http://schemas.openxmlformats.org/drawingml/2006/main" xmlns:r="http://schemas.openxmlformats.org/officeDocument/2006/relationships" xmlns:p="http://schemas.openxmlformats.org/presentationml/2006/main">
  <p:tag name="TIMING" val="|22.1|38.4"/>
</p:tagLst>
</file>

<file path=ppt/tags/tag16.xml><?xml version="1.0" encoding="utf-8"?>
<p:tagLst xmlns:a="http://schemas.openxmlformats.org/drawingml/2006/main" xmlns:r="http://schemas.openxmlformats.org/officeDocument/2006/relationships" xmlns:p="http://schemas.openxmlformats.org/presentationml/2006/main">
  <p:tag name="TIMING" val="|59.5|41.1"/>
</p:tagLst>
</file>

<file path=ppt/tags/tag17.xml><?xml version="1.0" encoding="utf-8"?>
<p:tagLst xmlns:a="http://schemas.openxmlformats.org/drawingml/2006/main" xmlns:r="http://schemas.openxmlformats.org/officeDocument/2006/relationships" xmlns:p="http://schemas.openxmlformats.org/presentationml/2006/main">
  <p:tag name="TIMING" val="|70.1|13|1.9"/>
</p:tagLst>
</file>

<file path=ppt/tags/tag18.xml><?xml version="1.0" encoding="utf-8"?>
<p:tagLst xmlns:a="http://schemas.openxmlformats.org/drawingml/2006/main" xmlns:r="http://schemas.openxmlformats.org/officeDocument/2006/relationships" xmlns:p="http://schemas.openxmlformats.org/presentationml/2006/main">
  <p:tag name="TIMING" val="|102"/>
</p:tagLst>
</file>

<file path=ppt/tags/tag2.xml><?xml version="1.0" encoding="utf-8"?>
<p:tagLst xmlns:a="http://schemas.openxmlformats.org/drawingml/2006/main" xmlns:r="http://schemas.openxmlformats.org/officeDocument/2006/relationships" xmlns:p="http://schemas.openxmlformats.org/presentationml/2006/main">
  <p:tag name="TIMING" val="|9.9"/>
</p:tagLst>
</file>

<file path=ppt/tags/tag3.xml><?xml version="1.0" encoding="utf-8"?>
<p:tagLst xmlns:a="http://schemas.openxmlformats.org/drawingml/2006/main" xmlns:r="http://schemas.openxmlformats.org/officeDocument/2006/relationships" xmlns:p="http://schemas.openxmlformats.org/presentationml/2006/main">
  <p:tag name="TIMING" val="|9.9"/>
</p:tagLst>
</file>

<file path=ppt/tags/tag4.xml><?xml version="1.0" encoding="utf-8"?>
<p:tagLst xmlns:a="http://schemas.openxmlformats.org/drawingml/2006/main" xmlns:r="http://schemas.openxmlformats.org/officeDocument/2006/relationships" xmlns:p="http://schemas.openxmlformats.org/presentationml/2006/main">
  <p:tag name="TIMING" val="|71.6"/>
</p:tagLst>
</file>

<file path=ppt/tags/tag5.xml><?xml version="1.0" encoding="utf-8"?>
<p:tagLst xmlns:a="http://schemas.openxmlformats.org/drawingml/2006/main" xmlns:r="http://schemas.openxmlformats.org/officeDocument/2006/relationships" xmlns:p="http://schemas.openxmlformats.org/presentationml/2006/main">
  <p:tag name="TIMING" val="|124.1"/>
</p:tagLst>
</file>

<file path=ppt/tags/tag6.xml><?xml version="1.0" encoding="utf-8"?>
<p:tagLst xmlns:a="http://schemas.openxmlformats.org/drawingml/2006/main" xmlns:r="http://schemas.openxmlformats.org/officeDocument/2006/relationships" xmlns:p="http://schemas.openxmlformats.org/presentationml/2006/main">
  <p:tag name="TIMING" val="|2.2|2"/>
</p:tagLst>
</file>

<file path=ppt/tags/tag7.xml><?xml version="1.0" encoding="utf-8"?>
<p:tagLst xmlns:a="http://schemas.openxmlformats.org/drawingml/2006/main" xmlns:r="http://schemas.openxmlformats.org/officeDocument/2006/relationships" xmlns:p="http://schemas.openxmlformats.org/presentationml/2006/main">
  <p:tag name="TIMING" val="|44.6"/>
</p:tagLst>
</file>

<file path=ppt/tags/tag8.xml><?xml version="1.0" encoding="utf-8"?>
<p:tagLst xmlns:a="http://schemas.openxmlformats.org/drawingml/2006/main" xmlns:r="http://schemas.openxmlformats.org/officeDocument/2006/relationships" xmlns:p="http://schemas.openxmlformats.org/presentationml/2006/main">
  <p:tag name="TIMING" val="|16|18.4|22.8"/>
</p:tagLst>
</file>

<file path=ppt/tags/tag9.xml><?xml version="1.0" encoding="utf-8"?>
<p:tagLst xmlns:a="http://schemas.openxmlformats.org/drawingml/2006/main" xmlns:r="http://schemas.openxmlformats.org/officeDocument/2006/relationships" xmlns:p="http://schemas.openxmlformats.org/presentationml/2006/main">
  <p:tag name="TIMING" val="|9.9"/>
</p:tagLst>
</file>

<file path=ppt/theme/theme1.xml><?xml version="1.0" encoding="utf-8"?>
<a:theme xmlns:a="http://schemas.openxmlformats.org/drawingml/2006/main" name="Parasol Lab">
  <a:themeElements>
    <a:clrScheme name="Parasol">
      <a:dk1>
        <a:srgbClr val="000066"/>
      </a:dk1>
      <a:lt1>
        <a:srgbClr val="F8F8F8"/>
      </a:lt1>
      <a:dk2>
        <a:srgbClr val="333399"/>
      </a:dk2>
      <a:lt2>
        <a:srgbClr val="B7B7FF"/>
      </a:lt2>
      <a:accent1>
        <a:srgbClr val="000066"/>
      </a:accent1>
      <a:accent2>
        <a:srgbClr val="333399"/>
      </a:accent2>
      <a:accent3>
        <a:srgbClr val="7575D1"/>
      </a:accent3>
      <a:accent4>
        <a:srgbClr val="A3A3E0"/>
      </a:accent4>
      <a:accent5>
        <a:srgbClr val="D1D1EF"/>
      </a:accent5>
      <a:accent6>
        <a:srgbClr val="F8F8F8"/>
      </a:accent6>
      <a:hlink>
        <a:srgbClr val="FF0000"/>
      </a:hlink>
      <a:folHlink>
        <a:srgbClr val="FF7F7F"/>
      </a:folHlink>
    </a:clrScheme>
    <a:fontScheme name="Side Ba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Side Bar 1">
        <a:dk1>
          <a:srgbClr val="000099"/>
        </a:dk1>
        <a:lt1>
          <a:srgbClr val="FFFFFF"/>
        </a:lt1>
        <a:dk2>
          <a:srgbClr val="0000FF"/>
        </a:dk2>
        <a:lt2>
          <a:srgbClr val="FFFF00"/>
        </a:lt2>
        <a:accent1>
          <a:srgbClr val="FF6633"/>
        </a:accent1>
        <a:accent2>
          <a:srgbClr val="FF00FF"/>
        </a:accent2>
        <a:accent3>
          <a:srgbClr val="AAAAFF"/>
        </a:accent3>
        <a:accent4>
          <a:srgbClr val="DADADA"/>
        </a:accent4>
        <a:accent5>
          <a:srgbClr val="FFB8AD"/>
        </a:accent5>
        <a:accent6>
          <a:srgbClr val="E700E7"/>
        </a:accent6>
        <a:hlink>
          <a:srgbClr val="FF0000"/>
        </a:hlink>
        <a:folHlink>
          <a:srgbClr val="808080"/>
        </a:folHlink>
      </a:clrScheme>
      <a:clrMap bg1="dk2" tx1="lt1" bg2="dk1" tx2="lt2" accent1="accent1" accent2="accent2" accent3="accent3" accent4="accent4" accent5="accent5" accent6="accent6" hlink="hlink" folHlink="folHlink"/>
    </a:extraClrScheme>
    <a:extraClrScheme>
      <a:clrScheme name="Side Bar 2">
        <a:dk1>
          <a:srgbClr val="000066"/>
        </a:dk1>
        <a:lt1>
          <a:srgbClr val="CCECFF"/>
        </a:lt1>
        <a:dk2>
          <a:srgbClr val="000080"/>
        </a:dk2>
        <a:lt2>
          <a:srgbClr val="000000"/>
        </a:lt2>
        <a:accent1>
          <a:srgbClr val="9999FF"/>
        </a:accent1>
        <a:accent2>
          <a:srgbClr val="CC00FF"/>
        </a:accent2>
        <a:accent3>
          <a:srgbClr val="E2F4FF"/>
        </a:accent3>
        <a:accent4>
          <a:srgbClr val="000056"/>
        </a:accent4>
        <a:accent5>
          <a:srgbClr val="CACAFF"/>
        </a:accent5>
        <a:accent6>
          <a:srgbClr val="B900E7"/>
        </a:accent6>
        <a:hlink>
          <a:srgbClr val="00CC99"/>
        </a:hlink>
        <a:folHlink>
          <a:srgbClr val="0099CC"/>
        </a:folHlink>
      </a:clrScheme>
      <a:clrMap bg1="lt1" tx1="dk1" bg2="lt2" tx2="dk2" accent1="accent1" accent2="accent2" accent3="accent3" accent4="accent4" accent5="accent5" accent6="accent6" hlink="hlink" folHlink="folHlink"/>
    </a:extraClrScheme>
    <a:extraClrScheme>
      <a:clrScheme name="Side Bar 3">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5F5F5F"/>
        </a:hlink>
        <a:folHlink>
          <a:srgbClr val="DDDDDD"/>
        </a:folHlink>
      </a:clrScheme>
      <a:clrMap bg1="lt1" tx1="dk1" bg2="lt2" tx2="dk2" accent1="accent1" accent2="accent2" accent3="accent3" accent4="accent4" accent5="accent5" accent6="accent6" hlink="hlink" folHlink="folHlink"/>
    </a:extraClrScheme>
    <a:extraClrScheme>
      <a:clrScheme name="Side Bar 4">
        <a:dk1>
          <a:srgbClr val="000000"/>
        </a:dk1>
        <a:lt1>
          <a:srgbClr val="FFFFFF"/>
        </a:lt1>
        <a:dk2>
          <a:srgbClr val="660033"/>
        </a:dk2>
        <a:lt2>
          <a:srgbClr val="FFFF66"/>
        </a:lt2>
        <a:accent1>
          <a:srgbClr val="FF0033"/>
        </a:accent1>
        <a:accent2>
          <a:srgbClr val="CC6600"/>
        </a:accent2>
        <a:accent3>
          <a:srgbClr val="B8AAAD"/>
        </a:accent3>
        <a:accent4>
          <a:srgbClr val="DADADA"/>
        </a:accent4>
        <a:accent5>
          <a:srgbClr val="FFAAAD"/>
        </a:accent5>
        <a:accent6>
          <a:srgbClr val="B95C00"/>
        </a:accent6>
        <a:hlink>
          <a:srgbClr val="999933"/>
        </a:hlink>
        <a:folHlink>
          <a:srgbClr val="A50021"/>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012-10-25-OOPSLA-TypeSwitch-Actually-Presented">
  <a:themeElements>
    <a:clrScheme name="Parasol">
      <a:dk1>
        <a:srgbClr val="000066"/>
      </a:dk1>
      <a:lt1>
        <a:srgbClr val="F8F8F8"/>
      </a:lt1>
      <a:dk2>
        <a:srgbClr val="333399"/>
      </a:dk2>
      <a:lt2>
        <a:srgbClr val="B7B7FF"/>
      </a:lt2>
      <a:accent1>
        <a:srgbClr val="000066"/>
      </a:accent1>
      <a:accent2>
        <a:srgbClr val="333399"/>
      </a:accent2>
      <a:accent3>
        <a:srgbClr val="7575D1"/>
      </a:accent3>
      <a:accent4>
        <a:srgbClr val="A3A3E0"/>
      </a:accent4>
      <a:accent5>
        <a:srgbClr val="D1D1EF"/>
      </a:accent5>
      <a:accent6>
        <a:srgbClr val="F8F8F8"/>
      </a:accent6>
      <a:hlink>
        <a:srgbClr val="FF0000"/>
      </a:hlink>
      <a:folHlink>
        <a:srgbClr val="FF7F7F"/>
      </a:folHlink>
    </a:clrScheme>
    <a:fontScheme name="Side Ba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Side Bar 1">
        <a:dk1>
          <a:srgbClr val="000099"/>
        </a:dk1>
        <a:lt1>
          <a:srgbClr val="FFFFFF"/>
        </a:lt1>
        <a:dk2>
          <a:srgbClr val="0000FF"/>
        </a:dk2>
        <a:lt2>
          <a:srgbClr val="FFFF00"/>
        </a:lt2>
        <a:accent1>
          <a:srgbClr val="FF6633"/>
        </a:accent1>
        <a:accent2>
          <a:srgbClr val="FF00FF"/>
        </a:accent2>
        <a:accent3>
          <a:srgbClr val="AAAAFF"/>
        </a:accent3>
        <a:accent4>
          <a:srgbClr val="DADADA"/>
        </a:accent4>
        <a:accent5>
          <a:srgbClr val="FFB8AD"/>
        </a:accent5>
        <a:accent6>
          <a:srgbClr val="E700E7"/>
        </a:accent6>
        <a:hlink>
          <a:srgbClr val="FF0000"/>
        </a:hlink>
        <a:folHlink>
          <a:srgbClr val="808080"/>
        </a:folHlink>
      </a:clrScheme>
      <a:clrMap bg1="dk2" tx1="lt1" bg2="dk1" tx2="lt2" accent1="accent1" accent2="accent2" accent3="accent3" accent4="accent4" accent5="accent5" accent6="accent6" hlink="hlink" folHlink="folHlink"/>
    </a:extraClrScheme>
    <a:extraClrScheme>
      <a:clrScheme name="Side Bar 2">
        <a:dk1>
          <a:srgbClr val="000066"/>
        </a:dk1>
        <a:lt1>
          <a:srgbClr val="CCECFF"/>
        </a:lt1>
        <a:dk2>
          <a:srgbClr val="000080"/>
        </a:dk2>
        <a:lt2>
          <a:srgbClr val="000000"/>
        </a:lt2>
        <a:accent1>
          <a:srgbClr val="9999FF"/>
        </a:accent1>
        <a:accent2>
          <a:srgbClr val="CC00FF"/>
        </a:accent2>
        <a:accent3>
          <a:srgbClr val="E2F4FF"/>
        </a:accent3>
        <a:accent4>
          <a:srgbClr val="000056"/>
        </a:accent4>
        <a:accent5>
          <a:srgbClr val="CACAFF"/>
        </a:accent5>
        <a:accent6>
          <a:srgbClr val="B900E7"/>
        </a:accent6>
        <a:hlink>
          <a:srgbClr val="00CC99"/>
        </a:hlink>
        <a:folHlink>
          <a:srgbClr val="0099CC"/>
        </a:folHlink>
      </a:clrScheme>
      <a:clrMap bg1="lt1" tx1="dk1" bg2="lt2" tx2="dk2" accent1="accent1" accent2="accent2" accent3="accent3" accent4="accent4" accent5="accent5" accent6="accent6" hlink="hlink" folHlink="folHlink"/>
    </a:extraClrScheme>
    <a:extraClrScheme>
      <a:clrScheme name="Side Bar 3">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5F5F5F"/>
        </a:hlink>
        <a:folHlink>
          <a:srgbClr val="DDDDDD"/>
        </a:folHlink>
      </a:clrScheme>
      <a:clrMap bg1="lt1" tx1="dk1" bg2="lt2" tx2="dk2" accent1="accent1" accent2="accent2" accent3="accent3" accent4="accent4" accent5="accent5" accent6="accent6" hlink="hlink" folHlink="folHlink"/>
    </a:extraClrScheme>
    <a:extraClrScheme>
      <a:clrScheme name="Side Bar 4">
        <a:dk1>
          <a:srgbClr val="000000"/>
        </a:dk1>
        <a:lt1>
          <a:srgbClr val="FFFFFF"/>
        </a:lt1>
        <a:dk2>
          <a:srgbClr val="660033"/>
        </a:dk2>
        <a:lt2>
          <a:srgbClr val="FFFF66"/>
        </a:lt2>
        <a:accent1>
          <a:srgbClr val="FF0033"/>
        </a:accent1>
        <a:accent2>
          <a:srgbClr val="CC6600"/>
        </a:accent2>
        <a:accent3>
          <a:srgbClr val="B8AAAD"/>
        </a:accent3>
        <a:accent4>
          <a:srgbClr val="DADADA"/>
        </a:accent4>
        <a:accent5>
          <a:srgbClr val="FFAAAD"/>
        </a:accent5>
        <a:accent6>
          <a:srgbClr val="B95C00"/>
        </a:accent6>
        <a:hlink>
          <a:srgbClr val="999933"/>
        </a:hlink>
        <a:folHlink>
          <a:srgbClr val="A50021"/>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2012-10-25-OOPSLA-TypeSwitch-Actually-Presented">
  <a:themeElements>
    <a:clrScheme name="Parasol">
      <a:dk1>
        <a:srgbClr val="000066"/>
      </a:dk1>
      <a:lt1>
        <a:srgbClr val="F8F8F8"/>
      </a:lt1>
      <a:dk2>
        <a:srgbClr val="333399"/>
      </a:dk2>
      <a:lt2>
        <a:srgbClr val="B7B7FF"/>
      </a:lt2>
      <a:accent1>
        <a:srgbClr val="000066"/>
      </a:accent1>
      <a:accent2>
        <a:srgbClr val="333399"/>
      </a:accent2>
      <a:accent3>
        <a:srgbClr val="7575D1"/>
      </a:accent3>
      <a:accent4>
        <a:srgbClr val="A3A3E0"/>
      </a:accent4>
      <a:accent5>
        <a:srgbClr val="D1D1EF"/>
      </a:accent5>
      <a:accent6>
        <a:srgbClr val="F8F8F8"/>
      </a:accent6>
      <a:hlink>
        <a:srgbClr val="FF0000"/>
      </a:hlink>
      <a:folHlink>
        <a:srgbClr val="FF7F7F"/>
      </a:folHlink>
    </a:clrScheme>
    <a:fontScheme name="Side Ba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Side Bar 1">
        <a:dk1>
          <a:srgbClr val="000099"/>
        </a:dk1>
        <a:lt1>
          <a:srgbClr val="FFFFFF"/>
        </a:lt1>
        <a:dk2>
          <a:srgbClr val="0000FF"/>
        </a:dk2>
        <a:lt2>
          <a:srgbClr val="FFFF00"/>
        </a:lt2>
        <a:accent1>
          <a:srgbClr val="FF6633"/>
        </a:accent1>
        <a:accent2>
          <a:srgbClr val="FF00FF"/>
        </a:accent2>
        <a:accent3>
          <a:srgbClr val="AAAAFF"/>
        </a:accent3>
        <a:accent4>
          <a:srgbClr val="DADADA"/>
        </a:accent4>
        <a:accent5>
          <a:srgbClr val="FFB8AD"/>
        </a:accent5>
        <a:accent6>
          <a:srgbClr val="E700E7"/>
        </a:accent6>
        <a:hlink>
          <a:srgbClr val="FF0000"/>
        </a:hlink>
        <a:folHlink>
          <a:srgbClr val="808080"/>
        </a:folHlink>
      </a:clrScheme>
      <a:clrMap bg1="dk2" tx1="lt1" bg2="dk1" tx2="lt2" accent1="accent1" accent2="accent2" accent3="accent3" accent4="accent4" accent5="accent5" accent6="accent6" hlink="hlink" folHlink="folHlink"/>
    </a:extraClrScheme>
    <a:extraClrScheme>
      <a:clrScheme name="Side Bar 2">
        <a:dk1>
          <a:srgbClr val="000066"/>
        </a:dk1>
        <a:lt1>
          <a:srgbClr val="CCECFF"/>
        </a:lt1>
        <a:dk2>
          <a:srgbClr val="000080"/>
        </a:dk2>
        <a:lt2>
          <a:srgbClr val="000000"/>
        </a:lt2>
        <a:accent1>
          <a:srgbClr val="9999FF"/>
        </a:accent1>
        <a:accent2>
          <a:srgbClr val="CC00FF"/>
        </a:accent2>
        <a:accent3>
          <a:srgbClr val="E2F4FF"/>
        </a:accent3>
        <a:accent4>
          <a:srgbClr val="000056"/>
        </a:accent4>
        <a:accent5>
          <a:srgbClr val="CACAFF"/>
        </a:accent5>
        <a:accent6>
          <a:srgbClr val="B900E7"/>
        </a:accent6>
        <a:hlink>
          <a:srgbClr val="00CC99"/>
        </a:hlink>
        <a:folHlink>
          <a:srgbClr val="0099CC"/>
        </a:folHlink>
      </a:clrScheme>
      <a:clrMap bg1="lt1" tx1="dk1" bg2="lt2" tx2="dk2" accent1="accent1" accent2="accent2" accent3="accent3" accent4="accent4" accent5="accent5" accent6="accent6" hlink="hlink" folHlink="folHlink"/>
    </a:extraClrScheme>
    <a:extraClrScheme>
      <a:clrScheme name="Side Bar 3">
        <a:dk1>
          <a:srgbClr val="000000"/>
        </a:dk1>
        <a:lt1>
          <a:srgbClr val="FFFFFF"/>
        </a:lt1>
        <a:dk2>
          <a:srgbClr val="000000"/>
        </a:dk2>
        <a:lt2>
          <a:srgbClr val="393939"/>
        </a:lt2>
        <a:accent1>
          <a:srgbClr val="B2B2B2"/>
        </a:accent1>
        <a:accent2>
          <a:srgbClr val="868686"/>
        </a:accent2>
        <a:accent3>
          <a:srgbClr val="FFFFFF"/>
        </a:accent3>
        <a:accent4>
          <a:srgbClr val="000000"/>
        </a:accent4>
        <a:accent5>
          <a:srgbClr val="D5D5D5"/>
        </a:accent5>
        <a:accent6>
          <a:srgbClr val="797979"/>
        </a:accent6>
        <a:hlink>
          <a:srgbClr val="5F5F5F"/>
        </a:hlink>
        <a:folHlink>
          <a:srgbClr val="DDDDDD"/>
        </a:folHlink>
      </a:clrScheme>
      <a:clrMap bg1="lt1" tx1="dk1" bg2="lt2" tx2="dk2" accent1="accent1" accent2="accent2" accent3="accent3" accent4="accent4" accent5="accent5" accent6="accent6" hlink="hlink" folHlink="folHlink"/>
    </a:extraClrScheme>
    <a:extraClrScheme>
      <a:clrScheme name="Side Bar 4">
        <a:dk1>
          <a:srgbClr val="000000"/>
        </a:dk1>
        <a:lt1>
          <a:srgbClr val="FFFFFF"/>
        </a:lt1>
        <a:dk2>
          <a:srgbClr val="660033"/>
        </a:dk2>
        <a:lt2>
          <a:srgbClr val="FFFF66"/>
        </a:lt2>
        <a:accent1>
          <a:srgbClr val="FF0033"/>
        </a:accent1>
        <a:accent2>
          <a:srgbClr val="CC6600"/>
        </a:accent2>
        <a:accent3>
          <a:srgbClr val="B8AAAD"/>
        </a:accent3>
        <a:accent4>
          <a:srgbClr val="DADADA"/>
        </a:accent4>
        <a:accent5>
          <a:srgbClr val="FFAAAD"/>
        </a:accent5>
        <a:accent6>
          <a:srgbClr val="B95C00"/>
        </a:accent6>
        <a:hlink>
          <a:srgbClr val="999933"/>
        </a:hlink>
        <a:folHlink>
          <a:srgbClr val="A50021"/>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Parasol Lab</Template>
  <TotalTime>8517</TotalTime>
  <Words>19995</Words>
  <Application>Microsoft Office PowerPoint</Application>
  <PresentationFormat>On-screen Show (4:3)</PresentationFormat>
  <Paragraphs>2789</Paragraphs>
  <Slides>73</Slides>
  <Notes>73</Notes>
  <HiddenSlides>4</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73</vt:i4>
      </vt:variant>
    </vt:vector>
  </HeadingPairs>
  <TitlesOfParts>
    <vt:vector size="85" baseType="lpstr">
      <vt:lpstr>Arial</vt:lpstr>
      <vt:lpstr>Calibri</vt:lpstr>
      <vt:lpstr>Cambria Math</vt:lpstr>
      <vt:lpstr>Consolas</vt:lpstr>
      <vt:lpstr>Courier New</vt:lpstr>
      <vt:lpstr>Monotype Sorts</vt:lpstr>
      <vt:lpstr>Stencil</vt:lpstr>
      <vt:lpstr>Times New Roman</vt:lpstr>
      <vt:lpstr>Wingdings</vt:lpstr>
      <vt:lpstr>Parasol Lab</vt:lpstr>
      <vt:lpstr>2012-10-25-OOPSLA-TypeSwitch-Actually-Presented</vt:lpstr>
      <vt:lpstr>1_2012-10-25-OOPSLA-TypeSwitch-Actually-Presented</vt:lpstr>
      <vt:lpstr>Mach7: The Design and Evolution of a  Pattern Matching Library for C++</vt:lpstr>
      <vt:lpstr>Introduction</vt:lpstr>
      <vt:lpstr>Examples of Patterns / Subjects</vt:lpstr>
      <vt:lpstr>Examples of Patterns / Subjects</vt:lpstr>
      <vt:lpstr>Pattern Matching vs. Pattern Recognition</vt:lpstr>
      <vt:lpstr>Pattern Matching Semantics</vt:lpstr>
      <vt:lpstr>Patterns in Other Languages</vt:lpstr>
      <vt:lpstr>Example: Case Analysis in FP</vt:lpstr>
      <vt:lpstr>Example: Nested Matching</vt:lpstr>
      <vt:lpstr>Example: Relational Matching</vt:lpstr>
      <vt:lpstr>Object-Oriented Alternatives?</vt:lpstr>
      <vt:lpstr>Why Pattern Matching?</vt:lpstr>
      <vt:lpstr>Design Ideals &amp; Criteria for a Feature</vt:lpstr>
      <vt:lpstr>Goals of the Mach7 library</vt:lpstr>
      <vt:lpstr>Mach7: Structural Decomposition</vt:lpstr>
      <vt:lpstr>Mach7: Nested Matching</vt:lpstr>
      <vt:lpstr>Mach7: Relational Matching</vt:lpstr>
      <vt:lpstr>Mach7: Pattern Combinators</vt:lpstr>
      <vt:lpstr>Mach7: Balancing Red-Black Tree</vt:lpstr>
      <vt:lpstr>Mach7: Algebraic Decomposition</vt:lpstr>
      <vt:lpstr>Mach7: Algebraic Decomposition</vt:lpstr>
      <vt:lpstr>Mach7: Other Patterns</vt:lpstr>
      <vt:lpstr>Patterns-subjects interaction</vt:lpstr>
      <vt:lpstr>Always nice to have</vt:lpstr>
      <vt:lpstr>Idea: Patterns as Objects</vt:lpstr>
      <vt:lpstr>Patterns as Expression Templates</vt:lpstr>
      <vt:lpstr>Mach7 Concepts</vt:lpstr>
      <vt:lpstr>Primitive Patterns</vt:lpstr>
      <vt:lpstr>Structural Decomposition: Bindings</vt:lpstr>
      <vt:lpstr>Constructor Pattern</vt:lpstr>
      <vt:lpstr>Algebraic Decomposition</vt:lpstr>
      <vt:lpstr>Algebraic Decomposition</vt:lpstr>
      <vt:lpstr>What can we do so far?</vt:lpstr>
      <vt:lpstr>With macros and meta-programming</vt:lpstr>
      <vt:lpstr>Cool Syntax Bro!</vt:lpstr>
      <vt:lpstr>Memoization Device: Check Once!</vt:lpstr>
      <vt:lpstr>Expression Problem</vt:lpstr>
      <vt:lpstr>Functional Style Case Analysis</vt:lpstr>
      <vt:lpstr>Object-Oriented Decomposition</vt:lpstr>
      <vt:lpstr>ADT in C++: Polymorphic Encoding</vt:lpstr>
      <vt:lpstr>ADT in C++: Tag Encoding</vt:lpstr>
      <vt:lpstr>ADT in C++: Discriminated Union Enc.</vt:lpstr>
      <vt:lpstr>Visitor Design Pattern</vt:lpstr>
      <vt:lpstr>Visitor Design Pattern</vt:lpstr>
      <vt:lpstr>Visitor Design Pattern</vt:lpstr>
      <vt:lpstr>Polymorphic Exception Idiom</vt:lpstr>
      <vt:lpstr>Closer to common syntax, but …</vt:lpstr>
      <vt:lpstr>Variations within Syntactic Form</vt:lpstr>
      <vt:lpstr>Problem of Open Type Switching</vt:lpstr>
      <vt:lpstr>Open but Inefficient Solution</vt:lpstr>
      <vt:lpstr>Problem of Efficient Type Switching</vt:lpstr>
      <vt:lpstr>Key Features of Our Solution</vt:lpstr>
      <vt:lpstr>Uniqueness of V-Table Pointers</vt:lpstr>
      <vt:lpstr>Intermediate Solution</vt:lpstr>
      <vt:lpstr>Structure of V-Table Pointers</vt:lpstr>
      <vt:lpstr>Handling Multiple Arguments</vt:lpstr>
      <vt:lpstr>Visitors Comparison</vt:lpstr>
      <vt:lpstr>Multi-Argument Comparison</vt:lpstr>
      <vt:lpstr>Other Languages Comparison</vt:lpstr>
      <vt:lpstr>Real World Class Hierarchies</vt:lpstr>
      <vt:lpstr>Efficiency of Hashing</vt:lpstr>
      <vt:lpstr>Interaction of Patterns &amp; Type Switch</vt:lpstr>
      <vt:lpstr>Pattern Matching Overhead</vt:lpstr>
      <vt:lpstr>Compilation Time Overhead</vt:lpstr>
      <vt:lpstr>Pivot’s C++ Pretty-printer: Speed</vt:lpstr>
      <vt:lpstr>Pivot’s C++ Pretty-printer: Memory</vt:lpstr>
      <vt:lpstr>Mach7: Problems w/ STL Containers</vt:lpstr>
      <vt:lpstr>Mach7: Problems w/ STL Containers</vt:lpstr>
      <vt:lpstr>Conclusions</vt:lpstr>
      <vt:lpstr>Ongoing and Future Work</vt:lpstr>
      <vt:lpstr>References</vt:lpstr>
      <vt:lpstr>Thank You!</vt:lpstr>
      <vt:lpstr>Approaches to Dealing with AST</vt:lpstr>
    </vt:vector>
  </TitlesOfParts>
  <Company>Texas A&amp;M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Pattern Matching for C++</dc:title>
  <dc:creator>Yuriy Solodkyy</dc:creator>
  <cp:lastModifiedBy>Yuriy Solodkyy</cp:lastModifiedBy>
  <cp:revision>351</cp:revision>
  <dcterms:created xsi:type="dcterms:W3CDTF">2013-10-20T00:26:32Z</dcterms:created>
  <dcterms:modified xsi:type="dcterms:W3CDTF">2014-05-17T03:36:33Z</dcterms:modified>
</cp:coreProperties>
</file>